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EED2B6-D836-4838-BD67-255DF7693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483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50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E1DE-2E3F-4FC2-898D-A515B119C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845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C9016D3-0923-4643-AD2F-8B0493B0B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76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B3501F-31BE-47A9-9E1E-F5FABD537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6708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7ED413E-A34E-48E0-B735-82B326ABD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448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6A5B86-0336-447F-83DA-6B00B17B8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2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DB9294-B302-467F-8B93-6360B22AD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894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BA0156-8B96-4128-9124-96BACAFEA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8869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BE0685-8840-4B76-837F-7546BCD78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5970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643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24200" y="1208215"/>
            <a:ext cx="7772400" cy="1214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60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PERTEMUAN KE - 12</a:t>
            </a:r>
            <a:endParaRPr kumimoji="0" lang="id-ID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3000372"/>
            <a:ext cx="6400800" cy="1857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d-ID" sz="32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5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KONTINUITAS SUATU FUNGSI</a:t>
            </a:r>
            <a:endParaRPr kumimoji="0" lang="id-ID" sz="5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67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27382" y="1955657"/>
            <a:ext cx="8229600" cy="1939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60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TERIMAKASIH</a:t>
            </a:r>
            <a:endParaRPr kumimoji="0" lang="id-ID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45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3412836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Kontinuitas Suatu Fungsi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l="25389" t="49772" r="25389" b="8137"/>
          <a:stretch>
            <a:fillRect/>
          </a:stretch>
        </p:blipFill>
        <p:spPr bwMode="auto">
          <a:xfrm>
            <a:off x="2274454" y="1283854"/>
            <a:ext cx="7543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6300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24074" t="21899" r="23148" b="3887"/>
          <a:stretch>
            <a:fillRect/>
          </a:stretch>
        </p:blipFill>
        <p:spPr bwMode="auto">
          <a:xfrm>
            <a:off x="3761509" y="247073"/>
            <a:ext cx="7970724" cy="630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6819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25926" t="24473" r="25000" b="39295"/>
          <a:stretch>
            <a:fillRect/>
          </a:stretch>
        </p:blipFill>
        <p:spPr bwMode="auto">
          <a:xfrm>
            <a:off x="2603500" y="923636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6333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3348182" y="126857"/>
            <a:ext cx="8229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Limit Kiri dan Limit Kanan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25389" t="22834" r="23496" b="4770"/>
          <a:stretch>
            <a:fillRect/>
          </a:stretch>
        </p:blipFill>
        <p:spPr bwMode="auto">
          <a:xfrm>
            <a:off x="727364" y="985982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4584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24443" t="22198" r="28229" b="4770"/>
          <a:stretch>
            <a:fillRect/>
          </a:stretch>
        </p:blipFill>
        <p:spPr bwMode="auto">
          <a:xfrm>
            <a:off x="4007428" y="441037"/>
            <a:ext cx="7110845" cy="599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7186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25000" t="33338" r="25000" b="3064"/>
          <a:stretch>
            <a:fillRect/>
          </a:stretch>
        </p:blipFill>
        <p:spPr bwMode="auto">
          <a:xfrm>
            <a:off x="3930073" y="734291"/>
            <a:ext cx="7696200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01333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25000" t="22826" r="26852" b="11298"/>
          <a:stretch>
            <a:fillRect/>
          </a:stretch>
        </p:blipFill>
        <p:spPr bwMode="auto">
          <a:xfrm>
            <a:off x="3964709" y="270164"/>
            <a:ext cx="76962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5627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3810000" y="2099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Latihan Soal : Tentukan apakah fungsi di bawah kontinu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25556" t="25297" r="27778" b="5534"/>
          <a:stretch>
            <a:fillRect/>
          </a:stretch>
        </p:blipFill>
        <p:spPr bwMode="auto">
          <a:xfrm>
            <a:off x="3810000" y="1352983"/>
            <a:ext cx="707136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930906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fi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fik" id="{19893901-D379-4BF2-8042-5AAF3874D800}" vid="{BDA1506E-7418-4A7E-8291-C33323B16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designfik</Template>
  <TotalTime>6</TotalTime>
  <Words>25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Signika</vt:lpstr>
      <vt:lpstr>designfik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Acer</cp:lastModifiedBy>
  <cp:revision>1</cp:revision>
  <dcterms:created xsi:type="dcterms:W3CDTF">2021-09-22T21:00:22Z</dcterms:created>
  <dcterms:modified xsi:type="dcterms:W3CDTF">2021-10-04T13:34:38Z</dcterms:modified>
</cp:coreProperties>
</file>