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05000" y="1368282"/>
            <a:ext cx="77724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PERTEMUAN KE - 13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172691" y="2853170"/>
            <a:ext cx="64008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MEMBUAT FUNGSI MENJADI KONTINU</a:t>
            </a:r>
            <a:endParaRPr kumimoji="0" lang="id-ID" sz="5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1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2646218" y="2469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Latihan Soal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22833" r="25389" b="14873"/>
          <a:stretch>
            <a:fillRect/>
          </a:stretch>
        </p:blipFill>
        <p:spPr bwMode="auto">
          <a:xfrm>
            <a:off x="3066905" y="1304636"/>
            <a:ext cx="73882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7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1944255" y="935182"/>
            <a:ext cx="8229600" cy="532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5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Terima Kasih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9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3837709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Menentukan Fungsi Menjadi Kontinu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26201" r="25389" b="38443"/>
          <a:stretch>
            <a:fillRect/>
          </a:stretch>
        </p:blipFill>
        <p:spPr bwMode="auto">
          <a:xfrm>
            <a:off x="835025" y="1364673"/>
            <a:ext cx="84899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8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3" t="30208" r="26208" b="58334"/>
          <a:stretch>
            <a:fillRect/>
          </a:stretch>
        </p:blipFill>
        <p:spPr bwMode="auto">
          <a:xfrm>
            <a:off x="4313382" y="346364"/>
            <a:ext cx="7010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7206" r="25000" b="10011"/>
          <a:stretch>
            <a:fillRect/>
          </a:stretch>
        </p:blipFill>
        <p:spPr bwMode="auto">
          <a:xfrm>
            <a:off x="558800" y="1260764"/>
            <a:ext cx="7696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5" t="84375" r="48830" b="6509"/>
          <a:stretch>
            <a:fillRect/>
          </a:stretch>
        </p:blipFill>
        <p:spPr bwMode="auto">
          <a:xfrm>
            <a:off x="2720109" y="5908964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7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3" t="69792" r="25623" b="13542"/>
          <a:stretch>
            <a:fillRect/>
          </a:stretch>
        </p:blipFill>
        <p:spPr bwMode="auto">
          <a:xfrm>
            <a:off x="3976254" y="221672"/>
            <a:ext cx="7620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38623" r="25000" b="3064"/>
          <a:stretch>
            <a:fillRect/>
          </a:stretch>
        </p:blipFill>
        <p:spPr bwMode="auto">
          <a:xfrm>
            <a:off x="916709" y="1745672"/>
            <a:ext cx="80772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3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826" r="31480" b="14592"/>
          <a:stretch>
            <a:fillRect/>
          </a:stretch>
        </p:blipFill>
        <p:spPr bwMode="auto">
          <a:xfrm>
            <a:off x="4278745" y="304079"/>
            <a:ext cx="7239000" cy="598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3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33531" r="25000" b="7181"/>
          <a:stretch>
            <a:fillRect/>
          </a:stretch>
        </p:blipFill>
        <p:spPr bwMode="auto">
          <a:xfrm>
            <a:off x="3903952" y="558800"/>
            <a:ext cx="7999412" cy="588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1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2826" r="25926" b="4710"/>
          <a:stretch>
            <a:fillRect/>
          </a:stretch>
        </p:blipFill>
        <p:spPr bwMode="auto">
          <a:xfrm>
            <a:off x="3903229" y="254000"/>
            <a:ext cx="7947025" cy="611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3650" r="31480" b="12122"/>
          <a:stretch>
            <a:fillRect/>
          </a:stretch>
        </p:blipFill>
        <p:spPr bwMode="auto">
          <a:xfrm>
            <a:off x="4033693" y="256309"/>
            <a:ext cx="7934325" cy="608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3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45059" r="25000" b="7181"/>
          <a:stretch>
            <a:fillRect/>
          </a:stretch>
        </p:blipFill>
        <p:spPr bwMode="auto">
          <a:xfrm>
            <a:off x="3978275" y="787400"/>
            <a:ext cx="82137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5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6</TotalTime>
  <Words>16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Signika</vt:lpstr>
      <vt:lpstr>designfik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1</cp:revision>
  <dcterms:created xsi:type="dcterms:W3CDTF">2021-09-22T21:06:36Z</dcterms:created>
  <dcterms:modified xsi:type="dcterms:W3CDTF">2021-10-04T13:35:54Z</dcterms:modified>
</cp:coreProperties>
</file>