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4"/>
  </p:notesMasterIdLst>
  <p:sldIdLst>
    <p:sldId id="257" r:id="rId2"/>
    <p:sldId id="281" r:id="rId3"/>
    <p:sldId id="276" r:id="rId4"/>
    <p:sldId id="277" r:id="rId5"/>
    <p:sldId id="278" r:id="rId6"/>
    <p:sldId id="282" r:id="rId7"/>
    <p:sldId id="283" r:id="rId8"/>
    <p:sldId id="284" r:id="rId9"/>
    <p:sldId id="285" r:id="rId10"/>
    <p:sldId id="286" r:id="rId11"/>
    <p:sldId id="287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742" autoAdjust="0"/>
  </p:normalViewPr>
  <p:slideViewPr>
    <p:cSldViewPr snapToGrid="0">
      <p:cViewPr varScale="1">
        <p:scale>
          <a:sx n="70" d="100"/>
          <a:sy n="70" d="100"/>
        </p:scale>
        <p:origin x="111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9/29/2021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586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5014098"/>
            <a:ext cx="4778189" cy="736967"/>
          </a:xfrm>
        </p:spPr>
        <p:txBody>
          <a:bodyPr>
            <a:normAutofit/>
          </a:bodyPr>
          <a:lstStyle/>
          <a:p>
            <a:r>
              <a:rPr lang="id-ID" sz="1400" dirty="0"/>
              <a:t>TIM PENGAMPU MATAKULIAH </a:t>
            </a:r>
            <a:r>
              <a:rPr lang="id-ID" sz="1400" dirty="0" smtClean="0"/>
              <a:t>KALKULUS 1</a:t>
            </a:r>
            <a:endParaRPr lang="en-ID" sz="1400" dirty="0"/>
          </a:p>
          <a:p>
            <a:r>
              <a:rPr lang="en-ID" sz="1600" dirty="0" smtClean="0"/>
              <a:t>202</a:t>
            </a:r>
            <a:r>
              <a:rPr lang="id-ID" sz="1600" dirty="0" smtClean="0"/>
              <a:t>1</a:t>
            </a:r>
            <a:endParaRPr lang="en-ID" sz="1600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 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024" y="2285440"/>
            <a:ext cx="5907741" cy="201986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dirty="0" smtClean="0"/>
              <a:t>TURUNAN (DERIVATIF)</a:t>
            </a:r>
            <a:endParaRPr lang="id-ID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xmlns="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383836" y="665384"/>
            <a:ext cx="3236665" cy="6780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id-ID" sz="1600" b="1" dirty="0" smtClean="0">
                <a:solidFill>
                  <a:schemeClr val="accent5">
                    <a:lumMod val="75000"/>
                  </a:schemeClr>
                </a:solidFill>
              </a:rPr>
              <a:t>KALKULUS 1</a:t>
            </a:r>
            <a:endParaRPr lang="id-ID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r">
              <a:spcBef>
                <a:spcPts val="0"/>
              </a:spcBef>
            </a:pPr>
            <a:r>
              <a:rPr lang="id-ID" sz="1600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id-ID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d-ID" sz="1600" b="1" dirty="0">
                <a:solidFill>
                  <a:schemeClr val="accent5">
                    <a:lumMod val="75000"/>
                  </a:schemeClr>
                </a:solidFill>
              </a:rPr>
              <a:t>SKS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34492" r="38889" b="16101"/>
          <a:stretch>
            <a:fillRect/>
          </a:stretch>
        </p:blipFill>
        <p:spPr>
          <a:xfrm>
            <a:off x="965200" y="899115"/>
            <a:ext cx="8991600" cy="5755685"/>
          </a:xfrm>
        </p:spPr>
      </p:pic>
    </p:spTree>
    <p:extLst>
      <p:ext uri="{BB962C8B-B14F-4D97-AF65-F5344CB8AC3E}">
        <p14:creationId xmlns:p14="http://schemas.microsoft.com/office/powerpoint/2010/main" val="399811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766" r="34259" b="4710"/>
          <a:stretch>
            <a:fillRect/>
          </a:stretch>
        </p:blipFill>
        <p:spPr>
          <a:xfrm>
            <a:off x="992776" y="886926"/>
            <a:ext cx="8856617" cy="5696754"/>
          </a:xfrm>
        </p:spPr>
      </p:pic>
    </p:spTree>
    <p:extLst>
      <p:ext uri="{BB962C8B-B14F-4D97-AF65-F5344CB8AC3E}">
        <p14:creationId xmlns:p14="http://schemas.microsoft.com/office/powerpoint/2010/main" val="3402463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26" y="2396649"/>
            <a:ext cx="4823010" cy="143876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/>
              <a:t>Terima</a:t>
            </a:r>
            <a:r>
              <a:rPr lang="en-US" sz="4400" b="1" dirty="0"/>
              <a:t> </a:t>
            </a:r>
            <a:r>
              <a:rPr lang="en-US" sz="4400" b="1" dirty="0" err="1"/>
              <a:t>kasih</a:t>
            </a:r>
            <a:r>
              <a:rPr lang="en-US" sz="4400" b="1" dirty="0"/>
              <a:t/>
            </a:r>
            <a:br>
              <a:rPr lang="en-US" sz="4400" b="1" dirty="0"/>
            </a:br>
            <a:endParaRPr lang="en-ID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7F7FE4-A721-D542-A89F-DA010F1E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Garis Singgung</a:t>
            </a:r>
            <a:endParaRPr 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7" t="24518" r="24442" b="14873"/>
          <a:stretch>
            <a:fillRect/>
          </a:stretch>
        </p:blipFill>
        <p:spPr>
          <a:xfrm>
            <a:off x="1541928" y="1846730"/>
            <a:ext cx="9557872" cy="4745140"/>
          </a:xfrm>
        </p:spPr>
      </p:pic>
    </p:spTree>
    <p:extLst>
      <p:ext uri="{BB962C8B-B14F-4D97-AF65-F5344CB8AC3E}">
        <p14:creationId xmlns:p14="http://schemas.microsoft.com/office/powerpoint/2010/main" val="398353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id-ID" sz="1200" b="1" dirty="0" smtClean="0">
                <a:solidFill>
                  <a:schemeClr val="accent5">
                    <a:lumMod val="75000"/>
                  </a:schemeClr>
                </a:solidFill>
              </a:rPr>
              <a:t>Kalkulus 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SARJANA 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8264" r="30556" b="5859"/>
          <a:stretch>
            <a:fillRect/>
          </a:stretch>
        </p:blipFill>
        <p:spPr>
          <a:xfrm>
            <a:off x="1229590" y="714375"/>
            <a:ext cx="9844809" cy="5932086"/>
          </a:xfrm>
        </p:spPr>
      </p:pic>
    </p:spTree>
    <p:extLst>
      <p:ext uri="{BB962C8B-B14F-4D97-AF65-F5344CB8AC3E}">
        <p14:creationId xmlns:p14="http://schemas.microsoft.com/office/powerpoint/2010/main" val="292893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t="21677" r="24074" b="4213"/>
          <a:stretch>
            <a:fillRect/>
          </a:stretch>
        </p:blipFill>
        <p:spPr>
          <a:xfrm>
            <a:off x="609600" y="1061252"/>
            <a:ext cx="10591800" cy="5568148"/>
          </a:xfrm>
        </p:spPr>
      </p:pic>
    </p:spTree>
    <p:extLst>
      <p:ext uri="{BB962C8B-B14F-4D97-AF65-F5344CB8AC3E}">
        <p14:creationId xmlns:p14="http://schemas.microsoft.com/office/powerpoint/2010/main" val="317056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AB7960-A746-E846-9C4B-789F8341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Kecepatan Sesaat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3" t="24518" r="24442" b="4770"/>
          <a:stretch>
            <a:fillRect/>
          </a:stretch>
        </p:blipFill>
        <p:spPr>
          <a:xfrm>
            <a:off x="2133600" y="1846729"/>
            <a:ext cx="8559800" cy="4554071"/>
          </a:xfrm>
        </p:spPr>
      </p:pic>
    </p:spTree>
    <p:extLst>
      <p:ext uri="{BB962C8B-B14F-4D97-AF65-F5344CB8AC3E}">
        <p14:creationId xmlns:p14="http://schemas.microsoft.com/office/powerpoint/2010/main" val="2048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52968" r="25000" b="7507"/>
          <a:stretch>
            <a:fillRect/>
          </a:stretch>
        </p:blipFill>
        <p:spPr>
          <a:xfrm>
            <a:off x="815923" y="1295400"/>
            <a:ext cx="10690277" cy="4840831"/>
          </a:xfrm>
        </p:spPr>
      </p:pic>
    </p:spTree>
    <p:extLst>
      <p:ext uri="{BB962C8B-B14F-4D97-AF65-F5344CB8AC3E}">
        <p14:creationId xmlns:p14="http://schemas.microsoft.com/office/powerpoint/2010/main" val="13538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37321" r="37962" b="11624"/>
          <a:stretch>
            <a:fillRect/>
          </a:stretch>
        </p:blipFill>
        <p:spPr>
          <a:xfrm>
            <a:off x="2108200" y="581346"/>
            <a:ext cx="7924800" cy="6141712"/>
          </a:xfrm>
        </p:spPr>
      </p:pic>
    </p:spTree>
    <p:extLst>
      <p:ext uri="{BB962C8B-B14F-4D97-AF65-F5344CB8AC3E}">
        <p14:creationId xmlns:p14="http://schemas.microsoft.com/office/powerpoint/2010/main" val="120337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t="22003" r="25000" b="3886"/>
          <a:stretch>
            <a:fillRect/>
          </a:stretch>
        </p:blipFill>
        <p:spPr>
          <a:xfrm>
            <a:off x="1168400" y="921516"/>
            <a:ext cx="9398000" cy="5707884"/>
          </a:xfrm>
        </p:spPr>
      </p:pic>
    </p:spTree>
    <p:extLst>
      <p:ext uri="{BB962C8B-B14F-4D97-AF65-F5344CB8AC3E}">
        <p14:creationId xmlns:p14="http://schemas.microsoft.com/office/powerpoint/2010/main" val="98157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Turunan</a:t>
            </a:r>
            <a:endParaRPr lang="id-ID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7" t="48825" r="25389" b="25922"/>
          <a:stretch>
            <a:fillRect/>
          </a:stretch>
        </p:blipFill>
        <p:spPr>
          <a:xfrm>
            <a:off x="711201" y="1834452"/>
            <a:ext cx="10985640" cy="4363148"/>
          </a:xfrm>
        </p:spPr>
      </p:pic>
    </p:spTree>
    <p:extLst>
      <p:ext uri="{BB962C8B-B14F-4D97-AF65-F5344CB8AC3E}">
        <p14:creationId xmlns:p14="http://schemas.microsoft.com/office/powerpoint/2010/main" val="1858275082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3078</TotalTime>
  <Words>38</Words>
  <Application>Microsoft Office PowerPoint</Application>
  <PresentationFormat>Widescreen</PresentationFormat>
  <Paragraphs>16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Signika</vt:lpstr>
      <vt:lpstr>1_Custom Design</vt:lpstr>
      <vt:lpstr>TURUNAN (DERIVATIF)</vt:lpstr>
      <vt:lpstr>Garis Singgung</vt:lpstr>
      <vt:lpstr>PowerPoint Presentation</vt:lpstr>
      <vt:lpstr>PowerPoint Presentation</vt:lpstr>
      <vt:lpstr>Kecepatan Sesaat</vt:lpstr>
      <vt:lpstr>PowerPoint Presentation</vt:lpstr>
      <vt:lpstr>PowerPoint Presentation</vt:lpstr>
      <vt:lpstr>PowerPoint Presentation</vt:lpstr>
      <vt:lpstr>Turunan</vt:lpstr>
      <vt:lpstr>PowerPoint Presentation</vt:lpstr>
      <vt:lpstr>PowerPoint Presentation</vt:lpstr>
      <vt:lpstr>Terima kasih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Acer</cp:lastModifiedBy>
  <cp:revision>105</cp:revision>
  <dcterms:created xsi:type="dcterms:W3CDTF">2020-07-23T01:18:59Z</dcterms:created>
  <dcterms:modified xsi:type="dcterms:W3CDTF">2021-09-29T12:52:20Z</dcterms:modified>
</cp:coreProperties>
</file>