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7" r:id="rId2"/>
    <p:sldId id="281" r:id="rId3"/>
    <p:sldId id="276" r:id="rId4"/>
    <p:sldId id="277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510" y="2285440"/>
            <a:ext cx="6477256" cy="201986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-16</a:t>
            </a:r>
            <a:br>
              <a:rPr lang="id-ID" dirty="0" smtClean="0"/>
            </a:br>
            <a:r>
              <a:rPr lang="id-ID" dirty="0" smtClean="0"/>
              <a:t>PENCARIAN TURUNAN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3650" r="33333" b="3168"/>
          <a:stretch>
            <a:fillRect/>
          </a:stretch>
        </p:blipFill>
        <p:spPr>
          <a:xfrm>
            <a:off x="1828801" y="917676"/>
            <a:ext cx="9196250" cy="5615645"/>
          </a:xfrm>
        </p:spPr>
      </p:pic>
    </p:spTree>
    <p:extLst>
      <p:ext uri="{BB962C8B-B14F-4D97-AF65-F5344CB8AC3E}">
        <p14:creationId xmlns:p14="http://schemas.microsoft.com/office/powerpoint/2010/main" val="39981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1061" r="25926" b="9651"/>
          <a:stretch>
            <a:fillRect/>
          </a:stretch>
        </p:blipFill>
        <p:spPr>
          <a:xfrm>
            <a:off x="783772" y="831205"/>
            <a:ext cx="8987245" cy="5715503"/>
          </a:xfrm>
        </p:spPr>
      </p:pic>
    </p:spTree>
    <p:extLst>
      <p:ext uri="{BB962C8B-B14F-4D97-AF65-F5344CB8AC3E}">
        <p14:creationId xmlns:p14="http://schemas.microsoft.com/office/powerpoint/2010/main" val="34024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36002" r="33333" b="31061"/>
          <a:stretch>
            <a:fillRect/>
          </a:stretch>
        </p:blipFill>
        <p:spPr>
          <a:xfrm>
            <a:off x="1227909" y="629455"/>
            <a:ext cx="10442762" cy="5327208"/>
          </a:xfrm>
        </p:spPr>
      </p:pic>
    </p:spTree>
    <p:extLst>
      <p:ext uri="{BB962C8B-B14F-4D97-AF65-F5344CB8AC3E}">
        <p14:creationId xmlns:p14="http://schemas.microsoft.com/office/powerpoint/2010/main" val="6686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156" r="25926" b="4573"/>
          <a:stretch>
            <a:fillRect/>
          </a:stretch>
        </p:blipFill>
        <p:spPr>
          <a:xfrm>
            <a:off x="1463040" y="1096963"/>
            <a:ext cx="8832007" cy="5408340"/>
          </a:xfrm>
        </p:spPr>
      </p:pic>
    </p:spTree>
    <p:extLst>
      <p:ext uri="{BB962C8B-B14F-4D97-AF65-F5344CB8AC3E}">
        <p14:creationId xmlns:p14="http://schemas.microsoft.com/office/powerpoint/2010/main" val="291016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43411" r="37038" b="5534"/>
          <a:stretch>
            <a:fillRect/>
          </a:stretch>
        </p:blipFill>
        <p:spPr>
          <a:xfrm>
            <a:off x="914401" y="709085"/>
            <a:ext cx="9980022" cy="5882784"/>
          </a:xfrm>
        </p:spPr>
      </p:pic>
    </p:spTree>
    <p:extLst>
      <p:ext uri="{BB962C8B-B14F-4D97-AF65-F5344CB8AC3E}">
        <p14:creationId xmlns:p14="http://schemas.microsoft.com/office/powerpoint/2010/main" val="337615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8088" r="37695" b="9821"/>
          <a:stretch>
            <a:fillRect/>
          </a:stretch>
        </p:blipFill>
        <p:spPr>
          <a:xfrm>
            <a:off x="1541929" y="1719617"/>
            <a:ext cx="9103326" cy="4759559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F7FE4-A721-D542-A89F-DA010F1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Aturan Pencarian Turunan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t="26201" r="24442" b="3087"/>
          <a:stretch>
            <a:fillRect/>
          </a:stretch>
        </p:blipFill>
        <p:spPr>
          <a:xfrm>
            <a:off x="1541928" y="1634488"/>
            <a:ext cx="8531767" cy="5223512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9414" r="25000" b="11298"/>
          <a:stretch>
            <a:fillRect/>
          </a:stretch>
        </p:blipFill>
        <p:spPr>
          <a:xfrm>
            <a:off x="1149531" y="586244"/>
            <a:ext cx="9927772" cy="6271756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6120" r="25000" b="4710"/>
          <a:stretch>
            <a:fillRect/>
          </a:stretch>
        </p:blipFill>
        <p:spPr>
          <a:xfrm>
            <a:off x="1776549" y="738486"/>
            <a:ext cx="9248501" cy="5897445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64822" r="37038" b="5534"/>
          <a:stretch>
            <a:fillRect/>
          </a:stretch>
        </p:blipFill>
        <p:spPr>
          <a:xfrm>
            <a:off x="1515292" y="1262316"/>
            <a:ext cx="8982118" cy="4145707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2003" r="25000" b="7181"/>
          <a:stretch>
            <a:fillRect/>
          </a:stretch>
        </p:blipFill>
        <p:spPr>
          <a:xfrm>
            <a:off x="1724297" y="621001"/>
            <a:ext cx="9509760" cy="6041056"/>
          </a:xfrm>
        </p:spPr>
      </p:pic>
    </p:spTree>
    <p:extLst>
      <p:ext uri="{BB962C8B-B14F-4D97-AF65-F5344CB8AC3E}">
        <p14:creationId xmlns:p14="http://schemas.microsoft.com/office/powerpoint/2010/main" val="1353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7766" r="25000" b="22826"/>
          <a:stretch>
            <a:fillRect/>
          </a:stretch>
        </p:blipFill>
        <p:spPr>
          <a:xfrm>
            <a:off x="1045029" y="941695"/>
            <a:ext cx="9483634" cy="5227093"/>
          </a:xfrm>
        </p:spPr>
      </p:pic>
    </p:spTree>
    <p:extLst>
      <p:ext uri="{BB962C8B-B14F-4D97-AF65-F5344CB8AC3E}">
        <p14:creationId xmlns:p14="http://schemas.microsoft.com/office/powerpoint/2010/main" val="120337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5298" r="31480" b="8829"/>
          <a:stretch>
            <a:fillRect/>
          </a:stretch>
        </p:blipFill>
        <p:spPr>
          <a:xfrm>
            <a:off x="1750422" y="626753"/>
            <a:ext cx="9013371" cy="5997105"/>
          </a:xfrm>
        </p:spPr>
      </p:pic>
    </p:spTree>
    <p:extLst>
      <p:ext uri="{BB962C8B-B14F-4D97-AF65-F5344CB8AC3E}">
        <p14:creationId xmlns:p14="http://schemas.microsoft.com/office/powerpoint/2010/main" val="98157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5178" r="25926" b="18709"/>
          <a:stretch>
            <a:fillRect/>
          </a:stretch>
        </p:blipFill>
        <p:spPr>
          <a:xfrm>
            <a:off x="836023" y="941696"/>
            <a:ext cx="11074120" cy="5485230"/>
          </a:xfrm>
        </p:spPr>
      </p:pic>
    </p:spTree>
    <p:extLst>
      <p:ext uri="{BB962C8B-B14F-4D97-AF65-F5344CB8AC3E}">
        <p14:creationId xmlns:p14="http://schemas.microsoft.com/office/powerpoint/2010/main" val="185827508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37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Signika</vt:lpstr>
      <vt:lpstr>1_Custom Design</vt:lpstr>
      <vt:lpstr>PERTEMUAN KE -16 PENCARIAN TURUNAN</vt:lpstr>
      <vt:lpstr>Aturan Pencarian Turunan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108</cp:revision>
  <dcterms:created xsi:type="dcterms:W3CDTF">2020-07-23T01:18:59Z</dcterms:created>
  <dcterms:modified xsi:type="dcterms:W3CDTF">2021-09-29T12:53:39Z</dcterms:modified>
</cp:coreProperties>
</file>