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sldIdLst>
    <p:sldId id="257" r:id="rId2"/>
    <p:sldId id="281" r:id="rId3"/>
    <p:sldId id="276" r:id="rId4"/>
    <p:sldId id="277" r:id="rId5"/>
    <p:sldId id="278" r:id="rId6"/>
    <p:sldId id="291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70" d="100"/>
          <a:sy n="70" d="100"/>
        </p:scale>
        <p:origin x="111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9/29/2021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5014098"/>
            <a:ext cx="4778189" cy="736967"/>
          </a:xfrm>
        </p:spPr>
        <p:txBody>
          <a:bodyPr>
            <a:normAutofit/>
          </a:bodyPr>
          <a:lstStyle/>
          <a:p>
            <a:r>
              <a:rPr lang="id-ID" sz="1400" dirty="0"/>
              <a:t>TIM PENGAMPU MATAKULIAH </a:t>
            </a:r>
            <a:r>
              <a:rPr lang="id-ID" sz="1400" dirty="0" smtClean="0"/>
              <a:t>KALKULUS 1</a:t>
            </a:r>
            <a:endParaRPr lang="en-ID" sz="1400" dirty="0"/>
          </a:p>
          <a:p>
            <a:r>
              <a:rPr lang="en-ID" sz="1600" dirty="0" smtClean="0"/>
              <a:t>202</a:t>
            </a:r>
            <a:r>
              <a:rPr lang="id-ID" sz="1600" dirty="0" smtClean="0"/>
              <a:t>1</a:t>
            </a:r>
            <a:endParaRPr lang="en-ID" sz="1600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 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510" y="2285440"/>
            <a:ext cx="6477256" cy="201986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id-ID" dirty="0" smtClean="0"/>
              <a:t>PERTEMUAN KE -17</a:t>
            </a:r>
            <a:br>
              <a:rPr lang="id-ID" dirty="0" smtClean="0"/>
            </a:br>
            <a:r>
              <a:rPr lang="id-ID" dirty="0" smtClean="0"/>
              <a:t>TURUNAN FUNGSI IMPLISIT</a:t>
            </a:r>
            <a:endParaRPr lang="id-ID" dirty="0"/>
          </a:p>
        </p:txBody>
      </p: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383836" y="665384"/>
            <a:ext cx="3236665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id-ID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spcBef>
                <a:spcPts val="0"/>
              </a:spcBef>
            </a:pP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id-ID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id-ID" sz="1600" b="1" dirty="0">
                <a:solidFill>
                  <a:schemeClr val="accent5">
                    <a:lumMod val="75000"/>
                  </a:schemeClr>
                </a:solidFill>
              </a:rPr>
              <a:t>SKS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7F7FE4-A721-D542-A89F-DA010F1E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9"/>
            <a:ext cx="9744637" cy="42283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 smtClean="0"/>
              <a:t>Turunan Fungsi Implisit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22833" r="25389" b="3087"/>
          <a:stretch>
            <a:fillRect/>
          </a:stretch>
        </p:blipFill>
        <p:spPr>
          <a:xfrm>
            <a:off x="1541928" y="1569494"/>
            <a:ext cx="9404746" cy="5092564"/>
          </a:xfrm>
        </p:spPr>
      </p:pic>
    </p:spTree>
    <p:extLst>
      <p:ext uri="{BB962C8B-B14F-4D97-AF65-F5344CB8AC3E}">
        <p14:creationId xmlns:p14="http://schemas.microsoft.com/office/powerpoint/2010/main" val="398353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id-ID" sz="1200" b="1" dirty="0" smtClean="0">
                <a:solidFill>
                  <a:schemeClr val="accent5">
                    <a:lumMod val="75000"/>
                  </a:schemeClr>
                </a:solidFill>
              </a:rPr>
              <a:t>Kalkulus 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SARJANA TEKNIK INFORMATIKA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7785" r="25000" b="19395"/>
          <a:stretch>
            <a:fillRect/>
          </a:stretch>
        </p:blipFill>
        <p:spPr>
          <a:xfrm>
            <a:off x="470263" y="661465"/>
            <a:ext cx="10943263" cy="5269072"/>
          </a:xfrm>
        </p:spPr>
      </p:pic>
    </p:spTree>
    <p:extLst>
      <p:ext uri="{BB962C8B-B14F-4D97-AF65-F5344CB8AC3E}">
        <p14:creationId xmlns:p14="http://schemas.microsoft.com/office/powerpoint/2010/main" val="292893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t="24474" r="37038" b="26120"/>
          <a:stretch>
            <a:fillRect/>
          </a:stretch>
        </p:blipFill>
        <p:spPr>
          <a:xfrm>
            <a:off x="705394" y="1031859"/>
            <a:ext cx="10920549" cy="5669192"/>
          </a:xfrm>
        </p:spPr>
      </p:pic>
    </p:spTree>
    <p:extLst>
      <p:ext uri="{BB962C8B-B14F-4D97-AF65-F5344CB8AC3E}">
        <p14:creationId xmlns:p14="http://schemas.microsoft.com/office/powerpoint/2010/main" val="3170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6120" r="35185" b="17886"/>
          <a:stretch>
            <a:fillRect/>
          </a:stretch>
        </p:blipFill>
        <p:spPr>
          <a:xfrm>
            <a:off x="832514" y="900752"/>
            <a:ext cx="10032273" cy="5704764"/>
          </a:xfrm>
        </p:spPr>
      </p:pic>
    </p:spTree>
    <p:extLst>
      <p:ext uri="{BB962C8B-B14F-4D97-AF65-F5344CB8AC3E}">
        <p14:creationId xmlns:p14="http://schemas.microsoft.com/office/powerpoint/2010/main" val="2048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 smtClean="0"/>
              <a:t>Soal Latihan</a:t>
            </a:r>
            <a:endParaRPr lang="id-ID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9" t="41354" r="46214" b="18239"/>
          <a:stretch>
            <a:fillRect/>
          </a:stretch>
        </p:blipFill>
        <p:spPr>
          <a:xfrm>
            <a:off x="1541928" y="1718112"/>
            <a:ext cx="7970562" cy="5194479"/>
          </a:xfrm>
        </p:spPr>
      </p:pic>
    </p:spTree>
    <p:extLst>
      <p:ext uri="{BB962C8B-B14F-4D97-AF65-F5344CB8AC3E}">
        <p14:creationId xmlns:p14="http://schemas.microsoft.com/office/powerpoint/2010/main" val="30343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26" y="2396649"/>
            <a:ext cx="4823010" cy="14387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err="1"/>
              <a:t>Terima</a:t>
            </a:r>
            <a:r>
              <a:rPr lang="en-US" sz="4400" b="1" dirty="0"/>
              <a:t> </a:t>
            </a:r>
            <a:r>
              <a:rPr lang="en-US" sz="4400" b="1" dirty="0" err="1"/>
              <a:t>kasih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37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Signika</vt:lpstr>
      <vt:lpstr>1_Custom Design</vt:lpstr>
      <vt:lpstr>PERTEMUAN KE -17 TURUNAN FUNGSI IMPLISIT</vt:lpstr>
      <vt:lpstr>Turunan Fungsi Implisit</vt:lpstr>
      <vt:lpstr>PowerPoint Presentation</vt:lpstr>
      <vt:lpstr>PowerPoint Presentation</vt:lpstr>
      <vt:lpstr>PowerPoint Presentation</vt:lpstr>
      <vt:lpstr>Soal Latihan</vt:lpstr>
      <vt:lpstr>Terima kasih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Acer</cp:lastModifiedBy>
  <cp:revision>110</cp:revision>
  <dcterms:created xsi:type="dcterms:W3CDTF">2020-07-23T01:18:59Z</dcterms:created>
  <dcterms:modified xsi:type="dcterms:W3CDTF">2021-09-29T12:54:49Z</dcterms:modified>
</cp:coreProperties>
</file>