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7"/>
  </p:notesMasterIdLst>
  <p:sldIdLst>
    <p:sldId id="257" r:id="rId2"/>
    <p:sldId id="281" r:id="rId3"/>
    <p:sldId id="276" r:id="rId4"/>
    <p:sldId id="277" r:id="rId5"/>
    <p:sldId id="278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1" r:id="rId14"/>
    <p:sldId id="299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742" autoAdjust="0"/>
  </p:normalViewPr>
  <p:slideViewPr>
    <p:cSldViewPr snapToGrid="0">
      <p:cViewPr varScale="1">
        <p:scale>
          <a:sx n="70" d="100"/>
          <a:sy n="70" d="100"/>
        </p:scale>
        <p:origin x="111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9/29/2021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024" y="5014098"/>
            <a:ext cx="4778189" cy="736967"/>
          </a:xfrm>
        </p:spPr>
        <p:txBody>
          <a:bodyPr>
            <a:normAutofit/>
          </a:bodyPr>
          <a:lstStyle/>
          <a:p>
            <a:r>
              <a:rPr lang="id-ID" sz="1400" dirty="0"/>
              <a:t>TIM PENGAMPU MATAKULIAH </a:t>
            </a:r>
            <a:r>
              <a:rPr lang="id-ID" sz="1400" dirty="0" smtClean="0"/>
              <a:t>KALKULUS 1</a:t>
            </a:r>
            <a:endParaRPr lang="en-ID" sz="1400" dirty="0"/>
          </a:p>
          <a:p>
            <a:r>
              <a:rPr lang="en-ID" sz="1600" dirty="0" smtClean="0"/>
              <a:t>202</a:t>
            </a:r>
            <a:r>
              <a:rPr lang="id-ID" sz="1600" dirty="0" smtClean="0"/>
              <a:t>1</a:t>
            </a:r>
            <a:endParaRPr lang="en-ID" sz="1600" dirty="0"/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 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5800" y="1905000"/>
            <a:ext cx="8204200" cy="24003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id-ID" dirty="0" smtClean="0"/>
              <a:t>PERTEMUAN KE -18</a:t>
            </a:r>
            <a:br>
              <a:rPr lang="id-ID" dirty="0" smtClean="0"/>
            </a:br>
            <a:r>
              <a:rPr lang="id-ID" dirty="0" smtClean="0"/>
              <a:t>APLIKASI TURUNAN UNTUK MAKSIMUM DAN MINIMUM</a:t>
            </a:r>
            <a:endParaRPr lang="id-ID" dirty="0"/>
          </a:p>
        </p:txBody>
      </p:sp>
      <p:sp>
        <p:nvSpPr>
          <p:cNvPr id="10" name="Subtitle 4">
            <a:extLst>
              <a:ext uri="{FF2B5EF4-FFF2-40B4-BE49-F238E27FC236}">
                <a16:creationId xmlns=""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8383836" y="665384"/>
            <a:ext cx="3236665" cy="6780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id-ID" sz="1600" b="1" dirty="0" smtClean="0">
                <a:solidFill>
                  <a:schemeClr val="accent5">
                    <a:lumMod val="75000"/>
                  </a:schemeClr>
                </a:solidFill>
              </a:rPr>
              <a:t>KALKULUS 1</a:t>
            </a:r>
            <a:endParaRPr lang="id-ID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r">
              <a:spcBef>
                <a:spcPts val="0"/>
              </a:spcBef>
            </a:pPr>
            <a:r>
              <a:rPr lang="id-ID" sz="1600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id-ID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id-ID" sz="1600" b="1" dirty="0">
                <a:solidFill>
                  <a:schemeClr val="accent5">
                    <a:lumMod val="75000"/>
                  </a:schemeClr>
                </a:solidFill>
              </a:rPr>
              <a:t>SKS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3" t="22833" r="30122" b="8138"/>
          <a:stretch>
            <a:fillRect/>
          </a:stretch>
        </p:blipFill>
        <p:spPr>
          <a:xfrm>
            <a:off x="1307152" y="832479"/>
            <a:ext cx="10033000" cy="5822321"/>
          </a:xfrm>
        </p:spPr>
      </p:pic>
    </p:spTree>
    <p:extLst>
      <p:ext uri="{BB962C8B-B14F-4D97-AF65-F5344CB8AC3E}">
        <p14:creationId xmlns:p14="http://schemas.microsoft.com/office/powerpoint/2010/main" val="265253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3650" r="37038" b="5534"/>
          <a:stretch>
            <a:fillRect/>
          </a:stretch>
        </p:blipFill>
        <p:spPr>
          <a:xfrm>
            <a:off x="588396" y="757647"/>
            <a:ext cx="9183401" cy="5957052"/>
          </a:xfrm>
        </p:spPr>
      </p:pic>
    </p:spTree>
    <p:extLst>
      <p:ext uri="{BB962C8B-B14F-4D97-AF65-F5344CB8AC3E}">
        <p14:creationId xmlns:p14="http://schemas.microsoft.com/office/powerpoint/2010/main" val="3970613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9" t="26942" r="24074" b="45061"/>
          <a:stretch>
            <a:fillRect/>
          </a:stretch>
        </p:blipFill>
        <p:spPr>
          <a:xfrm>
            <a:off x="831162" y="1317297"/>
            <a:ext cx="9880381" cy="4012349"/>
          </a:xfrm>
        </p:spPr>
      </p:pic>
    </p:spTree>
    <p:extLst>
      <p:ext uri="{BB962C8B-B14F-4D97-AF65-F5344CB8AC3E}">
        <p14:creationId xmlns:p14="http://schemas.microsoft.com/office/powerpoint/2010/main" val="803637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928" y="1037479"/>
            <a:ext cx="9744637" cy="572958"/>
          </a:xfrm>
        </p:spPr>
        <p:txBody>
          <a:bodyPr/>
          <a:lstStyle/>
          <a:p>
            <a:pPr algn="ctr"/>
            <a:r>
              <a:rPr lang="id-ID" dirty="0" smtClean="0"/>
              <a:t>Soal Latihan</a:t>
            </a:r>
            <a:endParaRPr lang="id-ID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9" t="29568" r="24443" b="6454"/>
          <a:stretch>
            <a:fillRect/>
          </a:stretch>
        </p:blipFill>
        <p:spPr>
          <a:xfrm>
            <a:off x="1541928" y="1610437"/>
            <a:ext cx="9744637" cy="5247563"/>
          </a:xfrm>
        </p:spPr>
      </p:pic>
    </p:spTree>
    <p:extLst>
      <p:ext uri="{BB962C8B-B14F-4D97-AF65-F5344CB8AC3E}">
        <p14:creationId xmlns:p14="http://schemas.microsoft.com/office/powerpoint/2010/main" val="3034329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45059" r="24074" b="8829"/>
          <a:stretch>
            <a:fillRect/>
          </a:stretch>
        </p:blipFill>
        <p:spPr>
          <a:xfrm>
            <a:off x="940526" y="685271"/>
            <a:ext cx="10789920" cy="5594648"/>
          </a:xfrm>
        </p:spPr>
      </p:pic>
    </p:spTree>
    <p:extLst>
      <p:ext uri="{BB962C8B-B14F-4D97-AF65-F5344CB8AC3E}">
        <p14:creationId xmlns:p14="http://schemas.microsoft.com/office/powerpoint/2010/main" val="3309870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326" y="2396649"/>
            <a:ext cx="4823010" cy="143876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/>
              <a:t>Terima</a:t>
            </a:r>
            <a:r>
              <a:rPr lang="en-US" sz="4400" b="1" dirty="0"/>
              <a:t> </a:t>
            </a:r>
            <a:r>
              <a:rPr lang="en-US" sz="4400" b="1" dirty="0" err="1"/>
              <a:t>kasih</a:t>
            </a:r>
            <a:r>
              <a:rPr lang="en-US" sz="4400" b="1" dirty="0"/>
              <a:t/>
            </a:r>
            <a:br>
              <a:rPr lang="en-US" sz="4400" b="1" dirty="0"/>
            </a:br>
            <a:endParaRPr lang="en-ID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7F7FE4-A721-D542-A89F-DA010F1E9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564617"/>
          </a:xfrm>
        </p:spPr>
        <p:txBody>
          <a:bodyPr/>
          <a:lstStyle/>
          <a:p>
            <a:pPr algn="ctr"/>
            <a:r>
              <a:rPr lang="id-ID" dirty="0" smtClean="0"/>
              <a:t>Maksimum dan Minimum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14" t="22833" r="27283" b="8138"/>
          <a:stretch>
            <a:fillRect/>
          </a:stretch>
        </p:blipFill>
        <p:spPr>
          <a:xfrm>
            <a:off x="1541928" y="1602096"/>
            <a:ext cx="8789427" cy="4962477"/>
          </a:xfrm>
        </p:spPr>
      </p:pic>
    </p:spTree>
    <p:extLst>
      <p:ext uri="{BB962C8B-B14F-4D97-AF65-F5344CB8AC3E}">
        <p14:creationId xmlns:p14="http://schemas.microsoft.com/office/powerpoint/2010/main" val="398353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id-ID" sz="1200" b="1" dirty="0" smtClean="0">
                <a:solidFill>
                  <a:schemeClr val="accent5">
                    <a:lumMod val="75000"/>
                  </a:schemeClr>
                </a:solidFill>
              </a:rPr>
              <a:t>Kalkulus 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SARJANA 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0" t="24474" r="27779" b="3062"/>
          <a:stretch>
            <a:fillRect/>
          </a:stretch>
        </p:blipFill>
        <p:spPr>
          <a:xfrm>
            <a:off x="2032000" y="887104"/>
            <a:ext cx="8331200" cy="5790218"/>
          </a:xfrm>
        </p:spPr>
      </p:pic>
    </p:spTree>
    <p:extLst>
      <p:ext uri="{BB962C8B-B14F-4D97-AF65-F5344CB8AC3E}">
        <p14:creationId xmlns:p14="http://schemas.microsoft.com/office/powerpoint/2010/main" val="292893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22003" r="24074" b="3886"/>
          <a:stretch>
            <a:fillRect/>
          </a:stretch>
        </p:blipFill>
        <p:spPr>
          <a:xfrm>
            <a:off x="1574800" y="928048"/>
            <a:ext cx="9245600" cy="5716863"/>
          </a:xfrm>
        </p:spPr>
      </p:pic>
    </p:spTree>
    <p:extLst>
      <p:ext uri="{BB962C8B-B14F-4D97-AF65-F5344CB8AC3E}">
        <p14:creationId xmlns:p14="http://schemas.microsoft.com/office/powerpoint/2010/main" val="317056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2" t="53294" r="25000" b="22003"/>
          <a:stretch>
            <a:fillRect/>
          </a:stretch>
        </p:blipFill>
        <p:spPr>
          <a:xfrm>
            <a:off x="99137" y="1092200"/>
            <a:ext cx="11270978" cy="4445000"/>
          </a:xfrm>
        </p:spPr>
      </p:pic>
    </p:spTree>
    <p:extLst>
      <p:ext uri="{BB962C8B-B14F-4D97-AF65-F5344CB8AC3E}">
        <p14:creationId xmlns:p14="http://schemas.microsoft.com/office/powerpoint/2010/main" val="2048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24474" r="23148" b="6357"/>
          <a:stretch>
            <a:fillRect/>
          </a:stretch>
        </p:blipFill>
        <p:spPr>
          <a:xfrm>
            <a:off x="812800" y="758894"/>
            <a:ext cx="10668000" cy="6099106"/>
          </a:xfrm>
        </p:spPr>
      </p:pic>
    </p:spTree>
    <p:extLst>
      <p:ext uri="{BB962C8B-B14F-4D97-AF65-F5344CB8AC3E}">
        <p14:creationId xmlns:p14="http://schemas.microsoft.com/office/powerpoint/2010/main" val="48416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2003" r="24074" b="3175"/>
          <a:stretch>
            <a:fillRect/>
          </a:stretch>
        </p:blipFill>
        <p:spPr>
          <a:xfrm>
            <a:off x="1066800" y="973563"/>
            <a:ext cx="10769600" cy="5478037"/>
          </a:xfrm>
        </p:spPr>
      </p:pic>
    </p:spTree>
    <p:extLst>
      <p:ext uri="{BB962C8B-B14F-4D97-AF65-F5344CB8AC3E}">
        <p14:creationId xmlns:p14="http://schemas.microsoft.com/office/powerpoint/2010/main" val="3601252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30237" r="25000" b="20357"/>
          <a:stretch>
            <a:fillRect/>
          </a:stretch>
        </p:blipFill>
        <p:spPr>
          <a:xfrm>
            <a:off x="736600" y="886247"/>
            <a:ext cx="10056641" cy="5692353"/>
          </a:xfrm>
        </p:spPr>
      </p:pic>
    </p:spTree>
    <p:extLst>
      <p:ext uri="{BB962C8B-B14F-4D97-AF65-F5344CB8AC3E}">
        <p14:creationId xmlns:p14="http://schemas.microsoft.com/office/powerpoint/2010/main" val="101714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6" t="21822" r="25011" b="8623"/>
          <a:stretch>
            <a:fillRect/>
          </a:stretch>
        </p:blipFill>
        <p:spPr>
          <a:xfrm>
            <a:off x="1574799" y="883988"/>
            <a:ext cx="9454101" cy="5593012"/>
          </a:xfrm>
        </p:spPr>
      </p:pic>
    </p:spTree>
    <p:extLst>
      <p:ext uri="{BB962C8B-B14F-4D97-AF65-F5344CB8AC3E}">
        <p14:creationId xmlns:p14="http://schemas.microsoft.com/office/powerpoint/2010/main" val="95826711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3112</TotalTime>
  <Words>37</Words>
  <Application>Microsoft Office PowerPoint</Application>
  <PresentationFormat>Widescreen</PresentationFormat>
  <Paragraphs>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Signika</vt:lpstr>
      <vt:lpstr>1_Custom Design</vt:lpstr>
      <vt:lpstr>PERTEMUAN KE -18 APLIKASI TURUNAN UNTUK MAKSIMUM DAN MINIMUM</vt:lpstr>
      <vt:lpstr>Maksimum dan Minimum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Soal Latihan</vt:lpstr>
      <vt:lpstr>PowerPoint Presentation</vt:lpstr>
      <vt:lpstr>Terima kasih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Acer</cp:lastModifiedBy>
  <cp:revision>113</cp:revision>
  <dcterms:created xsi:type="dcterms:W3CDTF">2020-07-23T01:18:59Z</dcterms:created>
  <dcterms:modified xsi:type="dcterms:W3CDTF">2021-09-29T12:56:01Z</dcterms:modified>
</cp:coreProperties>
</file>