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3"/>
  </p:notesMasterIdLst>
  <p:sldIdLst>
    <p:sldId id="257" r:id="rId2"/>
    <p:sldId id="281" r:id="rId3"/>
    <p:sldId id="276" r:id="rId4"/>
    <p:sldId id="277" r:id="rId5"/>
    <p:sldId id="278" r:id="rId6"/>
    <p:sldId id="292" r:id="rId7"/>
    <p:sldId id="293" r:id="rId8"/>
    <p:sldId id="294" r:id="rId9"/>
    <p:sldId id="295" r:id="rId10"/>
    <p:sldId id="291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742" autoAdjust="0"/>
  </p:normalViewPr>
  <p:slideViewPr>
    <p:cSldViewPr snapToGrid="0">
      <p:cViewPr varScale="1">
        <p:scale>
          <a:sx n="70" d="100"/>
          <a:sy n="70" d="100"/>
        </p:scale>
        <p:origin x="111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9/29/2021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5014098"/>
            <a:ext cx="4778189" cy="736967"/>
          </a:xfrm>
        </p:spPr>
        <p:txBody>
          <a:bodyPr>
            <a:normAutofit/>
          </a:bodyPr>
          <a:lstStyle/>
          <a:p>
            <a:r>
              <a:rPr lang="id-ID" sz="1400" dirty="0"/>
              <a:t>TIM PENGAMPU MATAKULIAH </a:t>
            </a:r>
            <a:r>
              <a:rPr lang="id-ID" sz="1400" dirty="0" smtClean="0"/>
              <a:t>KALKULUS 1</a:t>
            </a:r>
            <a:endParaRPr lang="en-ID" sz="1400" dirty="0"/>
          </a:p>
          <a:p>
            <a:r>
              <a:rPr lang="en-ID" sz="1600" dirty="0" smtClean="0"/>
              <a:t>202</a:t>
            </a:r>
            <a:r>
              <a:rPr lang="id-ID" sz="1600" dirty="0" smtClean="0"/>
              <a:t>1</a:t>
            </a:r>
            <a:endParaRPr lang="en-ID" sz="1600" dirty="0"/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 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5800" y="1905000"/>
            <a:ext cx="8204200" cy="24003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dirty="0" smtClean="0"/>
              <a:t>PERTEMUAN KE -19</a:t>
            </a:r>
            <a:br>
              <a:rPr lang="id-ID" dirty="0" smtClean="0"/>
            </a:br>
            <a:r>
              <a:rPr lang="id-ID" dirty="0" smtClean="0"/>
              <a:t>KEMONOTONAN DAN KECEKUNGAN</a:t>
            </a:r>
            <a:endParaRPr lang="id-ID" dirty="0"/>
          </a:p>
        </p:txBody>
      </p:sp>
      <p:sp>
        <p:nvSpPr>
          <p:cNvPr id="10" name="Subtitle 4">
            <a:extLst>
              <a:ext uri="{FF2B5EF4-FFF2-40B4-BE49-F238E27FC236}">
                <a16:creationId xmlns=""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383836" y="665384"/>
            <a:ext cx="3236665" cy="6780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id-ID" sz="1600" b="1" dirty="0" smtClean="0">
                <a:solidFill>
                  <a:schemeClr val="accent5">
                    <a:lumMod val="75000"/>
                  </a:schemeClr>
                </a:solidFill>
              </a:rPr>
              <a:t>KALKULUS 1</a:t>
            </a:r>
            <a:endParaRPr lang="id-ID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r">
              <a:spcBef>
                <a:spcPts val="0"/>
              </a:spcBef>
            </a:pPr>
            <a:r>
              <a:rPr lang="id-ID" sz="1600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id-ID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d-ID" sz="1600" b="1" dirty="0">
                <a:solidFill>
                  <a:schemeClr val="accent5">
                    <a:lumMod val="75000"/>
                  </a:schemeClr>
                </a:solidFill>
              </a:rPr>
              <a:t>SKS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Soal Latihan</a:t>
            </a:r>
            <a:endParaRPr lang="id-ID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3" t="41354" r="31068" b="9821"/>
          <a:stretch>
            <a:fillRect/>
          </a:stretch>
        </p:blipFill>
        <p:spPr>
          <a:xfrm>
            <a:off x="1541929" y="1774157"/>
            <a:ext cx="9744636" cy="4674569"/>
          </a:xfrm>
        </p:spPr>
      </p:pic>
    </p:spTree>
    <p:extLst>
      <p:ext uri="{BB962C8B-B14F-4D97-AF65-F5344CB8AC3E}">
        <p14:creationId xmlns:p14="http://schemas.microsoft.com/office/powerpoint/2010/main" val="303432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26" y="2396649"/>
            <a:ext cx="4823010" cy="143876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/>
              <a:t>Terima</a:t>
            </a:r>
            <a:r>
              <a:rPr lang="en-US" sz="4400" b="1" dirty="0"/>
              <a:t> </a:t>
            </a:r>
            <a:r>
              <a:rPr lang="en-US" sz="4400" b="1" dirty="0" err="1"/>
              <a:t>kasih</a:t>
            </a:r>
            <a:r>
              <a:rPr lang="en-US" sz="4400" b="1" dirty="0"/>
              <a:t/>
            </a:r>
            <a:br>
              <a:rPr lang="en-US" sz="4400" b="1" dirty="0"/>
            </a:br>
            <a:endParaRPr lang="en-ID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7F7FE4-A721-D542-A89F-DA010F1E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Kemonotonan dan Kecekungan</a:t>
            </a:r>
            <a:endParaRPr 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7" t="39670" r="36748" b="13188"/>
          <a:stretch>
            <a:fillRect/>
          </a:stretch>
        </p:blipFill>
        <p:spPr>
          <a:xfrm>
            <a:off x="1541928" y="2011680"/>
            <a:ext cx="9326369" cy="4545873"/>
          </a:xfrm>
        </p:spPr>
      </p:pic>
    </p:spTree>
    <p:extLst>
      <p:ext uri="{BB962C8B-B14F-4D97-AF65-F5344CB8AC3E}">
        <p14:creationId xmlns:p14="http://schemas.microsoft.com/office/powerpoint/2010/main" val="398353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id-ID" sz="1200" b="1" dirty="0" smtClean="0">
                <a:solidFill>
                  <a:schemeClr val="accent5">
                    <a:lumMod val="75000"/>
                  </a:schemeClr>
                </a:solidFill>
              </a:rPr>
              <a:t>Kalkulus 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SARJANA 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3650" r="25000" b="3886"/>
          <a:stretch>
            <a:fillRect/>
          </a:stretch>
        </p:blipFill>
        <p:spPr>
          <a:xfrm>
            <a:off x="1097279" y="1148100"/>
            <a:ext cx="10110651" cy="5494454"/>
          </a:xfrm>
        </p:spPr>
      </p:pic>
    </p:spTree>
    <p:extLst>
      <p:ext uri="{BB962C8B-B14F-4D97-AF65-F5344CB8AC3E}">
        <p14:creationId xmlns:p14="http://schemas.microsoft.com/office/powerpoint/2010/main" val="292893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2826" r="25000" b="3064"/>
          <a:stretch>
            <a:fillRect/>
          </a:stretch>
        </p:blipFill>
        <p:spPr>
          <a:xfrm>
            <a:off x="1410789" y="992777"/>
            <a:ext cx="9535885" cy="5434149"/>
          </a:xfrm>
        </p:spPr>
      </p:pic>
    </p:spTree>
    <p:extLst>
      <p:ext uri="{BB962C8B-B14F-4D97-AF65-F5344CB8AC3E}">
        <p14:creationId xmlns:p14="http://schemas.microsoft.com/office/powerpoint/2010/main" val="317056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7766" r="25926" b="6357"/>
          <a:stretch>
            <a:fillRect/>
          </a:stretch>
        </p:blipFill>
        <p:spPr>
          <a:xfrm>
            <a:off x="1175657" y="820059"/>
            <a:ext cx="9953897" cy="6037941"/>
          </a:xfrm>
        </p:spPr>
      </p:pic>
    </p:spTree>
    <p:extLst>
      <p:ext uri="{BB962C8B-B14F-4D97-AF65-F5344CB8AC3E}">
        <p14:creationId xmlns:p14="http://schemas.microsoft.com/office/powerpoint/2010/main" val="2048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2003" r="25926" b="3886"/>
          <a:stretch>
            <a:fillRect/>
          </a:stretch>
        </p:blipFill>
        <p:spPr>
          <a:xfrm>
            <a:off x="809896" y="753471"/>
            <a:ext cx="10371909" cy="6104530"/>
          </a:xfrm>
        </p:spPr>
      </p:pic>
    </p:spTree>
    <p:extLst>
      <p:ext uri="{BB962C8B-B14F-4D97-AF65-F5344CB8AC3E}">
        <p14:creationId xmlns:p14="http://schemas.microsoft.com/office/powerpoint/2010/main" val="48416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2" t="24474" r="25000" b="8005"/>
          <a:stretch>
            <a:fillRect/>
          </a:stretch>
        </p:blipFill>
        <p:spPr>
          <a:xfrm>
            <a:off x="1045029" y="773194"/>
            <a:ext cx="9535885" cy="6035411"/>
          </a:xfrm>
        </p:spPr>
      </p:pic>
    </p:spTree>
    <p:extLst>
      <p:ext uri="{BB962C8B-B14F-4D97-AF65-F5344CB8AC3E}">
        <p14:creationId xmlns:p14="http://schemas.microsoft.com/office/powerpoint/2010/main" val="360125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2003" r="25000" b="3886"/>
          <a:stretch>
            <a:fillRect/>
          </a:stretch>
        </p:blipFill>
        <p:spPr>
          <a:xfrm>
            <a:off x="966651" y="783555"/>
            <a:ext cx="10737669" cy="5777107"/>
          </a:xfrm>
        </p:spPr>
      </p:pic>
    </p:spTree>
    <p:extLst>
      <p:ext uri="{BB962C8B-B14F-4D97-AF65-F5344CB8AC3E}">
        <p14:creationId xmlns:p14="http://schemas.microsoft.com/office/powerpoint/2010/main" val="101714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2003" r="25000" b="3886"/>
          <a:stretch>
            <a:fillRect/>
          </a:stretch>
        </p:blipFill>
        <p:spPr>
          <a:xfrm>
            <a:off x="836023" y="850102"/>
            <a:ext cx="10241280" cy="6007897"/>
          </a:xfrm>
        </p:spPr>
      </p:pic>
    </p:spTree>
    <p:extLst>
      <p:ext uri="{BB962C8B-B14F-4D97-AF65-F5344CB8AC3E}">
        <p14:creationId xmlns:p14="http://schemas.microsoft.com/office/powerpoint/2010/main" val="9582671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3119</TotalTime>
  <Words>37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Signika</vt:lpstr>
      <vt:lpstr>1_Custom Design</vt:lpstr>
      <vt:lpstr>PERTEMUAN KE -19 KEMONOTONAN DAN KECEKUNGAN</vt:lpstr>
      <vt:lpstr>Kemonotonan dan Kecekungan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Soal Latihan</vt:lpstr>
      <vt:lpstr>Terima kasih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Acer</cp:lastModifiedBy>
  <cp:revision>113</cp:revision>
  <dcterms:created xsi:type="dcterms:W3CDTF">2020-07-23T01:18:59Z</dcterms:created>
  <dcterms:modified xsi:type="dcterms:W3CDTF">2021-09-29T12:56:26Z</dcterms:modified>
</cp:coreProperties>
</file>