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sldIdLst>
    <p:sldId id="257" r:id="rId2"/>
    <p:sldId id="281" r:id="rId3"/>
    <p:sldId id="276" r:id="rId4"/>
    <p:sldId id="277" r:id="rId5"/>
    <p:sldId id="278" r:id="rId6"/>
    <p:sldId id="292" r:id="rId7"/>
    <p:sldId id="293" r:id="rId8"/>
    <p:sldId id="294" r:id="rId9"/>
    <p:sldId id="295" r:id="rId10"/>
    <p:sldId id="296" r:id="rId11"/>
    <p:sldId id="297" r:id="rId12"/>
    <p:sldId id="29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70" d="100"/>
          <a:sy n="7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9/29/2021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5014098"/>
            <a:ext cx="4778189" cy="736967"/>
          </a:xfrm>
        </p:spPr>
        <p:txBody>
          <a:bodyPr>
            <a:normAutofit/>
          </a:bodyPr>
          <a:lstStyle/>
          <a:p>
            <a:r>
              <a:rPr lang="id-ID" sz="1400" dirty="0"/>
              <a:t>TIM PENGAMPU MATAKULIAH </a:t>
            </a:r>
            <a:r>
              <a:rPr lang="id-ID" sz="1400" dirty="0" smtClean="0"/>
              <a:t>KALKULUS 1</a:t>
            </a:r>
            <a:endParaRPr lang="en-ID" sz="1400" dirty="0"/>
          </a:p>
          <a:p>
            <a:r>
              <a:rPr lang="en-ID" sz="1600" dirty="0" smtClean="0"/>
              <a:t>202</a:t>
            </a:r>
            <a:r>
              <a:rPr lang="id-ID" sz="1600" dirty="0" smtClean="0"/>
              <a:t>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800" y="1905000"/>
            <a:ext cx="8204200" cy="24003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PERTEMUAN KE -20</a:t>
            </a:r>
            <a:br>
              <a:rPr lang="id-ID" dirty="0" smtClean="0"/>
            </a:br>
            <a:r>
              <a:rPr lang="id-ID" dirty="0" smtClean="0"/>
              <a:t>TURUNAN KEDUA DAN KECEKUNGAN</a:t>
            </a:r>
            <a:endParaRPr lang="id-ID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383836" y="665384"/>
            <a:ext cx="3236665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id-ID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SKS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50822" r="25000" b="29414"/>
          <a:stretch>
            <a:fillRect/>
          </a:stretch>
        </p:blipFill>
        <p:spPr>
          <a:xfrm>
            <a:off x="1122295" y="1881051"/>
            <a:ext cx="10845814" cy="3344092"/>
          </a:xfrm>
        </p:spPr>
      </p:pic>
    </p:spTree>
    <p:extLst>
      <p:ext uri="{BB962C8B-B14F-4D97-AF65-F5344CB8AC3E}">
        <p14:creationId xmlns:p14="http://schemas.microsoft.com/office/powerpoint/2010/main" val="343483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37648" r="24074" b="11298"/>
          <a:stretch>
            <a:fillRect/>
          </a:stretch>
        </p:blipFill>
        <p:spPr>
          <a:xfrm>
            <a:off x="1463040" y="681055"/>
            <a:ext cx="10054388" cy="5771996"/>
          </a:xfrm>
        </p:spPr>
      </p:pic>
    </p:spTree>
    <p:extLst>
      <p:ext uri="{BB962C8B-B14F-4D97-AF65-F5344CB8AC3E}">
        <p14:creationId xmlns:p14="http://schemas.microsoft.com/office/powerpoint/2010/main" val="246021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Soal Latihan</a:t>
            </a:r>
            <a:endParaRPr lang="id-ID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46405" r="25389" b="13188"/>
          <a:stretch>
            <a:fillRect/>
          </a:stretch>
        </p:blipFill>
        <p:spPr>
          <a:xfrm>
            <a:off x="859318" y="2045530"/>
            <a:ext cx="9321912" cy="4462774"/>
          </a:xfrm>
        </p:spPr>
      </p:pic>
    </p:spTree>
    <p:extLst>
      <p:ext uri="{BB962C8B-B14F-4D97-AF65-F5344CB8AC3E}">
        <p14:creationId xmlns:p14="http://schemas.microsoft.com/office/powerpoint/2010/main" val="303432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26" y="2396649"/>
            <a:ext cx="4823010" cy="14387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6" t="24348" r="25102" b="16075"/>
          <a:stretch>
            <a:fillRect/>
          </a:stretch>
        </p:blipFill>
        <p:spPr>
          <a:xfrm>
            <a:off x="1227908" y="745887"/>
            <a:ext cx="9771017" cy="5785254"/>
          </a:xfrm>
        </p:spPr>
      </p:pic>
    </p:spTree>
    <p:extLst>
      <p:ext uri="{BB962C8B-B14F-4D97-AF65-F5344CB8AC3E}">
        <p14:creationId xmlns:p14="http://schemas.microsoft.com/office/powerpoint/2010/main" val="39835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2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SARJANA 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62352" r="25000" b="6357"/>
          <a:stretch>
            <a:fillRect/>
          </a:stretch>
        </p:blipFill>
        <p:spPr>
          <a:xfrm>
            <a:off x="958333" y="1567543"/>
            <a:ext cx="10858653" cy="4284617"/>
          </a:xfrm>
        </p:spPr>
      </p:pic>
    </p:spTree>
    <p:extLst>
      <p:ext uri="{BB962C8B-B14F-4D97-AF65-F5344CB8AC3E}">
        <p14:creationId xmlns:p14="http://schemas.microsoft.com/office/powerpoint/2010/main" val="29289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2003" r="25926" b="3300"/>
          <a:stretch>
            <a:fillRect/>
          </a:stretch>
        </p:blipFill>
        <p:spPr>
          <a:xfrm>
            <a:off x="1567544" y="918396"/>
            <a:ext cx="8673736" cy="5534656"/>
          </a:xfrm>
        </p:spPr>
      </p:pic>
    </p:spTree>
    <p:extLst>
      <p:ext uri="{BB962C8B-B14F-4D97-AF65-F5344CB8AC3E}">
        <p14:creationId xmlns:p14="http://schemas.microsoft.com/office/powerpoint/2010/main" val="31705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2003" r="25000" b="3185"/>
          <a:stretch>
            <a:fillRect/>
          </a:stretch>
        </p:blipFill>
        <p:spPr>
          <a:xfrm>
            <a:off x="1280160" y="918750"/>
            <a:ext cx="8961120" cy="5362531"/>
          </a:xfrm>
        </p:spPr>
      </p:pic>
    </p:spTree>
    <p:extLst>
      <p:ext uri="{BB962C8B-B14F-4D97-AF65-F5344CB8AC3E}">
        <p14:creationId xmlns:p14="http://schemas.microsoft.com/office/powerpoint/2010/main" val="204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9414" r="25000" b="3062"/>
          <a:stretch>
            <a:fillRect/>
          </a:stretch>
        </p:blipFill>
        <p:spPr>
          <a:xfrm>
            <a:off x="1123406" y="855108"/>
            <a:ext cx="9483634" cy="5712937"/>
          </a:xfrm>
        </p:spPr>
      </p:pic>
    </p:spTree>
    <p:extLst>
      <p:ext uri="{BB962C8B-B14F-4D97-AF65-F5344CB8AC3E}">
        <p14:creationId xmlns:p14="http://schemas.microsoft.com/office/powerpoint/2010/main" val="48416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826" r="25000" b="47530"/>
          <a:stretch>
            <a:fillRect/>
          </a:stretch>
        </p:blipFill>
        <p:spPr>
          <a:xfrm>
            <a:off x="193652" y="1410789"/>
            <a:ext cx="11308100" cy="3840480"/>
          </a:xfrm>
        </p:spPr>
      </p:pic>
    </p:spTree>
    <p:extLst>
      <p:ext uri="{BB962C8B-B14F-4D97-AF65-F5344CB8AC3E}">
        <p14:creationId xmlns:p14="http://schemas.microsoft.com/office/powerpoint/2010/main" val="360125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42589" r="24074" b="6357"/>
          <a:stretch>
            <a:fillRect/>
          </a:stretch>
        </p:blipFill>
        <p:spPr>
          <a:xfrm>
            <a:off x="888275" y="927203"/>
            <a:ext cx="10865370" cy="5551974"/>
          </a:xfrm>
        </p:spPr>
      </p:pic>
    </p:spTree>
    <p:extLst>
      <p:ext uri="{BB962C8B-B14F-4D97-AF65-F5344CB8AC3E}">
        <p14:creationId xmlns:p14="http://schemas.microsoft.com/office/powerpoint/2010/main" val="101714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2709" r="24074" b="9651"/>
          <a:stretch>
            <a:fillRect/>
          </a:stretch>
        </p:blipFill>
        <p:spPr>
          <a:xfrm>
            <a:off x="1175657" y="705235"/>
            <a:ext cx="10006619" cy="5852319"/>
          </a:xfrm>
        </p:spPr>
      </p:pic>
    </p:spTree>
    <p:extLst>
      <p:ext uri="{BB962C8B-B14F-4D97-AF65-F5344CB8AC3E}">
        <p14:creationId xmlns:p14="http://schemas.microsoft.com/office/powerpoint/2010/main" val="9582671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34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Signika</vt:lpstr>
      <vt:lpstr>1_Custom Design</vt:lpstr>
      <vt:lpstr>PERTEMUAN KE -20 TURUNAN KEDUA DAN KECEKUNGAN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</vt:lpstr>
      <vt:lpstr>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Acer</cp:lastModifiedBy>
  <cp:revision>115</cp:revision>
  <dcterms:created xsi:type="dcterms:W3CDTF">2020-07-23T01:18:59Z</dcterms:created>
  <dcterms:modified xsi:type="dcterms:W3CDTF">2021-09-29T12:56:49Z</dcterms:modified>
</cp:coreProperties>
</file>