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57" r:id="rId2"/>
    <p:sldId id="298" r:id="rId3"/>
    <p:sldId id="281" r:id="rId4"/>
    <p:sldId id="276" r:id="rId5"/>
    <p:sldId id="277" r:id="rId6"/>
    <p:sldId id="278" r:id="rId7"/>
    <p:sldId id="292" r:id="rId8"/>
    <p:sldId id="291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800" y="1905000"/>
            <a:ext cx="8204200" cy="24003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PERTEMUAN KE -21</a:t>
            </a:r>
            <a:br>
              <a:rPr lang="id-ID" dirty="0" smtClean="0"/>
            </a:br>
            <a:r>
              <a:rPr lang="id-ID" dirty="0" smtClean="0"/>
              <a:t>INTEGRAL TAK TENTU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504719"/>
          </a:xfrm>
        </p:spPr>
        <p:txBody>
          <a:bodyPr/>
          <a:lstStyle/>
          <a:p>
            <a:pPr algn="ctr"/>
            <a:r>
              <a:rPr lang="id-ID" dirty="0" smtClean="0"/>
              <a:t>Integral Tak Tentu</a:t>
            </a:r>
            <a:endParaRPr lang="id-ID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443" t="22833" r="25389" b="11505"/>
          <a:stretch>
            <a:fillRect/>
          </a:stretch>
        </p:blipFill>
        <p:spPr>
          <a:xfrm>
            <a:off x="1854926" y="1637731"/>
            <a:ext cx="8285362" cy="5022376"/>
          </a:xfrm>
        </p:spPr>
      </p:pic>
    </p:spTree>
    <p:extLst>
      <p:ext uri="{BB962C8B-B14F-4D97-AF65-F5344CB8AC3E}">
        <p14:creationId xmlns:p14="http://schemas.microsoft.com/office/powerpoint/2010/main" val="26046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7081" r="25000" b="23512"/>
          <a:stretch>
            <a:fillRect/>
          </a:stretch>
        </p:blipFill>
        <p:spPr>
          <a:xfrm>
            <a:off x="1227909" y="794787"/>
            <a:ext cx="10341224" cy="5632139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22826" r="30556" b="4710"/>
          <a:stretch>
            <a:fillRect/>
          </a:stretch>
        </p:blipFill>
        <p:spPr>
          <a:xfrm>
            <a:off x="1436915" y="1066280"/>
            <a:ext cx="8752114" cy="5606080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35178" r="37962" b="10475"/>
          <a:stretch>
            <a:fillRect/>
          </a:stretch>
        </p:blipFill>
        <p:spPr>
          <a:xfrm>
            <a:off x="1045029" y="748836"/>
            <a:ext cx="9692639" cy="5860969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30237" r="25000" b="7181"/>
          <a:stretch>
            <a:fillRect/>
          </a:stretch>
        </p:blipFill>
        <p:spPr>
          <a:xfrm>
            <a:off x="1254033" y="965375"/>
            <a:ext cx="9457509" cy="5892625"/>
          </a:xfrm>
        </p:spPr>
      </p:pic>
    </p:spTree>
    <p:extLst>
      <p:ext uri="{BB962C8B-B14F-4D97-AF65-F5344CB8AC3E}">
        <p14:creationId xmlns:p14="http://schemas.microsoft.com/office/powerpoint/2010/main" val="204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46706" r="41667" b="8829"/>
          <a:stretch>
            <a:fillRect/>
          </a:stretch>
        </p:blipFill>
        <p:spPr>
          <a:xfrm>
            <a:off x="1619793" y="842032"/>
            <a:ext cx="9431383" cy="5760629"/>
          </a:xfrm>
        </p:spPr>
      </p:pic>
    </p:spTree>
    <p:extLst>
      <p:ext uri="{BB962C8B-B14F-4D97-AF65-F5344CB8AC3E}">
        <p14:creationId xmlns:p14="http://schemas.microsoft.com/office/powerpoint/2010/main" val="48416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Soal Latihan</a:t>
            </a:r>
            <a:endParaRPr lang="id-ID" dirty="0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389" t="26201" r="41481" b="14873"/>
          <a:stretch>
            <a:fillRect/>
          </a:stretch>
        </p:blipFill>
        <p:spPr>
          <a:xfrm>
            <a:off x="2508069" y="2035175"/>
            <a:ext cx="7628708" cy="4600756"/>
          </a:xfrm>
        </p:spPr>
      </p:pic>
    </p:spTree>
    <p:extLst>
      <p:ext uri="{BB962C8B-B14F-4D97-AF65-F5344CB8AC3E}">
        <p14:creationId xmlns:p14="http://schemas.microsoft.com/office/powerpoint/2010/main" val="303432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37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Signika</vt:lpstr>
      <vt:lpstr>1_Custom Design</vt:lpstr>
      <vt:lpstr>PERTEMUAN KE -21 INTEGRAL TAK TENTU</vt:lpstr>
      <vt:lpstr>Integral Tak Tentu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117</cp:revision>
  <dcterms:created xsi:type="dcterms:W3CDTF">2020-07-23T01:18:59Z</dcterms:created>
  <dcterms:modified xsi:type="dcterms:W3CDTF">2021-09-29T12:57:17Z</dcterms:modified>
</cp:coreProperties>
</file>