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7" r:id="rId2"/>
    <p:sldId id="298" r:id="rId3"/>
    <p:sldId id="281" r:id="rId4"/>
    <p:sldId id="276" r:id="rId5"/>
    <p:sldId id="277" r:id="rId6"/>
    <p:sldId id="291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109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800" y="1905000"/>
            <a:ext cx="8204200" cy="24003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-22</a:t>
            </a:r>
            <a:br>
              <a:rPr lang="id-ID" dirty="0" smtClean="0"/>
            </a:br>
            <a:r>
              <a:rPr lang="id-ID" dirty="0" smtClean="0"/>
              <a:t>TEKNIK PENGINTEGRALAN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Teknik Pengintegralan</a:t>
            </a:r>
            <a:endParaRPr lang="id-ID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44720" r="25389" b="11505"/>
          <a:stretch>
            <a:fillRect/>
          </a:stretch>
        </p:blipFill>
        <p:spPr>
          <a:xfrm>
            <a:off x="965200" y="1776780"/>
            <a:ext cx="10746487" cy="4852620"/>
          </a:xfrm>
        </p:spPr>
      </p:pic>
    </p:spTree>
    <p:extLst>
      <p:ext uri="{BB962C8B-B14F-4D97-AF65-F5344CB8AC3E}">
        <p14:creationId xmlns:p14="http://schemas.microsoft.com/office/powerpoint/2010/main" val="26046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3531" r="34259" b="13768"/>
          <a:stretch>
            <a:fillRect/>
          </a:stretch>
        </p:blipFill>
        <p:spPr>
          <a:xfrm>
            <a:off x="1498600" y="791472"/>
            <a:ext cx="9779000" cy="5837928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6120" r="31480" b="12946"/>
          <a:stretch>
            <a:fillRect/>
          </a:stretch>
        </p:blipFill>
        <p:spPr>
          <a:xfrm>
            <a:off x="1447800" y="753564"/>
            <a:ext cx="9525000" cy="6104435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40942" r="26852" b="9651"/>
          <a:stretch>
            <a:fillRect/>
          </a:stretch>
        </p:blipFill>
        <p:spPr>
          <a:xfrm>
            <a:off x="990599" y="705059"/>
            <a:ext cx="10439401" cy="5848141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58189" r="41481" b="6454"/>
          <a:stretch>
            <a:fillRect/>
          </a:stretch>
        </p:blipFill>
        <p:spPr>
          <a:xfrm>
            <a:off x="1346200" y="1846729"/>
            <a:ext cx="9940365" cy="4668574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37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Signika</vt:lpstr>
      <vt:lpstr>1_Custom Design</vt:lpstr>
      <vt:lpstr>PERTEMUAN KE -22 TEKNIK PENGINTEGRALAN</vt:lpstr>
      <vt:lpstr>Teknik Pengintegralan</vt:lpstr>
      <vt:lpstr>PowerPoint Presentation</vt:lpstr>
      <vt:lpstr>PowerPoint Presentation</vt:lpstr>
      <vt:lpstr>PowerPoint Presentation</vt:lpstr>
      <vt:lpstr>Soal Latihan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119</cp:revision>
  <dcterms:created xsi:type="dcterms:W3CDTF">2020-07-23T01:18:59Z</dcterms:created>
  <dcterms:modified xsi:type="dcterms:W3CDTF">2021-09-29T12:57:38Z</dcterms:modified>
</cp:coreProperties>
</file>