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17985" y="6346356"/>
            <a:ext cx="7366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62261" y="6346356"/>
            <a:ext cx="17138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dirty="0">
                <a:latin typeface="Times New Roman"/>
                <a:cs typeface="Times New Roman"/>
              </a:rPr>
              <a:t>Tim </a:t>
            </a:r>
            <a:r>
              <a:rPr lang="en-US" sz="2000" dirty="0" err="1">
                <a:latin typeface="Times New Roman"/>
                <a:cs typeface="Times New Roman"/>
              </a:rPr>
              <a:t>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540586"/>
            <a:ext cx="11346180" cy="2115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20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40"/>
              </a:spcBef>
            </a:pPr>
            <a:r>
              <a:rPr sz="3600" b="1" i="1" dirty="0">
                <a:latin typeface="Times New Roman"/>
                <a:cs typeface="Times New Roman"/>
              </a:rPr>
              <a:t>Object </a:t>
            </a:r>
            <a:r>
              <a:rPr sz="3600" b="1" i="1" spc="-5" dirty="0">
                <a:latin typeface="Times New Roman"/>
                <a:cs typeface="Times New Roman"/>
              </a:rPr>
              <a:t>Oriented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Design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3425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Entity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1670"/>
            <a:ext cx="7611109" cy="22199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Digunakan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memodelkan</a:t>
            </a:r>
            <a:r>
              <a:rPr sz="2400" spc="-3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informasi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Biasanya berumur panjang dan/ atau</a:t>
            </a:r>
            <a:r>
              <a:rPr sz="2400" spc="-4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persisten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Biasanya berasal </a:t>
            </a:r>
            <a:r>
              <a:rPr sz="2400" dirty="0">
                <a:latin typeface="Comic Sans MS"/>
                <a:cs typeface="Comic Sans MS"/>
              </a:rPr>
              <a:t>langsung </a:t>
            </a:r>
            <a:r>
              <a:rPr sz="2400" spc="-10" dirty="0">
                <a:latin typeface="Comic Sans MS"/>
                <a:cs typeface="Comic Sans MS"/>
              </a:rPr>
              <a:t>dari badan</a:t>
            </a:r>
            <a:r>
              <a:rPr sz="2400" spc="-3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usaha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Dapat dibagi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batas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kontrol beberapa</a:t>
            </a:r>
            <a:r>
              <a:rPr sz="2400" spc="1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kelas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39328" y="3971544"/>
            <a:ext cx="2100072" cy="1740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0335" y="2909316"/>
            <a:ext cx="5139055" cy="66611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5445">
              <a:lnSpc>
                <a:spcPts val="5080"/>
              </a:lnSpc>
            </a:pPr>
            <a:r>
              <a:rPr sz="5000" b="1" dirty="0">
                <a:solidFill>
                  <a:srgbClr val="7E5F00"/>
                </a:solidFill>
                <a:latin typeface="Calibri"/>
                <a:cs typeface="Calibri"/>
              </a:rPr>
              <a:t>Use </a:t>
            </a:r>
            <a:r>
              <a:rPr sz="50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r>
              <a:rPr sz="50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50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2210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Tahapan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Perancangan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</a:t>
            </a:r>
            <a:r>
              <a:rPr sz="3600" b="1" spc="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769744"/>
            <a:ext cx="6984365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Tentukan Interaksi Antara </a:t>
            </a:r>
            <a:r>
              <a:rPr sz="2400" dirty="0">
                <a:latin typeface="Comic Sans MS"/>
                <a:cs typeface="Comic Sans MS"/>
              </a:rPr>
              <a:t>Objek</a:t>
            </a:r>
            <a:r>
              <a:rPr sz="2400" spc="114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Perancangan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Memperbaiki Penjelasan </a:t>
            </a:r>
            <a:r>
              <a:rPr sz="2400" spc="-5" dirty="0">
                <a:latin typeface="Comic Sans MS"/>
                <a:cs typeface="Comic Sans MS"/>
              </a:rPr>
              <a:t>Aliran</a:t>
            </a:r>
            <a:r>
              <a:rPr sz="2400" spc="1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Peristiwa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Menyatukan </a:t>
            </a:r>
            <a:r>
              <a:rPr sz="2400" dirty="0">
                <a:latin typeface="Comic Sans MS"/>
                <a:cs typeface="Comic Sans MS"/>
              </a:rPr>
              <a:t>Kelas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-3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Subsystem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700" y="757427"/>
            <a:ext cx="9023604" cy="578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631" y="1175003"/>
            <a:ext cx="1975485" cy="167386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91440" marR="181610" algn="just">
              <a:lnSpc>
                <a:spcPct val="90500"/>
              </a:lnSpc>
              <a:spcBef>
                <a:spcPts val="655"/>
              </a:spcBef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Review: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Realisasi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</a:t>
            </a:r>
            <a:r>
              <a:rPr sz="3600" b="1" spc="-10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118485" cy="207010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9535" marR="55880">
              <a:lnSpc>
                <a:spcPct val="90300"/>
              </a:lnSpc>
              <a:spcBef>
                <a:spcPts val="130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Penjelasan  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Interaksi 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antara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Objek  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Perancangan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5195" y="795273"/>
            <a:ext cx="6420485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Mengidentifikasi </a:t>
            </a:r>
            <a:r>
              <a:rPr sz="2400" dirty="0">
                <a:latin typeface="Comic Sans MS"/>
                <a:cs typeface="Comic Sans MS"/>
              </a:rPr>
              <a:t>objek </a:t>
            </a:r>
            <a:r>
              <a:rPr sz="2400" spc="-5" dirty="0">
                <a:latin typeface="Comic Sans MS"/>
                <a:cs typeface="Comic Sans MS"/>
              </a:rPr>
              <a:t>yang</a:t>
            </a:r>
            <a:r>
              <a:rPr sz="2400" spc="1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berpartisipasi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Model </a:t>
            </a:r>
            <a:r>
              <a:rPr sz="2400" spc="-5" dirty="0">
                <a:latin typeface="Comic Sans MS"/>
                <a:cs typeface="Comic Sans MS"/>
              </a:rPr>
              <a:t>Pesan antara</a:t>
            </a:r>
            <a:r>
              <a:rPr sz="2400" spc="-4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objek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Jelaskan proses yang dihasilkan </a:t>
            </a:r>
            <a:r>
              <a:rPr sz="2400" spc="-10" dirty="0">
                <a:latin typeface="Comic Sans MS"/>
                <a:cs typeface="Comic Sans MS"/>
              </a:rPr>
              <a:t>dari</a:t>
            </a:r>
            <a:r>
              <a:rPr sz="2400" spc="-3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pesan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2906267"/>
            <a:ext cx="9017508" cy="375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2210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Enkapsulasi 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Interaksi</a:t>
            </a:r>
            <a:r>
              <a:rPr sz="3600" b="1" spc="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Subsistem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652396"/>
            <a:ext cx="106368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Subsistem </a:t>
            </a:r>
            <a:r>
              <a:rPr sz="2400" dirty="0">
                <a:latin typeface="Comic Sans MS"/>
                <a:cs typeface="Comic Sans MS"/>
              </a:rPr>
              <a:t>harus </a:t>
            </a:r>
            <a:r>
              <a:rPr sz="2400" spc="-5" dirty="0">
                <a:latin typeface="Comic Sans MS"/>
                <a:cs typeface="Comic Sans MS"/>
              </a:rPr>
              <a:t>diwakili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antarmuka </a:t>
            </a:r>
            <a:r>
              <a:rPr sz="2400" dirty="0">
                <a:latin typeface="Comic Sans MS"/>
                <a:cs typeface="Comic Sans MS"/>
              </a:rPr>
              <a:t>mereka </a:t>
            </a:r>
            <a:r>
              <a:rPr sz="2400" spc="-5" dirty="0">
                <a:latin typeface="Comic Sans MS"/>
                <a:cs typeface="Comic Sans MS"/>
              </a:rPr>
              <a:t>pada diagram</a:t>
            </a:r>
            <a:r>
              <a:rPr sz="2400" spc="1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interaksi</a:t>
            </a:r>
            <a:endParaRPr sz="2400">
              <a:latin typeface="Comic Sans MS"/>
              <a:cs typeface="Comic Sans MS"/>
            </a:endParaRPr>
          </a:p>
          <a:p>
            <a:pPr marL="355600" marR="5080" indent="-343535">
              <a:lnSpc>
                <a:spcPct val="100000"/>
              </a:lnSpc>
              <a:tabLst>
                <a:tab pos="1438910" algn="l"/>
                <a:tab pos="2516505" algn="l"/>
                <a:tab pos="4223385" algn="l"/>
                <a:tab pos="6089015" algn="l"/>
                <a:tab pos="7436484" algn="l"/>
                <a:tab pos="8522970" algn="l"/>
                <a:tab pos="9148445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Pes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un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uk	subsi</a:t>
            </a:r>
            <a:r>
              <a:rPr sz="2400" spc="-25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te</a:t>
            </a:r>
            <a:r>
              <a:rPr sz="2400" dirty="0">
                <a:latin typeface="Comic Sans MS"/>
                <a:cs typeface="Comic Sans MS"/>
              </a:rPr>
              <a:t>m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spc="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delka</a:t>
            </a:r>
            <a:r>
              <a:rPr sz="2400" dirty="0">
                <a:latin typeface="Comic Sans MS"/>
                <a:cs typeface="Comic Sans MS"/>
              </a:rPr>
              <a:t>n	s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bag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i	pe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an	</a:t>
            </a:r>
            <a:r>
              <a:rPr sz="2400" spc="-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e	a</a:t>
            </a:r>
            <a:r>
              <a:rPr sz="2400" spc="-15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rmu</a:t>
            </a:r>
            <a:r>
              <a:rPr sz="2400" dirty="0">
                <a:latin typeface="Comic Sans MS"/>
                <a:cs typeface="Comic Sans MS"/>
              </a:rPr>
              <a:t>ka  </a:t>
            </a:r>
            <a:r>
              <a:rPr sz="2400" spc="-5" dirty="0">
                <a:latin typeface="Comic Sans MS"/>
                <a:cs typeface="Comic Sans MS"/>
              </a:rPr>
              <a:t>subsistem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Pesan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subsistem sesuai dengan operasi </a:t>
            </a:r>
            <a:r>
              <a:rPr sz="2400" spc="-10" dirty="0">
                <a:latin typeface="Comic Sans MS"/>
                <a:cs typeface="Comic Sans MS"/>
              </a:rPr>
              <a:t>dari </a:t>
            </a:r>
            <a:r>
              <a:rPr sz="2400" spc="-5" dirty="0">
                <a:latin typeface="Comic Sans MS"/>
                <a:cs typeface="Comic Sans MS"/>
              </a:rPr>
              <a:t>antarmuka</a:t>
            </a:r>
            <a:r>
              <a:rPr sz="2400" spc="-3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subsistem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7572375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5" dirty="0">
                <a:latin typeface="Comic Sans MS"/>
                <a:cs typeface="Comic Sans MS"/>
              </a:rPr>
              <a:t>Interaksi dalam subsistem yang</a:t>
            </a:r>
            <a:r>
              <a:rPr sz="2400" spc="-3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dimodelkan</a:t>
            </a:r>
            <a:r>
              <a:rPr sz="2400" spc="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dalam	Subsystem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Desain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536" y="3573779"/>
            <a:ext cx="10113264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4623" y="3482340"/>
            <a:ext cx="7377683" cy="2182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85775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Keuntungan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Enkapsulasi 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Interaksi</a:t>
            </a:r>
            <a:r>
              <a:rPr sz="3600" b="1" spc="10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Subsistem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0866" y="1560398"/>
            <a:ext cx="97612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Realisasi Use Case mengurangi</a:t>
            </a:r>
            <a:r>
              <a:rPr sz="2400" spc="-4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kekacauan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Realisasi Use Case dapat dibuat </a:t>
            </a:r>
            <a:r>
              <a:rPr sz="2400" dirty="0">
                <a:latin typeface="Comic Sans MS"/>
                <a:cs typeface="Comic Sans MS"/>
              </a:rPr>
              <a:t>sebelum </a:t>
            </a:r>
            <a:r>
              <a:rPr sz="2400" spc="-10" dirty="0">
                <a:latin typeface="Comic Sans MS"/>
                <a:cs typeface="Comic Sans MS"/>
              </a:rPr>
              <a:t>desain </a:t>
            </a:r>
            <a:r>
              <a:rPr sz="2400" spc="-5" dirty="0">
                <a:latin typeface="Comic Sans MS"/>
                <a:cs typeface="Comic Sans MS"/>
              </a:rPr>
              <a:t>internal subsistem  </a:t>
            </a:r>
            <a:r>
              <a:rPr sz="2400" spc="-10" dirty="0">
                <a:latin typeface="Comic Sans MS"/>
                <a:cs typeface="Comic Sans MS"/>
              </a:rPr>
              <a:t>diciptakan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Realisasi Use Case lebih </a:t>
            </a:r>
            <a:r>
              <a:rPr sz="2400" dirty="0">
                <a:latin typeface="Comic Sans MS"/>
                <a:cs typeface="Comic Sans MS"/>
              </a:rPr>
              <a:t>umum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mudah </a:t>
            </a:r>
            <a:r>
              <a:rPr sz="2400" dirty="0">
                <a:latin typeface="Comic Sans MS"/>
                <a:cs typeface="Comic Sans MS"/>
              </a:rPr>
              <a:t>untuk</a:t>
            </a:r>
            <a:r>
              <a:rPr sz="2400" spc="-3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perubahan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Mendukung </a:t>
            </a:r>
            <a:r>
              <a:rPr sz="2400" dirty="0">
                <a:latin typeface="Comic Sans MS"/>
                <a:cs typeface="Comic Sans MS"/>
              </a:rPr>
              <a:t>pengembangan </a:t>
            </a:r>
            <a:r>
              <a:rPr sz="2400" spc="-5" dirty="0">
                <a:latin typeface="Comic Sans MS"/>
                <a:cs typeface="Comic Sans MS"/>
              </a:rPr>
              <a:t>subsistem</a:t>
            </a:r>
            <a:r>
              <a:rPr sz="2400" spc="-3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paralel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761" y="5755335"/>
            <a:ext cx="5040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dirty="0">
                <a:solidFill>
                  <a:srgbClr val="C00000"/>
                </a:solidFill>
                <a:latin typeface="Comic Sans MS"/>
                <a:cs typeface="Comic Sans MS"/>
              </a:rPr>
              <a:t>Menaikkan </a:t>
            </a:r>
            <a:r>
              <a:rPr sz="3000" i="1" spc="-5" dirty="0">
                <a:solidFill>
                  <a:srgbClr val="C00000"/>
                </a:solidFill>
                <a:latin typeface="Comic Sans MS"/>
                <a:cs typeface="Comic Sans MS"/>
              </a:rPr>
              <a:t>tingkat</a:t>
            </a:r>
            <a:r>
              <a:rPr sz="3000" i="1" spc="-6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3000" i="1" dirty="0">
                <a:solidFill>
                  <a:srgbClr val="C00000"/>
                </a:solidFill>
                <a:latin typeface="Comic Sans MS"/>
                <a:cs typeface="Comic Sans MS"/>
              </a:rPr>
              <a:t>abstraksi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6288" y="1086611"/>
            <a:ext cx="9125711" cy="548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55" y="1086611"/>
            <a:ext cx="3016250" cy="269176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 marR="38100">
              <a:lnSpc>
                <a:spcPct val="90300"/>
              </a:lnSpc>
              <a:spcBef>
                <a:spcPts val="750"/>
              </a:spcBef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Contoh: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Element 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Interactions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(Login)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0794" y="891286"/>
            <a:ext cx="5971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solidFill>
                  <a:srgbClr val="44536A"/>
                </a:solidFill>
                <a:latin typeface="Comic Sans MS"/>
                <a:cs typeface="Comic Sans MS"/>
              </a:rPr>
              <a:t>(stay tuned for </a:t>
            </a:r>
            <a:r>
              <a:rPr sz="2200" b="1" i="1" spc="-5" dirty="0">
                <a:solidFill>
                  <a:srgbClr val="44536A"/>
                </a:solidFill>
                <a:latin typeface="Comic Sans MS"/>
                <a:cs typeface="Comic Sans MS"/>
              </a:rPr>
              <a:t>composition </a:t>
            </a:r>
            <a:r>
              <a:rPr sz="2200" b="1" i="1" spc="-10" dirty="0">
                <a:solidFill>
                  <a:srgbClr val="44536A"/>
                </a:solidFill>
                <a:latin typeface="Comic Sans MS"/>
                <a:cs typeface="Comic Sans MS"/>
              </a:rPr>
              <a:t>relationships</a:t>
            </a:r>
            <a:r>
              <a:rPr sz="2200" b="1" i="1" spc="110" dirty="0">
                <a:solidFill>
                  <a:srgbClr val="44536A"/>
                </a:solidFill>
                <a:latin typeface="Comic Sans MS"/>
                <a:cs typeface="Comic Sans MS"/>
              </a:rPr>
              <a:t> </a:t>
            </a:r>
            <a:r>
              <a:rPr sz="2200" b="1" i="1" spc="-10" dirty="0">
                <a:solidFill>
                  <a:srgbClr val="44536A"/>
                </a:solidFill>
                <a:latin typeface="Comic Sans MS"/>
                <a:cs typeface="Comic Sans MS"/>
              </a:rPr>
              <a:t>…)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4335" y="897636"/>
            <a:ext cx="3408045" cy="2811780"/>
          </a:xfrm>
          <a:custGeom>
            <a:avLst/>
            <a:gdLst/>
            <a:ahLst/>
            <a:cxnLst/>
            <a:rect l="l" t="t" r="r" b="b"/>
            <a:pathLst>
              <a:path w="3408045" h="2811779">
                <a:moveTo>
                  <a:pt x="0" y="2811780"/>
                </a:moveTo>
                <a:lnTo>
                  <a:pt x="3407664" y="2811780"/>
                </a:lnTo>
                <a:lnTo>
                  <a:pt x="3407664" y="0"/>
                </a:lnTo>
                <a:lnTo>
                  <a:pt x="0" y="0"/>
                </a:lnTo>
                <a:lnTo>
                  <a:pt x="0" y="2811780"/>
                </a:lnTo>
                <a:close/>
              </a:path>
            </a:pathLst>
          </a:custGeom>
          <a:ln w="76200">
            <a:solidFill>
              <a:srgbClr val="21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3710" y="948004"/>
            <a:ext cx="3286760" cy="25552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525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Element 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Interactions 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(Register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For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Courses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</a:t>
            </a:r>
            <a:r>
              <a:rPr sz="3600" b="1" spc="-7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Set-Up)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49808"/>
            <a:ext cx="9099804" cy="594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6243" y="714755"/>
            <a:ext cx="4730750" cy="148780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470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Classes</a:t>
            </a:r>
            <a:endParaRPr sz="3600">
              <a:latin typeface="Calibri"/>
              <a:cs typeface="Calibri"/>
            </a:endParaRPr>
          </a:p>
          <a:p>
            <a:pPr marL="92075" marR="323215">
              <a:lnSpc>
                <a:spcPts val="3920"/>
              </a:lnSpc>
              <a:spcBef>
                <a:spcPts val="250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Relationships: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Register  for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Courses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SRE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" y="685798"/>
            <a:ext cx="10341864" cy="608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5047" y="6298580"/>
            <a:ext cx="3032125" cy="2743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b="1" i="1" dirty="0">
                <a:latin typeface="Comic Sans MS"/>
                <a:cs typeface="Comic Sans MS"/>
              </a:rPr>
              <a:t>* </a:t>
            </a:r>
            <a:r>
              <a:rPr sz="1400" b="1" i="1" spc="-5" dirty="0">
                <a:latin typeface="Comic Sans MS"/>
                <a:cs typeface="Comic Sans MS"/>
              </a:rPr>
              <a:t>SEPA </a:t>
            </a:r>
            <a:r>
              <a:rPr sz="1400" b="1" i="1" spc="10" dirty="0">
                <a:latin typeface="Comic Sans MS"/>
                <a:cs typeface="Comic Sans MS"/>
              </a:rPr>
              <a:t>8</a:t>
            </a:r>
            <a:r>
              <a:rPr sz="1350" b="1" i="1" spc="15" baseline="24691" dirty="0">
                <a:latin typeface="Comic Sans MS"/>
                <a:cs typeface="Comic Sans MS"/>
              </a:rPr>
              <a:t>th </a:t>
            </a:r>
            <a:r>
              <a:rPr sz="1400" b="1" i="1" dirty="0">
                <a:latin typeface="Comic Sans MS"/>
                <a:cs typeface="Comic Sans MS"/>
              </a:rPr>
              <a:t>ed, Roger </a:t>
            </a:r>
            <a:r>
              <a:rPr sz="1400" b="1" i="1" spc="-5" dirty="0">
                <a:latin typeface="Comic Sans MS"/>
                <a:cs typeface="Comic Sans MS"/>
              </a:rPr>
              <a:t>S.</a:t>
            </a:r>
            <a:r>
              <a:rPr sz="1400" b="1" i="1" spc="-210" dirty="0">
                <a:latin typeface="Comic Sans MS"/>
                <a:cs typeface="Comic Sans MS"/>
              </a:rPr>
              <a:t> </a:t>
            </a:r>
            <a:r>
              <a:rPr sz="1400" b="1" i="1" spc="-5" dirty="0">
                <a:latin typeface="Comic Sans MS"/>
                <a:cs typeface="Comic Sans MS"/>
              </a:rPr>
              <a:t>Pressman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7505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Software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Engineering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741276"/>
            <a:ext cx="9864090" cy="3866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0"/>
              </a:spcBef>
            </a:pPr>
            <a:r>
              <a:rPr sz="2400" spc="-5" dirty="0">
                <a:latin typeface="Comic Sans MS"/>
                <a:cs typeface="Comic Sans MS"/>
              </a:rPr>
              <a:t>Desain: </a:t>
            </a:r>
            <a:r>
              <a:rPr sz="2400" dirty="0">
                <a:latin typeface="Comic Sans MS"/>
                <a:cs typeface="Comic Sans MS"/>
              </a:rPr>
              <a:t>mengumpulkan </a:t>
            </a:r>
            <a:r>
              <a:rPr sz="2400" spc="-5" dirty="0">
                <a:latin typeface="Comic Sans MS"/>
                <a:cs typeface="Comic Sans MS"/>
              </a:rPr>
              <a:t>kebutuhan stakeholder, keperluan bisnis </a:t>
            </a:r>
            <a:r>
              <a:rPr sz="2400" spc="-10" dirty="0">
                <a:latin typeface="Comic Sans MS"/>
                <a:cs typeface="Comic Sans MS"/>
              </a:rPr>
              <a:t>dan  </a:t>
            </a:r>
            <a:r>
              <a:rPr sz="2400" spc="-5" dirty="0">
                <a:latin typeface="Comic Sans MS"/>
                <a:cs typeface="Comic Sans MS"/>
              </a:rPr>
              <a:t>pertimbangan teknologi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memformulasikan suatu </a:t>
            </a:r>
            <a:r>
              <a:rPr sz="2400" spc="-10" dirty="0">
                <a:latin typeface="Comic Sans MS"/>
                <a:cs typeface="Comic Sans MS"/>
              </a:rPr>
              <a:t>produk </a:t>
            </a:r>
            <a:r>
              <a:rPr sz="2400" dirty="0">
                <a:latin typeface="Comic Sans MS"/>
                <a:cs typeface="Comic Sans MS"/>
              </a:rPr>
              <a:t>/  </a:t>
            </a:r>
            <a:r>
              <a:rPr sz="2400" spc="-5" dirty="0">
                <a:latin typeface="Comic Sans MS"/>
                <a:cs typeface="Comic Sans MS"/>
              </a:rPr>
              <a:t>sistem</a:t>
            </a:r>
            <a:endParaRPr sz="2400">
              <a:latin typeface="Comic Sans MS"/>
              <a:cs typeface="Comic Sans MS"/>
            </a:endParaRPr>
          </a:p>
          <a:p>
            <a:pPr marL="12700" marR="5715" algn="just">
              <a:lnSpc>
                <a:spcPct val="150000"/>
              </a:lnSpc>
            </a:pPr>
            <a:r>
              <a:rPr sz="2400" spc="-5" dirty="0">
                <a:latin typeface="Comic Sans MS"/>
                <a:cs typeface="Comic Sans MS"/>
              </a:rPr>
              <a:t>Memodelkan aktivitas </a:t>
            </a:r>
            <a:r>
              <a:rPr sz="2400" spc="-10" dirty="0">
                <a:latin typeface="Comic Sans MS"/>
                <a:cs typeface="Comic Sans MS"/>
              </a:rPr>
              <a:t>dan persiapan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tahap konstruksi (</a:t>
            </a:r>
            <a:r>
              <a:rPr sz="2400" i="1" spc="-5" dirty="0">
                <a:latin typeface="Comic Sans MS"/>
                <a:cs typeface="Comic Sans MS"/>
              </a:rPr>
              <a:t>coding 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i="1" spc="-5" dirty="0">
                <a:latin typeface="Comic Sans MS"/>
                <a:cs typeface="Comic Sans MS"/>
              </a:rPr>
              <a:t>testing</a:t>
            </a:r>
            <a:r>
              <a:rPr sz="2400" spc="-5" dirty="0"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Comic Sans MS"/>
                <a:cs typeface="Comic Sans MS"/>
              </a:rPr>
              <a:t>Goal </a:t>
            </a:r>
            <a:r>
              <a:rPr sz="2400" dirty="0">
                <a:latin typeface="Comic Sans MS"/>
                <a:cs typeface="Comic Sans MS"/>
              </a:rPr>
              <a:t>: </a:t>
            </a:r>
            <a:r>
              <a:rPr sz="2400" spc="-5" dirty="0">
                <a:latin typeface="Comic Sans MS"/>
                <a:cs typeface="Comic Sans MS"/>
              </a:rPr>
              <a:t>Memodelkan </a:t>
            </a:r>
            <a:r>
              <a:rPr sz="2400" b="1" spc="-5" dirty="0">
                <a:latin typeface="Comic Sans MS"/>
                <a:cs typeface="Comic Sans MS"/>
              </a:rPr>
              <a:t>SOLUSI </a:t>
            </a:r>
            <a:r>
              <a:rPr sz="2400" spc="-5" dirty="0">
                <a:latin typeface="Comic Sans MS"/>
                <a:cs typeface="Comic Sans MS"/>
              </a:rPr>
              <a:t>yang siap diimplementasikan (membuat  program)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5201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Penjelasan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Detail Aliran</a:t>
            </a:r>
            <a:r>
              <a:rPr sz="3600" b="1" spc="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Peristiwa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1203" y="1952244"/>
            <a:ext cx="8848344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0197" y="1560398"/>
            <a:ext cx="45466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0000"/>
                </a:solidFill>
                <a:latin typeface="Comic Sans MS"/>
                <a:cs typeface="Comic Sans MS"/>
              </a:rPr>
              <a:t>Keterangan sequence</a:t>
            </a:r>
            <a:r>
              <a:rPr sz="2500" spc="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omic Sans MS"/>
                <a:cs typeface="Comic Sans MS"/>
              </a:rPr>
              <a:t>diagrams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0972" y="1807464"/>
            <a:ext cx="7661148" cy="449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5047" y="6298580"/>
            <a:ext cx="3032125" cy="2743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b="1" i="1" dirty="0">
                <a:latin typeface="Comic Sans MS"/>
                <a:cs typeface="Comic Sans MS"/>
              </a:rPr>
              <a:t>* </a:t>
            </a:r>
            <a:r>
              <a:rPr sz="1400" b="1" i="1" spc="-5" dirty="0">
                <a:latin typeface="Comic Sans MS"/>
                <a:cs typeface="Comic Sans MS"/>
              </a:rPr>
              <a:t>SEPA </a:t>
            </a:r>
            <a:r>
              <a:rPr sz="1400" b="1" i="1" spc="10" dirty="0">
                <a:latin typeface="Comic Sans MS"/>
                <a:cs typeface="Comic Sans MS"/>
              </a:rPr>
              <a:t>8</a:t>
            </a:r>
            <a:r>
              <a:rPr sz="1350" b="1" i="1" spc="15" baseline="24691" dirty="0">
                <a:latin typeface="Comic Sans MS"/>
                <a:cs typeface="Comic Sans MS"/>
              </a:rPr>
              <a:t>th </a:t>
            </a:r>
            <a:r>
              <a:rPr sz="1400" b="1" i="1" dirty="0">
                <a:latin typeface="Comic Sans MS"/>
                <a:cs typeface="Comic Sans MS"/>
              </a:rPr>
              <a:t>ed, Roger </a:t>
            </a:r>
            <a:r>
              <a:rPr sz="1400" b="1" i="1" spc="-5" dirty="0">
                <a:latin typeface="Comic Sans MS"/>
                <a:cs typeface="Comic Sans MS"/>
              </a:rPr>
              <a:t>S.</a:t>
            </a:r>
            <a:r>
              <a:rPr sz="1400" b="1" i="1" spc="-210" dirty="0">
                <a:latin typeface="Comic Sans MS"/>
                <a:cs typeface="Comic Sans MS"/>
              </a:rPr>
              <a:t> </a:t>
            </a:r>
            <a:r>
              <a:rPr sz="1400" b="1" i="1" spc="-5" dirty="0">
                <a:latin typeface="Comic Sans MS"/>
                <a:cs typeface="Comic Sans MS"/>
              </a:rPr>
              <a:t>Pressman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44062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Analysis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to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[1]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3766" y="1191513"/>
            <a:ext cx="296481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omic Sans MS"/>
                <a:cs typeface="Comic Sans MS"/>
              </a:rPr>
              <a:t>Transformasi </a:t>
            </a:r>
            <a:r>
              <a:rPr sz="2500" spc="-5" dirty="0">
                <a:latin typeface="Comic Sans MS"/>
                <a:cs typeface="Comic Sans MS"/>
              </a:rPr>
              <a:t>model  analisis</a:t>
            </a:r>
            <a:r>
              <a:rPr sz="2500" spc="-2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terstruktur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062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Analysis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to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[1]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4627" y="1633727"/>
            <a:ext cx="8229600" cy="428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8619" y="962660"/>
            <a:ext cx="296481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omic Sans MS"/>
                <a:cs typeface="Comic Sans MS"/>
              </a:rPr>
              <a:t>Transformasi </a:t>
            </a:r>
            <a:r>
              <a:rPr sz="2500" spc="-5" dirty="0">
                <a:latin typeface="Comic Sans MS"/>
                <a:cs typeface="Comic Sans MS"/>
              </a:rPr>
              <a:t>model  analisis</a:t>
            </a:r>
            <a:r>
              <a:rPr sz="2500" spc="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OO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5047" y="6298580"/>
            <a:ext cx="3032125" cy="2743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b="1" i="1" dirty="0">
                <a:latin typeface="Comic Sans MS"/>
                <a:cs typeface="Comic Sans MS"/>
              </a:rPr>
              <a:t>* </a:t>
            </a:r>
            <a:r>
              <a:rPr sz="1400" b="1" i="1" spc="-5" dirty="0">
                <a:latin typeface="Comic Sans MS"/>
                <a:cs typeface="Comic Sans MS"/>
              </a:rPr>
              <a:t>SEPA </a:t>
            </a:r>
            <a:r>
              <a:rPr sz="1400" b="1" i="1" spc="10" dirty="0">
                <a:latin typeface="Comic Sans MS"/>
                <a:cs typeface="Comic Sans MS"/>
              </a:rPr>
              <a:t>8</a:t>
            </a:r>
            <a:r>
              <a:rPr sz="1350" b="1" i="1" spc="15" baseline="24691" dirty="0">
                <a:latin typeface="Comic Sans MS"/>
                <a:cs typeface="Comic Sans MS"/>
              </a:rPr>
              <a:t>th </a:t>
            </a:r>
            <a:r>
              <a:rPr sz="1400" b="1" i="1" dirty="0">
                <a:latin typeface="Comic Sans MS"/>
                <a:cs typeface="Comic Sans MS"/>
              </a:rPr>
              <a:t>ed, Roger </a:t>
            </a:r>
            <a:r>
              <a:rPr sz="1400" b="1" i="1" spc="-5" dirty="0">
                <a:latin typeface="Comic Sans MS"/>
                <a:cs typeface="Comic Sans MS"/>
              </a:rPr>
              <a:t>S.</a:t>
            </a:r>
            <a:r>
              <a:rPr sz="1400" b="1" i="1" spc="-210" dirty="0">
                <a:latin typeface="Comic Sans MS"/>
                <a:cs typeface="Comic Sans MS"/>
              </a:rPr>
              <a:t> </a:t>
            </a:r>
            <a:r>
              <a:rPr sz="1400" b="1" i="1" spc="-5" dirty="0">
                <a:latin typeface="Comic Sans MS"/>
                <a:cs typeface="Comic Sans MS"/>
              </a:rPr>
              <a:t>Pressman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5047" y="6298580"/>
            <a:ext cx="3032125" cy="2743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b="1" i="1" dirty="0">
                <a:latin typeface="Comic Sans MS"/>
                <a:cs typeface="Comic Sans MS"/>
              </a:rPr>
              <a:t>* </a:t>
            </a:r>
            <a:r>
              <a:rPr sz="1400" b="1" i="1" spc="-5" dirty="0">
                <a:latin typeface="Comic Sans MS"/>
                <a:cs typeface="Comic Sans MS"/>
              </a:rPr>
              <a:t>SEPA </a:t>
            </a:r>
            <a:r>
              <a:rPr sz="1400" b="1" i="1" spc="10" dirty="0">
                <a:latin typeface="Comic Sans MS"/>
                <a:cs typeface="Comic Sans MS"/>
              </a:rPr>
              <a:t>8</a:t>
            </a:r>
            <a:r>
              <a:rPr sz="1350" b="1" i="1" spc="15" baseline="24691" dirty="0">
                <a:latin typeface="Comic Sans MS"/>
                <a:cs typeface="Comic Sans MS"/>
              </a:rPr>
              <a:t>th </a:t>
            </a:r>
            <a:r>
              <a:rPr sz="1400" b="1" i="1" dirty="0">
                <a:latin typeface="Comic Sans MS"/>
                <a:cs typeface="Comic Sans MS"/>
              </a:rPr>
              <a:t>ed, Roger </a:t>
            </a:r>
            <a:r>
              <a:rPr sz="1400" b="1" i="1" spc="-5" dirty="0">
                <a:latin typeface="Comic Sans MS"/>
                <a:cs typeface="Comic Sans MS"/>
              </a:rPr>
              <a:t>S.</a:t>
            </a:r>
            <a:r>
              <a:rPr sz="1400" b="1" i="1" spc="-210" dirty="0">
                <a:latin typeface="Comic Sans MS"/>
                <a:cs typeface="Comic Sans MS"/>
              </a:rPr>
              <a:t> </a:t>
            </a:r>
            <a:r>
              <a:rPr sz="1400" b="1" i="1" spc="-5" dirty="0">
                <a:latin typeface="Comic Sans MS"/>
                <a:cs typeface="Comic Sans MS"/>
              </a:rPr>
              <a:t>Pressman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9794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Proses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Desain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741276"/>
            <a:ext cx="1030986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92100" indent="-342900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Proses iteratif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menerjemahkan kebutuhan menjadi </a:t>
            </a:r>
            <a:r>
              <a:rPr sz="2400" dirty="0">
                <a:latin typeface="Comic Sans MS"/>
                <a:cs typeface="Comic Sans MS"/>
              </a:rPr>
              <a:t>“</a:t>
            </a:r>
            <a:r>
              <a:rPr sz="2400" i="1" dirty="0">
                <a:latin typeface="Comic Sans MS"/>
                <a:cs typeface="Comic Sans MS"/>
              </a:rPr>
              <a:t>blueprint</a:t>
            </a:r>
            <a:r>
              <a:rPr sz="2400" dirty="0">
                <a:latin typeface="Comic Sans MS"/>
                <a:cs typeface="Comic Sans MS"/>
              </a:rPr>
              <a:t>”  untuk </a:t>
            </a:r>
            <a:r>
              <a:rPr sz="2400" spc="-5" dirty="0">
                <a:latin typeface="Comic Sans MS"/>
                <a:cs typeface="Comic Sans MS"/>
              </a:rPr>
              <a:t>membangun perangkat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lunak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Karakteristik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mengevaluasi </a:t>
            </a:r>
            <a:r>
              <a:rPr sz="2400" spc="-10" dirty="0">
                <a:latin typeface="Comic Sans MS"/>
                <a:cs typeface="Comic Sans MS"/>
              </a:rPr>
              <a:t>desain </a:t>
            </a:r>
            <a:r>
              <a:rPr sz="2400" spc="-5" dirty="0">
                <a:latin typeface="Comic Sans MS"/>
                <a:cs typeface="Comic Sans MS"/>
              </a:rPr>
              <a:t>yang</a:t>
            </a:r>
            <a:r>
              <a:rPr sz="2400" spc="-3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baik:</a:t>
            </a:r>
            <a:endParaRPr sz="2400">
              <a:latin typeface="Comic Sans MS"/>
              <a:cs typeface="Comic Sans MS"/>
            </a:endParaRPr>
          </a:p>
          <a:p>
            <a:pPr marL="812800" marR="460375" indent="-342900">
              <a:lnSpc>
                <a:spcPct val="150000"/>
              </a:lnSpc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omic Sans MS"/>
                <a:cs typeface="Comic Sans MS"/>
              </a:rPr>
              <a:t>Desain harus </a:t>
            </a:r>
            <a:r>
              <a:rPr sz="2400" spc="-5" dirty="0">
                <a:latin typeface="Comic Sans MS"/>
                <a:cs typeface="Comic Sans MS"/>
              </a:rPr>
              <a:t>mengimplementasikan </a:t>
            </a:r>
            <a:r>
              <a:rPr sz="2400" dirty="0">
                <a:latin typeface="Comic Sans MS"/>
                <a:cs typeface="Comic Sans MS"/>
              </a:rPr>
              <a:t>seluruh </a:t>
            </a:r>
            <a:r>
              <a:rPr sz="2400" spc="-5" dirty="0">
                <a:latin typeface="Comic Sans MS"/>
                <a:cs typeface="Comic Sans MS"/>
              </a:rPr>
              <a:t>kebutuhan baik yang  eksplisit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implisit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omic Sans MS"/>
                <a:cs typeface="Comic Sans MS"/>
              </a:rPr>
              <a:t>Desain harus </a:t>
            </a:r>
            <a:r>
              <a:rPr sz="2400" spc="-5" dirty="0">
                <a:latin typeface="Comic Sans MS"/>
                <a:cs typeface="Comic Sans MS"/>
              </a:rPr>
              <a:t>mudah dibaca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dipahami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omic Sans MS"/>
                <a:cs typeface="Comic Sans MS"/>
              </a:rPr>
              <a:t>DEsain harus </a:t>
            </a:r>
            <a:r>
              <a:rPr sz="2400" spc="-5" dirty="0">
                <a:latin typeface="Comic Sans MS"/>
                <a:cs typeface="Comic Sans MS"/>
              </a:rPr>
              <a:t>menyediakan gambaran lengkap suatu </a:t>
            </a:r>
            <a:r>
              <a:rPr sz="2400" dirty="0">
                <a:latin typeface="Comic Sans MS"/>
                <a:cs typeface="Comic Sans MS"/>
              </a:rPr>
              <a:t>perangkat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lunak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4232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4020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 vs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Package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715" y="1705203"/>
            <a:ext cx="9864090" cy="12172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469265" algn="l"/>
              </a:tabLst>
            </a:pPr>
            <a:r>
              <a:rPr sz="2300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3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What </a:t>
            </a:r>
            <a:r>
              <a:rPr sz="2300" spc="-5" dirty="0">
                <a:solidFill>
                  <a:srgbClr val="006FC0"/>
                </a:solidFill>
                <a:latin typeface="Comic Sans MS"/>
                <a:cs typeface="Comic Sans MS"/>
              </a:rPr>
              <a:t>is </a:t>
            </a: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300" spc="-1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class?</a:t>
            </a:r>
            <a:endParaRPr sz="23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  <a:tabLst>
                <a:tab pos="812165" algn="l"/>
                <a:tab pos="2371725" algn="l"/>
                <a:tab pos="3561715" algn="l"/>
                <a:tab pos="4286250" algn="l"/>
                <a:tab pos="4869815" algn="l"/>
                <a:tab pos="5777865" algn="l"/>
                <a:tab pos="6530975" algn="l"/>
                <a:tab pos="7707630" algn="l"/>
                <a:tab pos="9062720" algn="l"/>
              </a:tabLst>
            </a:pPr>
            <a:r>
              <a:rPr sz="1150" dirty="0">
                <a:solidFill>
                  <a:srgbClr val="0D0D0D"/>
                </a:solidFill>
                <a:latin typeface="Arial"/>
                <a:cs typeface="Arial"/>
              </a:rPr>
              <a:t>•	</a:t>
            </a:r>
            <a:r>
              <a:rPr sz="2300" dirty="0">
                <a:latin typeface="Comic Sans MS"/>
                <a:cs typeface="Comic Sans MS"/>
              </a:rPr>
              <a:t>Penje</a:t>
            </a:r>
            <a:r>
              <a:rPr sz="2300" spc="-10" dirty="0">
                <a:latin typeface="Comic Sans MS"/>
                <a:cs typeface="Comic Sans MS"/>
              </a:rPr>
              <a:t>l</a:t>
            </a:r>
            <a:r>
              <a:rPr sz="2300" dirty="0">
                <a:latin typeface="Comic Sans MS"/>
                <a:cs typeface="Comic Sans MS"/>
              </a:rPr>
              <a:t>a</a:t>
            </a:r>
            <a:r>
              <a:rPr sz="2300" spc="-10" dirty="0">
                <a:latin typeface="Comic Sans MS"/>
                <a:cs typeface="Comic Sans MS"/>
              </a:rPr>
              <a:t>s</a:t>
            </a:r>
            <a:r>
              <a:rPr sz="2300" dirty="0">
                <a:latin typeface="Comic Sans MS"/>
                <a:cs typeface="Comic Sans MS"/>
              </a:rPr>
              <a:t>an	</a:t>
            </a:r>
            <a:r>
              <a:rPr sz="2300" spc="-5" dirty="0">
                <a:latin typeface="Comic Sans MS"/>
                <a:cs typeface="Comic Sans MS"/>
              </a:rPr>
              <a:t>t</a:t>
            </a:r>
            <a:r>
              <a:rPr sz="2300" spc="-10" dirty="0">
                <a:latin typeface="Comic Sans MS"/>
                <a:cs typeface="Comic Sans MS"/>
              </a:rPr>
              <a:t>e</a:t>
            </a:r>
            <a:r>
              <a:rPr sz="2300" dirty="0">
                <a:latin typeface="Comic Sans MS"/>
                <a:cs typeface="Comic Sans MS"/>
              </a:rPr>
              <a:t>n</a:t>
            </a:r>
            <a:r>
              <a:rPr sz="2300" spc="-5" dirty="0">
                <a:latin typeface="Comic Sans MS"/>
                <a:cs typeface="Comic Sans MS"/>
              </a:rPr>
              <a:t>t</a:t>
            </a:r>
            <a:r>
              <a:rPr sz="2300" spc="-10" dirty="0">
                <a:latin typeface="Comic Sans MS"/>
                <a:cs typeface="Comic Sans MS"/>
              </a:rPr>
              <a:t>a</a:t>
            </a:r>
            <a:r>
              <a:rPr sz="2300" dirty="0">
                <a:latin typeface="Comic Sans MS"/>
                <a:cs typeface="Comic Sans MS"/>
              </a:rPr>
              <a:t>ng	s</a:t>
            </a:r>
            <a:r>
              <a:rPr sz="2300" spc="-10" dirty="0">
                <a:latin typeface="Comic Sans MS"/>
                <a:cs typeface="Comic Sans MS"/>
              </a:rPr>
              <a:t>a</a:t>
            </a:r>
            <a:r>
              <a:rPr sz="2300" spc="-5" dirty="0">
                <a:latin typeface="Comic Sans MS"/>
                <a:cs typeface="Comic Sans MS"/>
              </a:rPr>
              <a:t>t</a:t>
            </a:r>
            <a:r>
              <a:rPr sz="2300" dirty="0">
                <a:latin typeface="Comic Sans MS"/>
                <a:cs typeface="Comic Sans MS"/>
              </a:rPr>
              <a:t>u	set	ob</a:t>
            </a:r>
            <a:r>
              <a:rPr sz="2300" spc="5" dirty="0">
                <a:latin typeface="Comic Sans MS"/>
                <a:cs typeface="Comic Sans MS"/>
              </a:rPr>
              <a:t>j</a:t>
            </a:r>
            <a:r>
              <a:rPr sz="2300" dirty="0">
                <a:latin typeface="Comic Sans MS"/>
                <a:cs typeface="Comic Sans MS"/>
              </a:rPr>
              <a:t>ek	y</a:t>
            </a:r>
            <a:r>
              <a:rPr sz="2300" spc="-15" dirty="0">
                <a:latin typeface="Comic Sans MS"/>
                <a:cs typeface="Comic Sans MS"/>
              </a:rPr>
              <a:t>a</a:t>
            </a:r>
            <a:r>
              <a:rPr sz="2300" dirty="0">
                <a:latin typeface="Comic Sans MS"/>
                <a:cs typeface="Comic Sans MS"/>
              </a:rPr>
              <a:t>ng	</a:t>
            </a:r>
            <a:r>
              <a:rPr sz="2300" spc="-5" dirty="0">
                <a:latin typeface="Comic Sans MS"/>
                <a:cs typeface="Comic Sans MS"/>
              </a:rPr>
              <a:t>b</a:t>
            </a:r>
            <a:r>
              <a:rPr sz="2300" spc="-10" dirty="0">
                <a:latin typeface="Comic Sans MS"/>
                <a:cs typeface="Comic Sans MS"/>
              </a:rPr>
              <a:t>e</a:t>
            </a:r>
            <a:r>
              <a:rPr sz="2300" spc="-5" dirty="0">
                <a:latin typeface="Comic Sans MS"/>
                <a:cs typeface="Comic Sans MS"/>
              </a:rPr>
              <a:t>rbag</a:t>
            </a:r>
            <a:r>
              <a:rPr sz="2300" dirty="0">
                <a:latin typeface="Comic Sans MS"/>
                <a:cs typeface="Comic Sans MS"/>
              </a:rPr>
              <a:t>i	</a:t>
            </a:r>
            <a:r>
              <a:rPr sz="2300" spc="-5" dirty="0">
                <a:latin typeface="Comic Sans MS"/>
                <a:cs typeface="Comic Sans MS"/>
              </a:rPr>
              <a:t>t</a:t>
            </a:r>
            <a:r>
              <a:rPr sz="2300" spc="-10" dirty="0">
                <a:latin typeface="Comic Sans MS"/>
                <a:cs typeface="Comic Sans MS"/>
              </a:rPr>
              <a:t>a</a:t>
            </a:r>
            <a:r>
              <a:rPr sz="2300" dirty="0">
                <a:latin typeface="Comic Sans MS"/>
                <a:cs typeface="Comic Sans MS"/>
              </a:rPr>
              <a:t>n</a:t>
            </a:r>
            <a:r>
              <a:rPr sz="2300" spc="-15" dirty="0">
                <a:latin typeface="Comic Sans MS"/>
                <a:cs typeface="Comic Sans MS"/>
              </a:rPr>
              <a:t>g</a:t>
            </a:r>
            <a:r>
              <a:rPr sz="2300" dirty="0">
                <a:latin typeface="Comic Sans MS"/>
                <a:cs typeface="Comic Sans MS"/>
              </a:rPr>
              <a:t>gu</a:t>
            </a:r>
            <a:r>
              <a:rPr sz="2300" spc="5" dirty="0">
                <a:latin typeface="Comic Sans MS"/>
                <a:cs typeface="Comic Sans MS"/>
              </a:rPr>
              <a:t>n</a:t>
            </a:r>
            <a:r>
              <a:rPr sz="2300" dirty="0">
                <a:latin typeface="Comic Sans MS"/>
                <a:cs typeface="Comic Sans MS"/>
              </a:rPr>
              <a:t>g	</a:t>
            </a:r>
            <a:r>
              <a:rPr sz="2300" spc="-10" dirty="0">
                <a:latin typeface="Comic Sans MS"/>
                <a:cs typeface="Comic Sans MS"/>
              </a:rPr>
              <a:t>jawab</a:t>
            </a:r>
            <a:endParaRPr sz="23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</a:pPr>
            <a:r>
              <a:rPr sz="2300" dirty="0">
                <a:latin typeface="Comic Sans MS"/>
                <a:cs typeface="Comic Sans MS"/>
              </a:rPr>
              <a:t>yang </a:t>
            </a:r>
            <a:r>
              <a:rPr sz="2300" spc="-5" dirty="0">
                <a:latin typeface="Comic Sans MS"/>
                <a:cs typeface="Comic Sans MS"/>
              </a:rPr>
              <a:t>sama, </a:t>
            </a:r>
            <a:r>
              <a:rPr sz="2300" dirty="0">
                <a:latin typeface="Comic Sans MS"/>
                <a:cs typeface="Comic Sans MS"/>
              </a:rPr>
              <a:t>hubungan, </a:t>
            </a:r>
            <a:r>
              <a:rPr sz="2300" spc="-5" dirty="0">
                <a:latin typeface="Comic Sans MS"/>
                <a:cs typeface="Comic Sans MS"/>
              </a:rPr>
              <a:t>operasi, atribut, </a:t>
            </a:r>
            <a:r>
              <a:rPr sz="2300" dirty="0">
                <a:latin typeface="Comic Sans MS"/>
                <a:cs typeface="Comic Sans MS"/>
              </a:rPr>
              <a:t>dan</a:t>
            </a:r>
            <a:r>
              <a:rPr sz="2300" spc="-3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semantik.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1803" y="3807967"/>
            <a:ext cx="62579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7115" algn="l"/>
                <a:tab pos="2600325" algn="l"/>
                <a:tab pos="3821429" algn="l"/>
                <a:tab pos="4876165" algn="l"/>
              </a:tabLst>
            </a:pPr>
            <a:r>
              <a:rPr sz="2300" dirty="0">
                <a:latin typeface="Comic Sans MS"/>
                <a:cs typeface="Comic Sans MS"/>
              </a:rPr>
              <a:t>untuk	</a:t>
            </a:r>
            <a:r>
              <a:rPr sz="2300" spc="-5" dirty="0">
                <a:latin typeface="Comic Sans MS"/>
                <a:cs typeface="Comic Sans MS"/>
              </a:rPr>
              <a:t>mengatur	</a:t>
            </a:r>
            <a:r>
              <a:rPr sz="2300" dirty="0">
                <a:latin typeface="Comic Sans MS"/>
                <a:cs typeface="Comic Sans MS"/>
              </a:rPr>
              <a:t>elemen	</a:t>
            </a:r>
            <a:r>
              <a:rPr sz="2300" spc="-5" dirty="0">
                <a:latin typeface="Comic Sans MS"/>
                <a:cs typeface="Comic Sans MS"/>
              </a:rPr>
              <a:t>dalam	kelompok-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5715" y="3317849"/>
            <a:ext cx="3352800" cy="12179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469265" algn="l"/>
              </a:tabLst>
            </a:pPr>
            <a:r>
              <a:rPr sz="2300" dirty="0">
                <a:solidFill>
                  <a:srgbClr val="0D0D0D"/>
                </a:solidFill>
                <a:latin typeface="Wingdings"/>
                <a:cs typeface="Wingdings"/>
              </a:rPr>
              <a:t></a:t>
            </a:r>
            <a:r>
              <a:rPr sz="23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What </a:t>
            </a:r>
            <a:r>
              <a:rPr sz="2300" spc="-5" dirty="0">
                <a:solidFill>
                  <a:srgbClr val="006FC0"/>
                </a:solidFill>
                <a:latin typeface="Comic Sans MS"/>
                <a:cs typeface="Comic Sans MS"/>
              </a:rPr>
              <a:t>is </a:t>
            </a: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a</a:t>
            </a:r>
            <a:r>
              <a:rPr sz="2300" spc="-4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package?</a:t>
            </a:r>
            <a:endParaRPr sz="2300">
              <a:latin typeface="Comic Sans MS"/>
              <a:cs typeface="Comic Sans MS"/>
            </a:endParaRPr>
          </a:p>
          <a:p>
            <a:pPr marL="812800" marR="5080" indent="-342900">
              <a:lnSpc>
                <a:spcPct val="100000"/>
              </a:lnSpc>
              <a:spcBef>
                <a:spcPts val="550"/>
              </a:spcBef>
              <a:tabLst>
                <a:tab pos="812165" algn="l"/>
                <a:tab pos="2580640" algn="l"/>
              </a:tabLst>
            </a:pPr>
            <a:r>
              <a:rPr sz="1150" dirty="0">
                <a:solidFill>
                  <a:srgbClr val="0D0D0D"/>
                </a:solidFill>
                <a:latin typeface="Arial"/>
                <a:cs typeface="Arial"/>
              </a:rPr>
              <a:t>•	</a:t>
            </a:r>
            <a:r>
              <a:rPr sz="2300" dirty="0">
                <a:latin typeface="Comic Sans MS"/>
                <a:cs typeface="Comic Sans MS"/>
              </a:rPr>
              <a:t>M</a:t>
            </a:r>
            <a:r>
              <a:rPr sz="2300" spc="-10" dirty="0">
                <a:latin typeface="Comic Sans MS"/>
                <a:cs typeface="Comic Sans MS"/>
              </a:rPr>
              <a:t>e</a:t>
            </a:r>
            <a:r>
              <a:rPr sz="2300" spc="-5" dirty="0">
                <a:latin typeface="Comic Sans MS"/>
                <a:cs typeface="Comic Sans MS"/>
              </a:rPr>
              <a:t>k</a:t>
            </a:r>
            <a:r>
              <a:rPr sz="2300" spc="-15" dirty="0">
                <a:latin typeface="Comic Sans MS"/>
                <a:cs typeface="Comic Sans MS"/>
              </a:rPr>
              <a:t>a</a:t>
            </a:r>
            <a:r>
              <a:rPr sz="2300" dirty="0">
                <a:latin typeface="Comic Sans MS"/>
                <a:cs typeface="Comic Sans MS"/>
              </a:rPr>
              <a:t>n</a:t>
            </a:r>
            <a:r>
              <a:rPr sz="2300" spc="-5" dirty="0">
                <a:latin typeface="Comic Sans MS"/>
                <a:cs typeface="Comic Sans MS"/>
              </a:rPr>
              <a:t>ism</a:t>
            </a:r>
            <a:r>
              <a:rPr sz="2300" dirty="0">
                <a:latin typeface="Comic Sans MS"/>
                <a:cs typeface="Comic Sans MS"/>
              </a:rPr>
              <a:t>e	umum  </a:t>
            </a:r>
            <a:r>
              <a:rPr sz="2300" spc="-5" dirty="0">
                <a:latin typeface="Comic Sans MS"/>
                <a:cs typeface="Comic Sans MS"/>
              </a:rPr>
              <a:t>kelompok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2966" y="4579365"/>
            <a:ext cx="86144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150" dirty="0">
                <a:solidFill>
                  <a:srgbClr val="0D0D0D"/>
                </a:solidFill>
                <a:latin typeface="Arial"/>
                <a:cs typeface="Arial"/>
              </a:rPr>
              <a:t>•	</a:t>
            </a:r>
            <a:r>
              <a:rPr sz="2300" spc="-5" dirty="0">
                <a:latin typeface="Comic Sans MS"/>
                <a:cs typeface="Comic Sans MS"/>
              </a:rPr>
              <a:t>Sebuah </a:t>
            </a:r>
            <a:r>
              <a:rPr sz="2300" dirty="0">
                <a:latin typeface="Comic Sans MS"/>
                <a:cs typeface="Comic Sans MS"/>
              </a:rPr>
              <a:t>model elemen yang </a:t>
            </a:r>
            <a:r>
              <a:rPr sz="2300" spc="-5" dirty="0">
                <a:latin typeface="Comic Sans MS"/>
                <a:cs typeface="Comic Sans MS"/>
              </a:rPr>
              <a:t>dapat berisi </a:t>
            </a:r>
            <a:r>
              <a:rPr sz="2300" dirty="0">
                <a:latin typeface="Comic Sans MS"/>
                <a:cs typeface="Comic Sans MS"/>
              </a:rPr>
              <a:t>elemen model</a:t>
            </a:r>
            <a:r>
              <a:rPr sz="2300" spc="-5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lainnya</a:t>
            </a:r>
            <a:endParaRPr sz="2300">
              <a:latin typeface="Comic Sans MS"/>
              <a:cs typeface="Comic Sans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265793" y="2671445"/>
          <a:ext cx="1798320" cy="1069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879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561581" y="5148834"/>
            <a:ext cx="634365" cy="222885"/>
          </a:xfrm>
          <a:custGeom>
            <a:avLst/>
            <a:gdLst/>
            <a:ahLst/>
            <a:cxnLst/>
            <a:rect l="l" t="t" r="r" b="b"/>
            <a:pathLst>
              <a:path w="634365" h="222885">
                <a:moveTo>
                  <a:pt x="0" y="222504"/>
                </a:moveTo>
                <a:lnTo>
                  <a:pt x="633983" y="222504"/>
                </a:lnTo>
                <a:lnTo>
                  <a:pt x="633983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1581" y="5371338"/>
            <a:ext cx="1830705" cy="9207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960"/>
              </a:spcBef>
            </a:pPr>
            <a:r>
              <a:rPr sz="1800" spc="-15" dirty="0">
                <a:latin typeface="Calibri"/>
                <a:cs typeface="Calibri"/>
              </a:rPr>
              <a:t>Package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5047" y="6298580"/>
            <a:ext cx="3032125" cy="2743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b="1" i="1" dirty="0">
                <a:latin typeface="Comic Sans MS"/>
                <a:cs typeface="Comic Sans MS"/>
              </a:rPr>
              <a:t>* </a:t>
            </a:r>
            <a:r>
              <a:rPr sz="1400" b="1" i="1" spc="-5" dirty="0">
                <a:latin typeface="Comic Sans MS"/>
                <a:cs typeface="Comic Sans MS"/>
              </a:rPr>
              <a:t>SEPA </a:t>
            </a:r>
            <a:r>
              <a:rPr sz="1400" b="1" i="1" spc="10" dirty="0">
                <a:latin typeface="Comic Sans MS"/>
                <a:cs typeface="Comic Sans MS"/>
              </a:rPr>
              <a:t>8</a:t>
            </a:r>
            <a:r>
              <a:rPr sz="1350" b="1" i="1" spc="15" baseline="24691" dirty="0">
                <a:latin typeface="Comic Sans MS"/>
                <a:cs typeface="Comic Sans MS"/>
              </a:rPr>
              <a:t>th </a:t>
            </a:r>
            <a:r>
              <a:rPr sz="1400" b="1" i="1" dirty="0">
                <a:latin typeface="Comic Sans MS"/>
                <a:cs typeface="Comic Sans MS"/>
              </a:rPr>
              <a:t>ed, Roger </a:t>
            </a:r>
            <a:r>
              <a:rPr sz="1400" b="1" i="1" spc="-5" dirty="0">
                <a:latin typeface="Comic Sans MS"/>
                <a:cs typeface="Comic Sans MS"/>
              </a:rPr>
              <a:t>S.</a:t>
            </a:r>
            <a:r>
              <a:rPr sz="1400" b="1" i="1" spc="-210" dirty="0">
                <a:latin typeface="Comic Sans MS"/>
                <a:cs typeface="Comic Sans MS"/>
              </a:rPr>
              <a:t> </a:t>
            </a:r>
            <a:r>
              <a:rPr sz="1400" b="1" i="1" spc="-5" dirty="0">
                <a:latin typeface="Comic Sans MS"/>
                <a:cs typeface="Comic Sans MS"/>
              </a:rPr>
              <a:t>Pressman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5204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Package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Visibility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3354" y="4086605"/>
            <a:ext cx="3449320" cy="1948180"/>
          </a:xfrm>
          <a:custGeom>
            <a:avLst/>
            <a:gdLst/>
            <a:ahLst/>
            <a:cxnLst/>
            <a:rect l="l" t="t" r="r" b="b"/>
            <a:pathLst>
              <a:path w="3449320" h="1948179">
                <a:moveTo>
                  <a:pt x="0" y="1947672"/>
                </a:moveTo>
                <a:lnTo>
                  <a:pt x="3448811" y="1947672"/>
                </a:lnTo>
                <a:lnTo>
                  <a:pt x="3448811" y="0"/>
                </a:lnTo>
                <a:lnTo>
                  <a:pt x="0" y="0"/>
                </a:lnTo>
                <a:lnTo>
                  <a:pt x="0" y="19476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23354" y="3672078"/>
            <a:ext cx="1047115" cy="41465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80"/>
              </a:spcBef>
            </a:pPr>
            <a:r>
              <a:rPr sz="1800" spc="-15" dirty="0">
                <a:latin typeface="Calibri"/>
                <a:cs typeface="Calibri"/>
              </a:rPr>
              <a:t>PackageB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5397" y="4434078"/>
            <a:ext cx="984885" cy="4406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1700" dirty="0">
                <a:latin typeface="Calibri"/>
                <a:cs typeface="Calibri"/>
              </a:rPr>
              <a:t>Class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3885" y="4738878"/>
            <a:ext cx="984885" cy="4406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1700" dirty="0">
                <a:latin typeface="Calibri"/>
                <a:cs typeface="Calibri"/>
              </a:rPr>
              <a:t>Class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3354" y="1419605"/>
            <a:ext cx="3449320" cy="1948180"/>
          </a:xfrm>
          <a:custGeom>
            <a:avLst/>
            <a:gdLst/>
            <a:ahLst/>
            <a:cxnLst/>
            <a:rect l="l" t="t" r="r" b="b"/>
            <a:pathLst>
              <a:path w="3449320" h="1948179">
                <a:moveTo>
                  <a:pt x="0" y="1947672"/>
                </a:moveTo>
                <a:lnTo>
                  <a:pt x="3448811" y="1947672"/>
                </a:lnTo>
                <a:lnTo>
                  <a:pt x="3448811" y="0"/>
                </a:lnTo>
                <a:lnTo>
                  <a:pt x="0" y="0"/>
                </a:lnTo>
                <a:lnTo>
                  <a:pt x="0" y="19476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591554" y="4571872"/>
            <a:ext cx="3471545" cy="1092200"/>
            <a:chOff x="6591554" y="4571872"/>
            <a:chExt cx="3471545" cy="1092200"/>
          </a:xfrm>
        </p:grpSpPr>
        <p:sp>
          <p:nvSpPr>
            <p:cNvPr id="11" name="object 11"/>
            <p:cNvSpPr/>
            <p:nvPr/>
          </p:nvSpPr>
          <p:spPr>
            <a:xfrm>
              <a:off x="8356346" y="4656200"/>
              <a:ext cx="636905" cy="318770"/>
            </a:xfrm>
            <a:custGeom>
              <a:avLst/>
              <a:gdLst/>
              <a:ahLst/>
              <a:cxnLst/>
              <a:rect l="l" t="t" r="r" b="b"/>
              <a:pathLst>
                <a:path w="636904" h="318770">
                  <a:moveTo>
                    <a:pt x="5587" y="0"/>
                  </a:moveTo>
                  <a:lnTo>
                    <a:pt x="0" y="11430"/>
                  </a:lnTo>
                  <a:lnTo>
                    <a:pt x="45847" y="33400"/>
                  </a:lnTo>
                  <a:lnTo>
                    <a:pt x="51307" y="21971"/>
                  </a:lnTo>
                  <a:lnTo>
                    <a:pt x="5587" y="0"/>
                  </a:lnTo>
                  <a:close/>
                </a:path>
                <a:path w="636904" h="318770">
                  <a:moveTo>
                    <a:pt x="85725" y="38481"/>
                  </a:moveTo>
                  <a:lnTo>
                    <a:pt x="80136" y="49911"/>
                  </a:lnTo>
                  <a:lnTo>
                    <a:pt x="125983" y="72009"/>
                  </a:lnTo>
                  <a:lnTo>
                    <a:pt x="131445" y="60579"/>
                  </a:lnTo>
                  <a:lnTo>
                    <a:pt x="85725" y="38481"/>
                  </a:lnTo>
                  <a:close/>
                </a:path>
                <a:path w="636904" h="318770">
                  <a:moveTo>
                    <a:pt x="165734" y="77088"/>
                  </a:moveTo>
                  <a:lnTo>
                    <a:pt x="160274" y="88518"/>
                  </a:lnTo>
                  <a:lnTo>
                    <a:pt x="206121" y="110490"/>
                  </a:lnTo>
                  <a:lnTo>
                    <a:pt x="211581" y="99060"/>
                  </a:lnTo>
                  <a:lnTo>
                    <a:pt x="165734" y="77088"/>
                  </a:lnTo>
                  <a:close/>
                </a:path>
                <a:path w="636904" h="318770">
                  <a:moveTo>
                    <a:pt x="245872" y="115569"/>
                  </a:moveTo>
                  <a:lnTo>
                    <a:pt x="240410" y="127000"/>
                  </a:lnTo>
                  <a:lnTo>
                    <a:pt x="286130" y="148971"/>
                  </a:lnTo>
                  <a:lnTo>
                    <a:pt x="291719" y="137541"/>
                  </a:lnTo>
                  <a:lnTo>
                    <a:pt x="245872" y="115569"/>
                  </a:lnTo>
                  <a:close/>
                </a:path>
                <a:path w="636904" h="318770">
                  <a:moveTo>
                    <a:pt x="326008" y="154050"/>
                  </a:moveTo>
                  <a:lnTo>
                    <a:pt x="320548" y="165481"/>
                  </a:lnTo>
                  <a:lnTo>
                    <a:pt x="366268" y="187579"/>
                  </a:lnTo>
                  <a:lnTo>
                    <a:pt x="371855" y="176022"/>
                  </a:lnTo>
                  <a:lnTo>
                    <a:pt x="326008" y="154050"/>
                  </a:lnTo>
                  <a:close/>
                </a:path>
                <a:path w="636904" h="318770">
                  <a:moveTo>
                    <a:pt x="406146" y="192531"/>
                  </a:moveTo>
                  <a:lnTo>
                    <a:pt x="400684" y="204088"/>
                  </a:lnTo>
                  <a:lnTo>
                    <a:pt x="446404" y="226060"/>
                  </a:lnTo>
                  <a:lnTo>
                    <a:pt x="451993" y="214630"/>
                  </a:lnTo>
                  <a:lnTo>
                    <a:pt x="406146" y="192531"/>
                  </a:lnTo>
                  <a:close/>
                </a:path>
                <a:path w="636904" h="318770">
                  <a:moveTo>
                    <a:pt x="601406" y="300607"/>
                  </a:moveTo>
                  <a:lnTo>
                    <a:pt x="533526" y="306069"/>
                  </a:lnTo>
                  <a:lnTo>
                    <a:pt x="530859" y="309118"/>
                  </a:lnTo>
                  <a:lnTo>
                    <a:pt x="531240" y="312674"/>
                  </a:lnTo>
                  <a:lnTo>
                    <a:pt x="531495" y="316103"/>
                  </a:lnTo>
                  <a:lnTo>
                    <a:pt x="534543" y="318769"/>
                  </a:lnTo>
                  <a:lnTo>
                    <a:pt x="537972" y="318388"/>
                  </a:lnTo>
                  <a:lnTo>
                    <a:pt x="636777" y="310515"/>
                  </a:lnTo>
                  <a:lnTo>
                    <a:pt x="635489" y="308610"/>
                  </a:lnTo>
                  <a:lnTo>
                    <a:pt x="620140" y="308610"/>
                  </a:lnTo>
                  <a:lnTo>
                    <a:pt x="616446" y="303149"/>
                  </a:lnTo>
                  <a:lnTo>
                    <a:pt x="606678" y="303149"/>
                  </a:lnTo>
                  <a:lnTo>
                    <a:pt x="601406" y="300607"/>
                  </a:lnTo>
                  <a:close/>
                </a:path>
                <a:path w="636904" h="318770">
                  <a:moveTo>
                    <a:pt x="624967" y="298704"/>
                  </a:moveTo>
                  <a:lnTo>
                    <a:pt x="614036" y="299587"/>
                  </a:lnTo>
                  <a:lnTo>
                    <a:pt x="620140" y="308610"/>
                  </a:lnTo>
                  <a:lnTo>
                    <a:pt x="624967" y="298704"/>
                  </a:lnTo>
                  <a:close/>
                </a:path>
                <a:path w="636904" h="318770">
                  <a:moveTo>
                    <a:pt x="628788" y="298704"/>
                  </a:moveTo>
                  <a:lnTo>
                    <a:pt x="624967" y="298704"/>
                  </a:lnTo>
                  <a:lnTo>
                    <a:pt x="620140" y="308610"/>
                  </a:lnTo>
                  <a:lnTo>
                    <a:pt x="635489" y="308610"/>
                  </a:lnTo>
                  <a:lnTo>
                    <a:pt x="628788" y="298704"/>
                  </a:lnTo>
                  <a:close/>
                </a:path>
                <a:path w="636904" h="318770">
                  <a:moveTo>
                    <a:pt x="608136" y="300064"/>
                  </a:moveTo>
                  <a:lnTo>
                    <a:pt x="601406" y="300607"/>
                  </a:lnTo>
                  <a:lnTo>
                    <a:pt x="606678" y="303149"/>
                  </a:lnTo>
                  <a:lnTo>
                    <a:pt x="608136" y="300064"/>
                  </a:lnTo>
                  <a:close/>
                </a:path>
                <a:path w="636904" h="318770">
                  <a:moveTo>
                    <a:pt x="614036" y="299587"/>
                  </a:moveTo>
                  <a:lnTo>
                    <a:pt x="608136" y="300064"/>
                  </a:lnTo>
                  <a:lnTo>
                    <a:pt x="606678" y="303149"/>
                  </a:lnTo>
                  <a:lnTo>
                    <a:pt x="616446" y="303149"/>
                  </a:lnTo>
                  <a:lnTo>
                    <a:pt x="614036" y="299587"/>
                  </a:lnTo>
                  <a:close/>
                </a:path>
                <a:path w="636904" h="318770">
                  <a:moveTo>
                    <a:pt x="566420" y="269621"/>
                  </a:moveTo>
                  <a:lnTo>
                    <a:pt x="560831" y="281050"/>
                  </a:lnTo>
                  <a:lnTo>
                    <a:pt x="601406" y="300607"/>
                  </a:lnTo>
                  <a:lnTo>
                    <a:pt x="608136" y="300064"/>
                  </a:lnTo>
                  <a:lnTo>
                    <a:pt x="610695" y="294648"/>
                  </a:lnTo>
                  <a:lnTo>
                    <a:pt x="606936" y="289091"/>
                  </a:lnTo>
                  <a:lnTo>
                    <a:pt x="566420" y="269621"/>
                  </a:lnTo>
                  <a:close/>
                </a:path>
                <a:path w="636904" h="318770">
                  <a:moveTo>
                    <a:pt x="575436" y="224790"/>
                  </a:moveTo>
                  <a:lnTo>
                    <a:pt x="572515" y="226694"/>
                  </a:lnTo>
                  <a:lnTo>
                    <a:pt x="569595" y="228726"/>
                  </a:lnTo>
                  <a:lnTo>
                    <a:pt x="568832" y="232663"/>
                  </a:lnTo>
                  <a:lnTo>
                    <a:pt x="570737" y="235585"/>
                  </a:lnTo>
                  <a:lnTo>
                    <a:pt x="606936" y="289091"/>
                  </a:lnTo>
                  <a:lnTo>
                    <a:pt x="612139" y="291592"/>
                  </a:lnTo>
                  <a:lnTo>
                    <a:pt x="610695" y="294648"/>
                  </a:lnTo>
                  <a:lnTo>
                    <a:pt x="614036" y="299587"/>
                  </a:lnTo>
                  <a:lnTo>
                    <a:pt x="624967" y="298704"/>
                  </a:lnTo>
                  <a:lnTo>
                    <a:pt x="628788" y="298704"/>
                  </a:lnTo>
                  <a:lnTo>
                    <a:pt x="581278" y="228473"/>
                  </a:lnTo>
                  <a:lnTo>
                    <a:pt x="579374" y="225551"/>
                  </a:lnTo>
                  <a:lnTo>
                    <a:pt x="575436" y="224790"/>
                  </a:lnTo>
                  <a:close/>
                </a:path>
                <a:path w="636904" h="318770">
                  <a:moveTo>
                    <a:pt x="606936" y="289091"/>
                  </a:moveTo>
                  <a:lnTo>
                    <a:pt x="610695" y="294648"/>
                  </a:lnTo>
                  <a:lnTo>
                    <a:pt x="612139" y="291592"/>
                  </a:lnTo>
                  <a:lnTo>
                    <a:pt x="606936" y="289091"/>
                  </a:lnTo>
                  <a:close/>
                </a:path>
                <a:path w="636904" h="318770">
                  <a:moveTo>
                    <a:pt x="486282" y="231140"/>
                  </a:moveTo>
                  <a:lnTo>
                    <a:pt x="480822" y="242569"/>
                  </a:lnTo>
                  <a:lnTo>
                    <a:pt x="526542" y="264541"/>
                  </a:lnTo>
                  <a:lnTo>
                    <a:pt x="532002" y="253111"/>
                  </a:lnTo>
                  <a:lnTo>
                    <a:pt x="486282" y="231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23782" y="4586477"/>
              <a:ext cx="1125220" cy="762000"/>
            </a:xfrm>
            <a:custGeom>
              <a:avLst/>
              <a:gdLst/>
              <a:ahLst/>
              <a:cxnLst/>
              <a:rect l="l" t="t" r="r" b="b"/>
              <a:pathLst>
                <a:path w="112522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0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997712" y="0"/>
                  </a:lnTo>
                  <a:lnTo>
                    <a:pt x="1047130" y="9985"/>
                  </a:lnTo>
                  <a:lnTo>
                    <a:pt x="1087501" y="37211"/>
                  </a:lnTo>
                  <a:lnTo>
                    <a:pt x="1114726" y="77581"/>
                  </a:lnTo>
                  <a:lnTo>
                    <a:pt x="1124712" y="127000"/>
                  </a:lnTo>
                  <a:lnTo>
                    <a:pt x="1124712" y="635000"/>
                  </a:lnTo>
                  <a:lnTo>
                    <a:pt x="1114726" y="684418"/>
                  </a:lnTo>
                  <a:lnTo>
                    <a:pt x="1087501" y="724789"/>
                  </a:lnTo>
                  <a:lnTo>
                    <a:pt x="1047130" y="752014"/>
                  </a:lnTo>
                  <a:lnTo>
                    <a:pt x="997712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0" y="724789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8955">
              <a:solidFill>
                <a:srgbClr val="4471C4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1554" y="4891277"/>
              <a:ext cx="854075" cy="772795"/>
            </a:xfrm>
            <a:custGeom>
              <a:avLst/>
              <a:gdLst/>
              <a:ahLst/>
              <a:cxnLst/>
              <a:rect l="l" t="t" r="r" b="b"/>
              <a:pathLst>
                <a:path w="854075" h="772795">
                  <a:moveTo>
                    <a:pt x="779724" y="47398"/>
                  </a:moveTo>
                  <a:lnTo>
                    <a:pt x="0" y="751255"/>
                  </a:lnTo>
                  <a:lnTo>
                    <a:pt x="19303" y="772744"/>
                  </a:lnTo>
                  <a:lnTo>
                    <a:pt x="799172" y="68970"/>
                  </a:lnTo>
                  <a:lnTo>
                    <a:pt x="779724" y="47398"/>
                  </a:lnTo>
                  <a:close/>
                </a:path>
                <a:path w="854075" h="772795">
                  <a:moveTo>
                    <a:pt x="839167" y="37719"/>
                  </a:moveTo>
                  <a:lnTo>
                    <a:pt x="790448" y="37719"/>
                  </a:lnTo>
                  <a:lnTo>
                    <a:pt x="809878" y="59309"/>
                  </a:lnTo>
                  <a:lnTo>
                    <a:pt x="799172" y="68970"/>
                  </a:lnTo>
                  <a:lnTo>
                    <a:pt x="818515" y="90424"/>
                  </a:lnTo>
                  <a:lnTo>
                    <a:pt x="839167" y="37719"/>
                  </a:lnTo>
                  <a:close/>
                </a:path>
                <a:path w="854075" h="772795">
                  <a:moveTo>
                    <a:pt x="790448" y="37719"/>
                  </a:moveTo>
                  <a:lnTo>
                    <a:pt x="779724" y="47398"/>
                  </a:lnTo>
                  <a:lnTo>
                    <a:pt x="799172" y="68970"/>
                  </a:lnTo>
                  <a:lnTo>
                    <a:pt x="809878" y="59309"/>
                  </a:lnTo>
                  <a:lnTo>
                    <a:pt x="790448" y="37719"/>
                  </a:lnTo>
                  <a:close/>
                </a:path>
                <a:path w="854075" h="772795">
                  <a:moveTo>
                    <a:pt x="853948" y="0"/>
                  </a:moveTo>
                  <a:lnTo>
                    <a:pt x="760349" y="25908"/>
                  </a:lnTo>
                  <a:lnTo>
                    <a:pt x="779724" y="47398"/>
                  </a:lnTo>
                  <a:lnTo>
                    <a:pt x="790448" y="37719"/>
                  </a:lnTo>
                  <a:lnTo>
                    <a:pt x="839167" y="37719"/>
                  </a:lnTo>
                  <a:lnTo>
                    <a:pt x="85394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23354" y="1005077"/>
            <a:ext cx="1047115" cy="41465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75"/>
              </a:spcBef>
            </a:pPr>
            <a:r>
              <a:rPr sz="1800" spc="-15" dirty="0">
                <a:latin typeface="Calibri"/>
                <a:cs typeface="Calibri"/>
              </a:rPr>
              <a:t>PackageA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75397" y="1767077"/>
            <a:ext cx="984885" cy="4406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0"/>
              </a:spcBef>
            </a:pPr>
            <a:r>
              <a:rPr sz="1700" dirty="0">
                <a:latin typeface="Calibri"/>
                <a:cs typeface="Calibri"/>
              </a:rPr>
              <a:t>Class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97545" y="2529077"/>
            <a:ext cx="984885" cy="4406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20"/>
              </a:spcBef>
            </a:pPr>
            <a:r>
              <a:rPr sz="1700" dirty="0">
                <a:latin typeface="Calibri"/>
                <a:cs typeface="Calibri"/>
              </a:rPr>
              <a:t>Class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93885" y="2071877"/>
            <a:ext cx="984885" cy="4406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0"/>
              </a:spcBef>
            </a:pPr>
            <a:r>
              <a:rPr sz="1700" dirty="0">
                <a:latin typeface="Calibri"/>
                <a:cs typeface="Calibri"/>
              </a:rPr>
              <a:t>Class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4429" y="1989200"/>
            <a:ext cx="988694" cy="539115"/>
          </a:xfrm>
          <a:custGeom>
            <a:avLst/>
            <a:gdLst/>
            <a:ahLst/>
            <a:cxnLst/>
            <a:rect l="l" t="t" r="r" b="b"/>
            <a:pathLst>
              <a:path w="988695" h="539114">
                <a:moveTo>
                  <a:pt x="46736" y="262890"/>
                </a:moveTo>
                <a:lnTo>
                  <a:pt x="8382" y="229489"/>
                </a:lnTo>
                <a:lnTo>
                  <a:pt x="0" y="239141"/>
                </a:lnTo>
                <a:lnTo>
                  <a:pt x="38354" y="272415"/>
                </a:lnTo>
                <a:lnTo>
                  <a:pt x="46736" y="262890"/>
                </a:lnTo>
                <a:close/>
              </a:path>
              <a:path w="988695" h="539114">
                <a:moveTo>
                  <a:pt x="113792" y="321183"/>
                </a:moveTo>
                <a:lnTo>
                  <a:pt x="75438" y="287909"/>
                </a:lnTo>
                <a:lnTo>
                  <a:pt x="67056" y="297434"/>
                </a:lnTo>
                <a:lnTo>
                  <a:pt x="105410" y="330835"/>
                </a:lnTo>
                <a:lnTo>
                  <a:pt x="113792" y="321183"/>
                </a:lnTo>
                <a:close/>
              </a:path>
              <a:path w="988695" h="539114">
                <a:moveTo>
                  <a:pt x="180848" y="379476"/>
                </a:moveTo>
                <a:lnTo>
                  <a:pt x="142494" y="346202"/>
                </a:lnTo>
                <a:lnTo>
                  <a:pt x="134239" y="355727"/>
                </a:lnTo>
                <a:lnTo>
                  <a:pt x="172466" y="389128"/>
                </a:lnTo>
                <a:lnTo>
                  <a:pt x="180848" y="379476"/>
                </a:lnTo>
                <a:close/>
              </a:path>
              <a:path w="988695" h="539114">
                <a:moveTo>
                  <a:pt x="247904" y="437896"/>
                </a:moveTo>
                <a:lnTo>
                  <a:pt x="209550" y="404495"/>
                </a:lnTo>
                <a:lnTo>
                  <a:pt x="201295" y="414147"/>
                </a:lnTo>
                <a:lnTo>
                  <a:pt x="239649" y="447421"/>
                </a:lnTo>
                <a:lnTo>
                  <a:pt x="247904" y="437896"/>
                </a:lnTo>
                <a:close/>
              </a:path>
              <a:path w="988695" h="539114">
                <a:moveTo>
                  <a:pt x="315087" y="496189"/>
                </a:moveTo>
                <a:lnTo>
                  <a:pt x="276733" y="462915"/>
                </a:lnTo>
                <a:lnTo>
                  <a:pt x="268351" y="472440"/>
                </a:lnTo>
                <a:lnTo>
                  <a:pt x="306705" y="505714"/>
                </a:lnTo>
                <a:lnTo>
                  <a:pt x="315087" y="496189"/>
                </a:lnTo>
                <a:close/>
              </a:path>
              <a:path w="988695" h="539114">
                <a:moveTo>
                  <a:pt x="354711" y="539115"/>
                </a:moveTo>
                <a:lnTo>
                  <a:pt x="353542" y="535686"/>
                </a:lnTo>
                <a:lnTo>
                  <a:pt x="348653" y="521208"/>
                </a:lnTo>
                <a:lnTo>
                  <a:pt x="322961" y="445262"/>
                </a:lnTo>
                <a:lnTo>
                  <a:pt x="321818" y="441960"/>
                </a:lnTo>
                <a:lnTo>
                  <a:pt x="318135" y="440182"/>
                </a:lnTo>
                <a:lnTo>
                  <a:pt x="311531" y="442468"/>
                </a:lnTo>
                <a:lnTo>
                  <a:pt x="309753" y="446024"/>
                </a:lnTo>
                <a:lnTo>
                  <a:pt x="310896" y="449326"/>
                </a:lnTo>
                <a:lnTo>
                  <a:pt x="335724" y="522605"/>
                </a:lnTo>
                <a:lnTo>
                  <a:pt x="256286" y="507492"/>
                </a:lnTo>
                <a:lnTo>
                  <a:pt x="252984" y="509778"/>
                </a:lnTo>
                <a:lnTo>
                  <a:pt x="251714" y="516636"/>
                </a:lnTo>
                <a:lnTo>
                  <a:pt x="253873" y="519938"/>
                </a:lnTo>
                <a:lnTo>
                  <a:pt x="257429" y="520700"/>
                </a:lnTo>
                <a:lnTo>
                  <a:pt x="354711" y="539115"/>
                </a:lnTo>
                <a:close/>
              </a:path>
              <a:path w="988695" h="539114">
                <a:moveTo>
                  <a:pt x="403225" y="21971"/>
                </a:moveTo>
                <a:lnTo>
                  <a:pt x="357505" y="0"/>
                </a:lnTo>
                <a:lnTo>
                  <a:pt x="351917" y="11430"/>
                </a:lnTo>
                <a:lnTo>
                  <a:pt x="397764" y="33401"/>
                </a:lnTo>
                <a:lnTo>
                  <a:pt x="403225" y="21971"/>
                </a:lnTo>
                <a:close/>
              </a:path>
              <a:path w="988695" h="539114">
                <a:moveTo>
                  <a:pt x="483362" y="60579"/>
                </a:moveTo>
                <a:lnTo>
                  <a:pt x="437642" y="38481"/>
                </a:lnTo>
                <a:lnTo>
                  <a:pt x="432054" y="49911"/>
                </a:lnTo>
                <a:lnTo>
                  <a:pt x="477901" y="72009"/>
                </a:lnTo>
                <a:lnTo>
                  <a:pt x="483362" y="60579"/>
                </a:lnTo>
                <a:close/>
              </a:path>
              <a:path w="988695" h="539114">
                <a:moveTo>
                  <a:pt x="563499" y="99060"/>
                </a:moveTo>
                <a:lnTo>
                  <a:pt x="517652" y="77089"/>
                </a:lnTo>
                <a:lnTo>
                  <a:pt x="512191" y="88519"/>
                </a:lnTo>
                <a:lnTo>
                  <a:pt x="558038" y="110490"/>
                </a:lnTo>
                <a:lnTo>
                  <a:pt x="563499" y="99060"/>
                </a:lnTo>
                <a:close/>
              </a:path>
              <a:path w="988695" h="539114">
                <a:moveTo>
                  <a:pt x="643636" y="137541"/>
                </a:moveTo>
                <a:lnTo>
                  <a:pt x="597789" y="115570"/>
                </a:lnTo>
                <a:lnTo>
                  <a:pt x="592328" y="127000"/>
                </a:lnTo>
                <a:lnTo>
                  <a:pt x="638048" y="148971"/>
                </a:lnTo>
                <a:lnTo>
                  <a:pt x="643636" y="137541"/>
                </a:lnTo>
                <a:close/>
              </a:path>
              <a:path w="988695" h="539114">
                <a:moveTo>
                  <a:pt x="723773" y="176022"/>
                </a:moveTo>
                <a:lnTo>
                  <a:pt x="677926" y="154051"/>
                </a:lnTo>
                <a:lnTo>
                  <a:pt x="672465" y="165481"/>
                </a:lnTo>
                <a:lnTo>
                  <a:pt x="718185" y="187579"/>
                </a:lnTo>
                <a:lnTo>
                  <a:pt x="723773" y="176022"/>
                </a:lnTo>
                <a:close/>
              </a:path>
              <a:path w="988695" h="539114">
                <a:moveTo>
                  <a:pt x="803910" y="214630"/>
                </a:moveTo>
                <a:lnTo>
                  <a:pt x="758063" y="192532"/>
                </a:lnTo>
                <a:lnTo>
                  <a:pt x="752602" y="204089"/>
                </a:lnTo>
                <a:lnTo>
                  <a:pt x="798322" y="226060"/>
                </a:lnTo>
                <a:lnTo>
                  <a:pt x="803910" y="214630"/>
                </a:lnTo>
                <a:close/>
              </a:path>
              <a:path w="988695" h="539114">
                <a:moveTo>
                  <a:pt x="883920" y="253111"/>
                </a:moveTo>
                <a:lnTo>
                  <a:pt x="838200" y="231140"/>
                </a:lnTo>
                <a:lnTo>
                  <a:pt x="832739" y="242570"/>
                </a:lnTo>
                <a:lnTo>
                  <a:pt x="878459" y="264541"/>
                </a:lnTo>
                <a:lnTo>
                  <a:pt x="883920" y="253111"/>
                </a:lnTo>
                <a:close/>
              </a:path>
              <a:path w="988695" h="539114">
                <a:moveTo>
                  <a:pt x="988695" y="310515"/>
                </a:moveTo>
                <a:lnTo>
                  <a:pt x="987399" y="308610"/>
                </a:lnTo>
                <a:lnTo>
                  <a:pt x="980694" y="298704"/>
                </a:lnTo>
                <a:lnTo>
                  <a:pt x="965949" y="276910"/>
                </a:lnTo>
                <a:lnTo>
                  <a:pt x="965949" y="299593"/>
                </a:lnTo>
                <a:lnTo>
                  <a:pt x="960043" y="300075"/>
                </a:lnTo>
                <a:lnTo>
                  <a:pt x="962609" y="294652"/>
                </a:lnTo>
                <a:lnTo>
                  <a:pt x="965949" y="299593"/>
                </a:lnTo>
                <a:lnTo>
                  <a:pt x="965949" y="276910"/>
                </a:lnTo>
                <a:lnTo>
                  <a:pt x="933196" y="228473"/>
                </a:lnTo>
                <a:lnTo>
                  <a:pt x="931291" y="225552"/>
                </a:lnTo>
                <a:lnTo>
                  <a:pt x="927354" y="224790"/>
                </a:lnTo>
                <a:lnTo>
                  <a:pt x="924433" y="226695"/>
                </a:lnTo>
                <a:lnTo>
                  <a:pt x="921512" y="228727"/>
                </a:lnTo>
                <a:lnTo>
                  <a:pt x="920750" y="232664"/>
                </a:lnTo>
                <a:lnTo>
                  <a:pt x="922655" y="235585"/>
                </a:lnTo>
                <a:lnTo>
                  <a:pt x="958850" y="289102"/>
                </a:lnTo>
                <a:lnTo>
                  <a:pt x="918337" y="269621"/>
                </a:lnTo>
                <a:lnTo>
                  <a:pt x="912749" y="281051"/>
                </a:lnTo>
                <a:lnTo>
                  <a:pt x="953312" y="300609"/>
                </a:lnTo>
                <a:lnTo>
                  <a:pt x="885444" y="306070"/>
                </a:lnTo>
                <a:lnTo>
                  <a:pt x="882777" y="309118"/>
                </a:lnTo>
                <a:lnTo>
                  <a:pt x="883158" y="312674"/>
                </a:lnTo>
                <a:lnTo>
                  <a:pt x="883412" y="316103"/>
                </a:lnTo>
                <a:lnTo>
                  <a:pt x="886460" y="318770"/>
                </a:lnTo>
                <a:lnTo>
                  <a:pt x="889889" y="318389"/>
                </a:lnTo>
                <a:lnTo>
                  <a:pt x="988695" y="31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59698" y="2983992"/>
            <a:ext cx="387985" cy="1449705"/>
          </a:xfrm>
          <a:custGeom>
            <a:avLst/>
            <a:gdLst/>
            <a:ahLst/>
            <a:cxnLst/>
            <a:rect l="l" t="t" r="r" b="b"/>
            <a:pathLst>
              <a:path w="387984" h="1449704">
                <a:moveTo>
                  <a:pt x="375157" y="0"/>
                </a:moveTo>
                <a:lnTo>
                  <a:pt x="363220" y="49403"/>
                </a:lnTo>
                <a:lnTo>
                  <a:pt x="375539" y="52324"/>
                </a:lnTo>
                <a:lnTo>
                  <a:pt x="387603" y="3048"/>
                </a:lnTo>
                <a:lnTo>
                  <a:pt x="375157" y="0"/>
                </a:lnTo>
                <a:close/>
              </a:path>
              <a:path w="387984" h="1449704">
                <a:moveTo>
                  <a:pt x="354202" y="86360"/>
                </a:moveTo>
                <a:lnTo>
                  <a:pt x="342265" y="135762"/>
                </a:lnTo>
                <a:lnTo>
                  <a:pt x="354583" y="138811"/>
                </a:lnTo>
                <a:lnTo>
                  <a:pt x="366522" y="89408"/>
                </a:lnTo>
                <a:lnTo>
                  <a:pt x="354202" y="86360"/>
                </a:lnTo>
                <a:close/>
              </a:path>
              <a:path w="387984" h="1449704">
                <a:moveTo>
                  <a:pt x="333248" y="172847"/>
                </a:moveTo>
                <a:lnTo>
                  <a:pt x="321182" y="222123"/>
                </a:lnTo>
                <a:lnTo>
                  <a:pt x="333501" y="225171"/>
                </a:lnTo>
                <a:lnTo>
                  <a:pt x="345567" y="175768"/>
                </a:lnTo>
                <a:lnTo>
                  <a:pt x="333248" y="172847"/>
                </a:lnTo>
                <a:close/>
              </a:path>
              <a:path w="387984" h="1449704">
                <a:moveTo>
                  <a:pt x="312166" y="259207"/>
                </a:moveTo>
                <a:lnTo>
                  <a:pt x="300227" y="308483"/>
                </a:lnTo>
                <a:lnTo>
                  <a:pt x="312547" y="311531"/>
                </a:lnTo>
                <a:lnTo>
                  <a:pt x="324484" y="262128"/>
                </a:lnTo>
                <a:lnTo>
                  <a:pt x="312166" y="259207"/>
                </a:lnTo>
                <a:close/>
              </a:path>
              <a:path w="387984" h="1449704">
                <a:moveTo>
                  <a:pt x="291210" y="345567"/>
                </a:moveTo>
                <a:lnTo>
                  <a:pt x="279146" y="394970"/>
                </a:lnTo>
                <a:lnTo>
                  <a:pt x="291592" y="397891"/>
                </a:lnTo>
                <a:lnTo>
                  <a:pt x="303529" y="348615"/>
                </a:lnTo>
                <a:lnTo>
                  <a:pt x="291210" y="345567"/>
                </a:lnTo>
                <a:close/>
              </a:path>
              <a:path w="387984" h="1449704">
                <a:moveTo>
                  <a:pt x="270128" y="431927"/>
                </a:moveTo>
                <a:lnTo>
                  <a:pt x="258191" y="481330"/>
                </a:lnTo>
                <a:lnTo>
                  <a:pt x="270509" y="484250"/>
                </a:lnTo>
                <a:lnTo>
                  <a:pt x="282575" y="434975"/>
                </a:lnTo>
                <a:lnTo>
                  <a:pt x="270128" y="431927"/>
                </a:lnTo>
                <a:close/>
              </a:path>
              <a:path w="387984" h="1449704">
                <a:moveTo>
                  <a:pt x="249174" y="518287"/>
                </a:moveTo>
                <a:lnTo>
                  <a:pt x="237235" y="567690"/>
                </a:lnTo>
                <a:lnTo>
                  <a:pt x="249554" y="570738"/>
                </a:lnTo>
                <a:lnTo>
                  <a:pt x="261493" y="521335"/>
                </a:lnTo>
                <a:lnTo>
                  <a:pt x="249174" y="518287"/>
                </a:lnTo>
                <a:close/>
              </a:path>
              <a:path w="387984" h="1449704">
                <a:moveTo>
                  <a:pt x="228219" y="604647"/>
                </a:moveTo>
                <a:lnTo>
                  <a:pt x="216153" y="654050"/>
                </a:lnTo>
                <a:lnTo>
                  <a:pt x="228473" y="657098"/>
                </a:lnTo>
                <a:lnTo>
                  <a:pt x="240537" y="607695"/>
                </a:lnTo>
                <a:lnTo>
                  <a:pt x="228219" y="604647"/>
                </a:lnTo>
                <a:close/>
              </a:path>
              <a:path w="387984" h="1449704">
                <a:moveTo>
                  <a:pt x="207136" y="691134"/>
                </a:moveTo>
                <a:lnTo>
                  <a:pt x="195199" y="740410"/>
                </a:lnTo>
                <a:lnTo>
                  <a:pt x="207518" y="743458"/>
                </a:lnTo>
                <a:lnTo>
                  <a:pt x="219455" y="694055"/>
                </a:lnTo>
                <a:lnTo>
                  <a:pt x="207136" y="691134"/>
                </a:lnTo>
                <a:close/>
              </a:path>
              <a:path w="387984" h="1449704">
                <a:moveTo>
                  <a:pt x="186181" y="777494"/>
                </a:moveTo>
                <a:lnTo>
                  <a:pt x="174117" y="826770"/>
                </a:lnTo>
                <a:lnTo>
                  <a:pt x="186562" y="829818"/>
                </a:lnTo>
                <a:lnTo>
                  <a:pt x="198500" y="780415"/>
                </a:lnTo>
                <a:lnTo>
                  <a:pt x="186181" y="777494"/>
                </a:lnTo>
                <a:close/>
              </a:path>
              <a:path w="387984" h="1449704">
                <a:moveTo>
                  <a:pt x="165226" y="863854"/>
                </a:moveTo>
                <a:lnTo>
                  <a:pt x="153161" y="913257"/>
                </a:lnTo>
                <a:lnTo>
                  <a:pt x="165480" y="916178"/>
                </a:lnTo>
                <a:lnTo>
                  <a:pt x="177546" y="866902"/>
                </a:lnTo>
                <a:lnTo>
                  <a:pt x="165226" y="863854"/>
                </a:lnTo>
                <a:close/>
              </a:path>
              <a:path w="387984" h="1449704">
                <a:moveTo>
                  <a:pt x="144145" y="950214"/>
                </a:moveTo>
                <a:lnTo>
                  <a:pt x="132206" y="999617"/>
                </a:lnTo>
                <a:lnTo>
                  <a:pt x="144525" y="1002538"/>
                </a:lnTo>
                <a:lnTo>
                  <a:pt x="156464" y="953262"/>
                </a:lnTo>
                <a:lnTo>
                  <a:pt x="144145" y="950214"/>
                </a:lnTo>
                <a:close/>
              </a:path>
              <a:path w="387984" h="1449704">
                <a:moveTo>
                  <a:pt x="123190" y="1036574"/>
                </a:moveTo>
                <a:lnTo>
                  <a:pt x="111125" y="1085977"/>
                </a:lnTo>
                <a:lnTo>
                  <a:pt x="123444" y="1089025"/>
                </a:lnTo>
                <a:lnTo>
                  <a:pt x="135508" y="1039622"/>
                </a:lnTo>
                <a:lnTo>
                  <a:pt x="123190" y="1036574"/>
                </a:lnTo>
                <a:close/>
              </a:path>
              <a:path w="387984" h="1449704">
                <a:moveTo>
                  <a:pt x="102107" y="1123061"/>
                </a:moveTo>
                <a:lnTo>
                  <a:pt x="90170" y="1172337"/>
                </a:lnTo>
                <a:lnTo>
                  <a:pt x="102489" y="1175385"/>
                </a:lnTo>
                <a:lnTo>
                  <a:pt x="114553" y="1125982"/>
                </a:lnTo>
                <a:lnTo>
                  <a:pt x="102107" y="1123061"/>
                </a:lnTo>
                <a:close/>
              </a:path>
              <a:path w="387984" h="1449704">
                <a:moveTo>
                  <a:pt x="81152" y="1209421"/>
                </a:moveTo>
                <a:lnTo>
                  <a:pt x="69087" y="1258697"/>
                </a:lnTo>
                <a:lnTo>
                  <a:pt x="81533" y="1261745"/>
                </a:lnTo>
                <a:lnTo>
                  <a:pt x="93472" y="1212342"/>
                </a:lnTo>
                <a:lnTo>
                  <a:pt x="81152" y="1209421"/>
                </a:lnTo>
                <a:close/>
              </a:path>
              <a:path w="387984" h="1449704">
                <a:moveTo>
                  <a:pt x="8635" y="1345438"/>
                </a:moveTo>
                <a:lnTo>
                  <a:pt x="5333" y="1346454"/>
                </a:lnTo>
                <a:lnTo>
                  <a:pt x="1904" y="1347470"/>
                </a:lnTo>
                <a:lnTo>
                  <a:pt x="0" y="1351026"/>
                </a:lnTo>
                <a:lnTo>
                  <a:pt x="1016" y="1354328"/>
                </a:lnTo>
                <a:lnTo>
                  <a:pt x="29336" y="1449324"/>
                </a:lnTo>
                <a:lnTo>
                  <a:pt x="42784" y="1435354"/>
                </a:lnTo>
                <a:lnTo>
                  <a:pt x="38353" y="1435354"/>
                </a:lnTo>
                <a:lnTo>
                  <a:pt x="27685" y="1432687"/>
                </a:lnTo>
                <a:lnTo>
                  <a:pt x="28488" y="1431854"/>
                </a:lnTo>
                <a:lnTo>
                  <a:pt x="27177" y="1431544"/>
                </a:lnTo>
                <a:lnTo>
                  <a:pt x="31681" y="1412907"/>
                </a:lnTo>
                <a:lnTo>
                  <a:pt x="12192" y="1347343"/>
                </a:lnTo>
                <a:lnTo>
                  <a:pt x="8635" y="1345438"/>
                </a:lnTo>
                <a:close/>
              </a:path>
              <a:path w="387984" h="1449704">
                <a:moveTo>
                  <a:pt x="28488" y="1431854"/>
                </a:moveTo>
                <a:lnTo>
                  <a:pt x="27685" y="1432687"/>
                </a:lnTo>
                <a:lnTo>
                  <a:pt x="38353" y="1435354"/>
                </a:lnTo>
                <a:lnTo>
                  <a:pt x="37983" y="1434106"/>
                </a:lnTo>
                <a:lnTo>
                  <a:pt x="28488" y="1431854"/>
                </a:lnTo>
                <a:close/>
              </a:path>
              <a:path w="387984" h="1449704">
                <a:moveTo>
                  <a:pt x="95376" y="1366520"/>
                </a:moveTo>
                <a:lnTo>
                  <a:pt x="91312" y="1366647"/>
                </a:lnTo>
                <a:lnTo>
                  <a:pt x="88900" y="1369187"/>
                </a:lnTo>
                <a:lnTo>
                  <a:pt x="44037" y="1415725"/>
                </a:lnTo>
                <a:lnTo>
                  <a:pt x="39497" y="1434465"/>
                </a:lnTo>
                <a:lnTo>
                  <a:pt x="38089" y="1434465"/>
                </a:lnTo>
                <a:lnTo>
                  <a:pt x="38353" y="1435354"/>
                </a:lnTo>
                <a:lnTo>
                  <a:pt x="42784" y="1435354"/>
                </a:lnTo>
                <a:lnTo>
                  <a:pt x="43640" y="1434465"/>
                </a:lnTo>
                <a:lnTo>
                  <a:pt x="39497" y="1434465"/>
                </a:lnTo>
                <a:lnTo>
                  <a:pt x="37983" y="1434106"/>
                </a:lnTo>
                <a:lnTo>
                  <a:pt x="43986" y="1434106"/>
                </a:lnTo>
                <a:lnTo>
                  <a:pt x="98044" y="1377950"/>
                </a:lnTo>
                <a:lnTo>
                  <a:pt x="100456" y="1375410"/>
                </a:lnTo>
                <a:lnTo>
                  <a:pt x="100456" y="1371473"/>
                </a:lnTo>
                <a:lnTo>
                  <a:pt x="97917" y="1368933"/>
                </a:lnTo>
                <a:lnTo>
                  <a:pt x="95376" y="1366520"/>
                </a:lnTo>
                <a:close/>
              </a:path>
              <a:path w="387984" h="1449704">
                <a:moveTo>
                  <a:pt x="44037" y="1415725"/>
                </a:moveTo>
                <a:lnTo>
                  <a:pt x="35233" y="1424857"/>
                </a:lnTo>
                <a:lnTo>
                  <a:pt x="37983" y="1434106"/>
                </a:lnTo>
                <a:lnTo>
                  <a:pt x="39497" y="1434465"/>
                </a:lnTo>
                <a:lnTo>
                  <a:pt x="44037" y="1415725"/>
                </a:lnTo>
                <a:close/>
              </a:path>
              <a:path w="387984" h="1449704">
                <a:moveTo>
                  <a:pt x="35233" y="1424857"/>
                </a:moveTo>
                <a:lnTo>
                  <a:pt x="28488" y="1431854"/>
                </a:lnTo>
                <a:lnTo>
                  <a:pt x="37983" y="1434106"/>
                </a:lnTo>
                <a:lnTo>
                  <a:pt x="35233" y="1424857"/>
                </a:lnTo>
                <a:close/>
              </a:path>
              <a:path w="387984" h="1449704">
                <a:moveTo>
                  <a:pt x="31681" y="1412907"/>
                </a:moveTo>
                <a:lnTo>
                  <a:pt x="27177" y="1431544"/>
                </a:lnTo>
                <a:lnTo>
                  <a:pt x="28488" y="1431854"/>
                </a:lnTo>
                <a:lnTo>
                  <a:pt x="35233" y="1424857"/>
                </a:lnTo>
                <a:lnTo>
                  <a:pt x="31681" y="1412907"/>
                </a:lnTo>
                <a:close/>
              </a:path>
              <a:path w="387984" h="1449704">
                <a:moveTo>
                  <a:pt x="39116" y="1382141"/>
                </a:moveTo>
                <a:lnTo>
                  <a:pt x="31681" y="1412907"/>
                </a:lnTo>
                <a:lnTo>
                  <a:pt x="35233" y="1424857"/>
                </a:lnTo>
                <a:lnTo>
                  <a:pt x="44037" y="1415725"/>
                </a:lnTo>
                <a:lnTo>
                  <a:pt x="51434" y="1385189"/>
                </a:lnTo>
                <a:lnTo>
                  <a:pt x="39116" y="1382141"/>
                </a:lnTo>
                <a:close/>
              </a:path>
              <a:path w="387984" h="1449704">
                <a:moveTo>
                  <a:pt x="60198" y="1295781"/>
                </a:moveTo>
                <a:lnTo>
                  <a:pt x="48132" y="1345184"/>
                </a:lnTo>
                <a:lnTo>
                  <a:pt x="60451" y="1348105"/>
                </a:lnTo>
                <a:lnTo>
                  <a:pt x="72517" y="1298829"/>
                </a:lnTo>
                <a:lnTo>
                  <a:pt x="60198" y="12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0570" y="1843277"/>
            <a:ext cx="2059305" cy="1176655"/>
          </a:xfrm>
          <a:custGeom>
            <a:avLst/>
            <a:gdLst/>
            <a:ahLst/>
            <a:cxnLst/>
            <a:rect l="l" t="t" r="r" b="b"/>
            <a:pathLst>
              <a:path w="2059304" h="1176655">
                <a:moveTo>
                  <a:pt x="0" y="1176527"/>
                </a:moveTo>
                <a:lnTo>
                  <a:pt x="2058924" y="1176527"/>
                </a:lnTo>
                <a:lnTo>
                  <a:pt x="2058924" y="266700"/>
                </a:lnTo>
                <a:lnTo>
                  <a:pt x="0" y="266700"/>
                </a:lnTo>
                <a:lnTo>
                  <a:pt x="0" y="1176527"/>
                </a:lnTo>
                <a:close/>
              </a:path>
              <a:path w="2059304" h="1176655">
                <a:moveTo>
                  <a:pt x="0" y="266700"/>
                </a:moveTo>
                <a:lnTo>
                  <a:pt x="822960" y="266700"/>
                </a:lnTo>
                <a:lnTo>
                  <a:pt x="82296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10784" y="2282190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570" y="3505961"/>
            <a:ext cx="2059305" cy="1190625"/>
          </a:xfrm>
          <a:custGeom>
            <a:avLst/>
            <a:gdLst/>
            <a:ahLst/>
            <a:cxnLst/>
            <a:rect l="l" t="t" r="r" b="b"/>
            <a:pathLst>
              <a:path w="2059304" h="1190625">
                <a:moveTo>
                  <a:pt x="0" y="1190244"/>
                </a:moveTo>
                <a:lnTo>
                  <a:pt x="2058924" y="1190244"/>
                </a:lnTo>
                <a:lnTo>
                  <a:pt x="2058924" y="281939"/>
                </a:lnTo>
                <a:lnTo>
                  <a:pt x="0" y="281939"/>
                </a:lnTo>
                <a:lnTo>
                  <a:pt x="0" y="1190244"/>
                </a:lnTo>
                <a:close/>
              </a:path>
              <a:path w="2059304" h="1190625">
                <a:moveTo>
                  <a:pt x="0" y="281939"/>
                </a:moveTo>
                <a:lnTo>
                  <a:pt x="822960" y="281939"/>
                </a:lnTo>
                <a:lnTo>
                  <a:pt x="82296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10784" y="396214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38342" y="3019044"/>
            <a:ext cx="103505" cy="768350"/>
          </a:xfrm>
          <a:custGeom>
            <a:avLst/>
            <a:gdLst/>
            <a:ahLst/>
            <a:cxnLst/>
            <a:rect l="l" t="t" r="r" b="b"/>
            <a:pathLst>
              <a:path w="103504" h="768350">
                <a:moveTo>
                  <a:pt x="58039" y="0"/>
                </a:moveTo>
                <a:lnTo>
                  <a:pt x="45339" y="0"/>
                </a:lnTo>
                <a:lnTo>
                  <a:pt x="45339" y="50800"/>
                </a:lnTo>
                <a:lnTo>
                  <a:pt x="58039" y="50800"/>
                </a:lnTo>
                <a:lnTo>
                  <a:pt x="58039" y="0"/>
                </a:lnTo>
                <a:close/>
              </a:path>
              <a:path w="103504" h="768350">
                <a:moveTo>
                  <a:pt x="58039" y="88900"/>
                </a:moveTo>
                <a:lnTo>
                  <a:pt x="45339" y="88900"/>
                </a:lnTo>
                <a:lnTo>
                  <a:pt x="45339" y="139700"/>
                </a:lnTo>
                <a:lnTo>
                  <a:pt x="58039" y="139700"/>
                </a:lnTo>
                <a:lnTo>
                  <a:pt x="58039" y="88900"/>
                </a:lnTo>
                <a:close/>
              </a:path>
              <a:path w="103504" h="768350">
                <a:moveTo>
                  <a:pt x="58039" y="177800"/>
                </a:moveTo>
                <a:lnTo>
                  <a:pt x="45339" y="177800"/>
                </a:lnTo>
                <a:lnTo>
                  <a:pt x="45339" y="228600"/>
                </a:lnTo>
                <a:lnTo>
                  <a:pt x="58039" y="228600"/>
                </a:lnTo>
                <a:lnTo>
                  <a:pt x="58039" y="177800"/>
                </a:lnTo>
                <a:close/>
              </a:path>
              <a:path w="103504" h="768350">
                <a:moveTo>
                  <a:pt x="58039" y="266700"/>
                </a:moveTo>
                <a:lnTo>
                  <a:pt x="45339" y="266700"/>
                </a:lnTo>
                <a:lnTo>
                  <a:pt x="45339" y="317500"/>
                </a:lnTo>
                <a:lnTo>
                  <a:pt x="58039" y="317500"/>
                </a:lnTo>
                <a:lnTo>
                  <a:pt x="58039" y="266700"/>
                </a:lnTo>
                <a:close/>
              </a:path>
              <a:path w="103504" h="768350">
                <a:moveTo>
                  <a:pt x="58039" y="355600"/>
                </a:moveTo>
                <a:lnTo>
                  <a:pt x="45339" y="355600"/>
                </a:lnTo>
                <a:lnTo>
                  <a:pt x="45339" y="406400"/>
                </a:lnTo>
                <a:lnTo>
                  <a:pt x="58039" y="406400"/>
                </a:lnTo>
                <a:lnTo>
                  <a:pt x="58039" y="355600"/>
                </a:lnTo>
                <a:close/>
              </a:path>
              <a:path w="103504" h="768350">
                <a:moveTo>
                  <a:pt x="58039" y="444500"/>
                </a:moveTo>
                <a:lnTo>
                  <a:pt x="45339" y="444500"/>
                </a:lnTo>
                <a:lnTo>
                  <a:pt x="45339" y="495300"/>
                </a:lnTo>
                <a:lnTo>
                  <a:pt x="58039" y="495300"/>
                </a:lnTo>
                <a:lnTo>
                  <a:pt x="58039" y="444500"/>
                </a:lnTo>
                <a:close/>
              </a:path>
              <a:path w="103504" h="768350">
                <a:moveTo>
                  <a:pt x="58039" y="533400"/>
                </a:moveTo>
                <a:lnTo>
                  <a:pt x="45339" y="533400"/>
                </a:lnTo>
                <a:lnTo>
                  <a:pt x="45339" y="584200"/>
                </a:lnTo>
                <a:lnTo>
                  <a:pt x="58039" y="584200"/>
                </a:lnTo>
                <a:lnTo>
                  <a:pt x="58039" y="533400"/>
                </a:lnTo>
                <a:close/>
              </a:path>
              <a:path w="103504" h="768350">
                <a:moveTo>
                  <a:pt x="7112" y="672083"/>
                </a:moveTo>
                <a:lnTo>
                  <a:pt x="1016" y="675639"/>
                </a:lnTo>
                <a:lnTo>
                  <a:pt x="0" y="679449"/>
                </a:lnTo>
                <a:lnTo>
                  <a:pt x="51689" y="768095"/>
                </a:lnTo>
                <a:lnTo>
                  <a:pt x="59020" y="755522"/>
                </a:lnTo>
                <a:lnTo>
                  <a:pt x="45339" y="755522"/>
                </a:lnTo>
                <a:lnTo>
                  <a:pt x="45339" y="732100"/>
                </a:lnTo>
                <a:lnTo>
                  <a:pt x="10922" y="673099"/>
                </a:lnTo>
                <a:lnTo>
                  <a:pt x="7112" y="672083"/>
                </a:lnTo>
                <a:close/>
              </a:path>
              <a:path w="103504" h="768350">
                <a:moveTo>
                  <a:pt x="45339" y="732100"/>
                </a:moveTo>
                <a:lnTo>
                  <a:pt x="45339" y="755522"/>
                </a:lnTo>
                <a:lnTo>
                  <a:pt x="58039" y="755522"/>
                </a:lnTo>
                <a:lnTo>
                  <a:pt x="58039" y="752347"/>
                </a:lnTo>
                <a:lnTo>
                  <a:pt x="46228" y="752347"/>
                </a:lnTo>
                <a:lnTo>
                  <a:pt x="51688" y="742986"/>
                </a:lnTo>
                <a:lnTo>
                  <a:pt x="45339" y="732100"/>
                </a:lnTo>
                <a:close/>
              </a:path>
              <a:path w="103504" h="768350">
                <a:moveTo>
                  <a:pt x="96266" y="672083"/>
                </a:moveTo>
                <a:lnTo>
                  <a:pt x="92456" y="673099"/>
                </a:lnTo>
                <a:lnTo>
                  <a:pt x="58039" y="732100"/>
                </a:lnTo>
                <a:lnTo>
                  <a:pt x="58039" y="755522"/>
                </a:lnTo>
                <a:lnTo>
                  <a:pt x="59020" y="755522"/>
                </a:lnTo>
                <a:lnTo>
                  <a:pt x="103378" y="679449"/>
                </a:lnTo>
                <a:lnTo>
                  <a:pt x="102362" y="675639"/>
                </a:lnTo>
                <a:lnTo>
                  <a:pt x="96266" y="672083"/>
                </a:lnTo>
                <a:close/>
              </a:path>
              <a:path w="103504" h="768350">
                <a:moveTo>
                  <a:pt x="51688" y="742986"/>
                </a:moveTo>
                <a:lnTo>
                  <a:pt x="46228" y="752347"/>
                </a:lnTo>
                <a:lnTo>
                  <a:pt x="57150" y="752347"/>
                </a:lnTo>
                <a:lnTo>
                  <a:pt x="51688" y="742986"/>
                </a:lnTo>
                <a:close/>
              </a:path>
              <a:path w="103504" h="768350">
                <a:moveTo>
                  <a:pt x="58039" y="732100"/>
                </a:moveTo>
                <a:lnTo>
                  <a:pt x="51688" y="742986"/>
                </a:lnTo>
                <a:lnTo>
                  <a:pt x="57150" y="752347"/>
                </a:lnTo>
                <a:lnTo>
                  <a:pt x="58039" y="752347"/>
                </a:lnTo>
                <a:lnTo>
                  <a:pt x="58039" y="732100"/>
                </a:lnTo>
                <a:close/>
              </a:path>
              <a:path w="103504" h="768350">
                <a:moveTo>
                  <a:pt x="58039" y="711199"/>
                </a:moveTo>
                <a:lnTo>
                  <a:pt x="45339" y="711199"/>
                </a:lnTo>
                <a:lnTo>
                  <a:pt x="45339" y="732100"/>
                </a:lnTo>
                <a:lnTo>
                  <a:pt x="51688" y="742986"/>
                </a:lnTo>
                <a:lnTo>
                  <a:pt x="58038" y="732100"/>
                </a:lnTo>
                <a:lnTo>
                  <a:pt x="58039" y="711199"/>
                </a:lnTo>
                <a:close/>
              </a:path>
              <a:path w="103504" h="768350">
                <a:moveTo>
                  <a:pt x="58039" y="622299"/>
                </a:moveTo>
                <a:lnTo>
                  <a:pt x="45339" y="622299"/>
                </a:lnTo>
                <a:lnTo>
                  <a:pt x="45339" y="673099"/>
                </a:lnTo>
                <a:lnTo>
                  <a:pt x="58039" y="673099"/>
                </a:lnTo>
                <a:lnTo>
                  <a:pt x="58039" y="622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63582" y="2528316"/>
            <a:ext cx="103505" cy="2209800"/>
          </a:xfrm>
          <a:custGeom>
            <a:avLst/>
            <a:gdLst/>
            <a:ahLst/>
            <a:cxnLst/>
            <a:rect l="l" t="t" r="r" b="b"/>
            <a:pathLst>
              <a:path w="103504" h="2209800">
                <a:moveTo>
                  <a:pt x="58039" y="0"/>
                </a:moveTo>
                <a:lnTo>
                  <a:pt x="45339" y="0"/>
                </a:lnTo>
                <a:lnTo>
                  <a:pt x="45339" y="50800"/>
                </a:lnTo>
                <a:lnTo>
                  <a:pt x="58039" y="50800"/>
                </a:lnTo>
                <a:lnTo>
                  <a:pt x="58039" y="0"/>
                </a:lnTo>
                <a:close/>
              </a:path>
              <a:path w="103504" h="2209800">
                <a:moveTo>
                  <a:pt x="58039" y="88900"/>
                </a:moveTo>
                <a:lnTo>
                  <a:pt x="45339" y="88900"/>
                </a:lnTo>
                <a:lnTo>
                  <a:pt x="45339" y="139700"/>
                </a:lnTo>
                <a:lnTo>
                  <a:pt x="58039" y="139700"/>
                </a:lnTo>
                <a:lnTo>
                  <a:pt x="58039" y="88900"/>
                </a:lnTo>
                <a:close/>
              </a:path>
              <a:path w="103504" h="2209800">
                <a:moveTo>
                  <a:pt x="58039" y="177800"/>
                </a:moveTo>
                <a:lnTo>
                  <a:pt x="45339" y="177800"/>
                </a:lnTo>
                <a:lnTo>
                  <a:pt x="45339" y="228600"/>
                </a:lnTo>
                <a:lnTo>
                  <a:pt x="58039" y="228600"/>
                </a:lnTo>
                <a:lnTo>
                  <a:pt x="58039" y="177800"/>
                </a:lnTo>
                <a:close/>
              </a:path>
              <a:path w="103504" h="2209800">
                <a:moveTo>
                  <a:pt x="58039" y="266700"/>
                </a:moveTo>
                <a:lnTo>
                  <a:pt x="45339" y="266700"/>
                </a:lnTo>
                <a:lnTo>
                  <a:pt x="45339" y="317500"/>
                </a:lnTo>
                <a:lnTo>
                  <a:pt x="58039" y="317500"/>
                </a:lnTo>
                <a:lnTo>
                  <a:pt x="58039" y="266700"/>
                </a:lnTo>
                <a:close/>
              </a:path>
              <a:path w="103504" h="2209800">
                <a:moveTo>
                  <a:pt x="58039" y="355600"/>
                </a:moveTo>
                <a:lnTo>
                  <a:pt x="45339" y="355600"/>
                </a:lnTo>
                <a:lnTo>
                  <a:pt x="45339" y="406400"/>
                </a:lnTo>
                <a:lnTo>
                  <a:pt x="58039" y="406400"/>
                </a:lnTo>
                <a:lnTo>
                  <a:pt x="58039" y="355600"/>
                </a:lnTo>
                <a:close/>
              </a:path>
              <a:path w="103504" h="2209800">
                <a:moveTo>
                  <a:pt x="58039" y="444500"/>
                </a:moveTo>
                <a:lnTo>
                  <a:pt x="45339" y="444500"/>
                </a:lnTo>
                <a:lnTo>
                  <a:pt x="45339" y="495300"/>
                </a:lnTo>
                <a:lnTo>
                  <a:pt x="58039" y="495300"/>
                </a:lnTo>
                <a:lnTo>
                  <a:pt x="58039" y="444500"/>
                </a:lnTo>
                <a:close/>
              </a:path>
              <a:path w="103504" h="2209800">
                <a:moveTo>
                  <a:pt x="58039" y="533400"/>
                </a:moveTo>
                <a:lnTo>
                  <a:pt x="45339" y="533400"/>
                </a:lnTo>
                <a:lnTo>
                  <a:pt x="45339" y="584200"/>
                </a:lnTo>
                <a:lnTo>
                  <a:pt x="58039" y="584200"/>
                </a:lnTo>
                <a:lnTo>
                  <a:pt x="58039" y="533400"/>
                </a:lnTo>
                <a:close/>
              </a:path>
              <a:path w="103504" h="2209800">
                <a:moveTo>
                  <a:pt x="58039" y="622300"/>
                </a:moveTo>
                <a:lnTo>
                  <a:pt x="45339" y="622300"/>
                </a:lnTo>
                <a:lnTo>
                  <a:pt x="45339" y="673100"/>
                </a:lnTo>
                <a:lnTo>
                  <a:pt x="58039" y="673100"/>
                </a:lnTo>
                <a:lnTo>
                  <a:pt x="58039" y="622300"/>
                </a:lnTo>
                <a:close/>
              </a:path>
              <a:path w="103504" h="2209800">
                <a:moveTo>
                  <a:pt x="58039" y="711200"/>
                </a:moveTo>
                <a:lnTo>
                  <a:pt x="45339" y="711200"/>
                </a:lnTo>
                <a:lnTo>
                  <a:pt x="45339" y="762000"/>
                </a:lnTo>
                <a:lnTo>
                  <a:pt x="58039" y="762000"/>
                </a:lnTo>
                <a:lnTo>
                  <a:pt x="58039" y="711200"/>
                </a:lnTo>
                <a:close/>
              </a:path>
              <a:path w="103504" h="2209800">
                <a:moveTo>
                  <a:pt x="58039" y="800100"/>
                </a:moveTo>
                <a:lnTo>
                  <a:pt x="45339" y="800100"/>
                </a:lnTo>
                <a:lnTo>
                  <a:pt x="45339" y="850900"/>
                </a:lnTo>
                <a:lnTo>
                  <a:pt x="58039" y="850900"/>
                </a:lnTo>
                <a:lnTo>
                  <a:pt x="58039" y="800100"/>
                </a:lnTo>
                <a:close/>
              </a:path>
              <a:path w="103504" h="2209800">
                <a:moveTo>
                  <a:pt x="58039" y="889000"/>
                </a:moveTo>
                <a:lnTo>
                  <a:pt x="45339" y="889000"/>
                </a:lnTo>
                <a:lnTo>
                  <a:pt x="45339" y="939800"/>
                </a:lnTo>
                <a:lnTo>
                  <a:pt x="58039" y="939800"/>
                </a:lnTo>
                <a:lnTo>
                  <a:pt x="58039" y="889000"/>
                </a:lnTo>
                <a:close/>
              </a:path>
              <a:path w="103504" h="2209800">
                <a:moveTo>
                  <a:pt x="58039" y="977900"/>
                </a:moveTo>
                <a:lnTo>
                  <a:pt x="45339" y="977900"/>
                </a:lnTo>
                <a:lnTo>
                  <a:pt x="45339" y="1028700"/>
                </a:lnTo>
                <a:lnTo>
                  <a:pt x="58039" y="1028700"/>
                </a:lnTo>
                <a:lnTo>
                  <a:pt x="58039" y="977900"/>
                </a:lnTo>
                <a:close/>
              </a:path>
              <a:path w="103504" h="2209800">
                <a:moveTo>
                  <a:pt x="58039" y="1066800"/>
                </a:moveTo>
                <a:lnTo>
                  <a:pt x="45339" y="1066800"/>
                </a:lnTo>
                <a:lnTo>
                  <a:pt x="45339" y="1117600"/>
                </a:lnTo>
                <a:lnTo>
                  <a:pt x="58039" y="1117600"/>
                </a:lnTo>
                <a:lnTo>
                  <a:pt x="58039" y="1066800"/>
                </a:lnTo>
                <a:close/>
              </a:path>
              <a:path w="103504" h="2209800">
                <a:moveTo>
                  <a:pt x="58039" y="1155700"/>
                </a:moveTo>
                <a:lnTo>
                  <a:pt x="45339" y="1155700"/>
                </a:lnTo>
                <a:lnTo>
                  <a:pt x="45339" y="1206500"/>
                </a:lnTo>
                <a:lnTo>
                  <a:pt x="58039" y="1206500"/>
                </a:lnTo>
                <a:lnTo>
                  <a:pt x="58039" y="1155700"/>
                </a:lnTo>
                <a:close/>
              </a:path>
              <a:path w="103504" h="2209800">
                <a:moveTo>
                  <a:pt x="58039" y="1244600"/>
                </a:moveTo>
                <a:lnTo>
                  <a:pt x="45339" y="1244600"/>
                </a:lnTo>
                <a:lnTo>
                  <a:pt x="45339" y="1295400"/>
                </a:lnTo>
                <a:lnTo>
                  <a:pt x="58039" y="1295400"/>
                </a:lnTo>
                <a:lnTo>
                  <a:pt x="58039" y="1244600"/>
                </a:lnTo>
                <a:close/>
              </a:path>
              <a:path w="103504" h="2209800">
                <a:moveTo>
                  <a:pt x="58039" y="1333500"/>
                </a:moveTo>
                <a:lnTo>
                  <a:pt x="45339" y="1333500"/>
                </a:lnTo>
                <a:lnTo>
                  <a:pt x="45339" y="1384300"/>
                </a:lnTo>
                <a:lnTo>
                  <a:pt x="58039" y="1384300"/>
                </a:lnTo>
                <a:lnTo>
                  <a:pt x="58039" y="1333500"/>
                </a:lnTo>
                <a:close/>
              </a:path>
              <a:path w="103504" h="2209800">
                <a:moveTo>
                  <a:pt x="58039" y="1422400"/>
                </a:moveTo>
                <a:lnTo>
                  <a:pt x="45339" y="1422400"/>
                </a:lnTo>
                <a:lnTo>
                  <a:pt x="45339" y="1473200"/>
                </a:lnTo>
                <a:lnTo>
                  <a:pt x="58039" y="1473200"/>
                </a:lnTo>
                <a:lnTo>
                  <a:pt x="58039" y="1422400"/>
                </a:lnTo>
                <a:close/>
              </a:path>
              <a:path w="103504" h="2209800">
                <a:moveTo>
                  <a:pt x="58039" y="1511300"/>
                </a:moveTo>
                <a:lnTo>
                  <a:pt x="45339" y="1511300"/>
                </a:lnTo>
                <a:lnTo>
                  <a:pt x="45339" y="1562100"/>
                </a:lnTo>
                <a:lnTo>
                  <a:pt x="58039" y="1562100"/>
                </a:lnTo>
                <a:lnTo>
                  <a:pt x="58039" y="1511300"/>
                </a:lnTo>
                <a:close/>
              </a:path>
              <a:path w="103504" h="2209800">
                <a:moveTo>
                  <a:pt x="58039" y="1600200"/>
                </a:moveTo>
                <a:lnTo>
                  <a:pt x="45339" y="1600200"/>
                </a:lnTo>
                <a:lnTo>
                  <a:pt x="45339" y="1651000"/>
                </a:lnTo>
                <a:lnTo>
                  <a:pt x="58039" y="1651000"/>
                </a:lnTo>
                <a:lnTo>
                  <a:pt x="58039" y="1600200"/>
                </a:lnTo>
                <a:close/>
              </a:path>
              <a:path w="103504" h="2209800">
                <a:moveTo>
                  <a:pt x="58039" y="1689100"/>
                </a:moveTo>
                <a:lnTo>
                  <a:pt x="45339" y="1689100"/>
                </a:lnTo>
                <a:lnTo>
                  <a:pt x="45339" y="1739900"/>
                </a:lnTo>
                <a:lnTo>
                  <a:pt x="58039" y="1739900"/>
                </a:lnTo>
                <a:lnTo>
                  <a:pt x="58039" y="1689100"/>
                </a:lnTo>
                <a:close/>
              </a:path>
              <a:path w="103504" h="2209800">
                <a:moveTo>
                  <a:pt x="58039" y="1778000"/>
                </a:moveTo>
                <a:lnTo>
                  <a:pt x="45339" y="1778000"/>
                </a:lnTo>
                <a:lnTo>
                  <a:pt x="45339" y="1828800"/>
                </a:lnTo>
                <a:lnTo>
                  <a:pt x="58039" y="1828800"/>
                </a:lnTo>
                <a:lnTo>
                  <a:pt x="58039" y="1778000"/>
                </a:lnTo>
                <a:close/>
              </a:path>
              <a:path w="103504" h="2209800">
                <a:moveTo>
                  <a:pt x="58039" y="1866900"/>
                </a:moveTo>
                <a:lnTo>
                  <a:pt x="45339" y="1866900"/>
                </a:lnTo>
                <a:lnTo>
                  <a:pt x="45339" y="1917700"/>
                </a:lnTo>
                <a:lnTo>
                  <a:pt x="58039" y="1917700"/>
                </a:lnTo>
                <a:lnTo>
                  <a:pt x="58039" y="1866900"/>
                </a:lnTo>
                <a:close/>
              </a:path>
              <a:path w="103504" h="2209800">
                <a:moveTo>
                  <a:pt x="58039" y="1955800"/>
                </a:moveTo>
                <a:lnTo>
                  <a:pt x="45339" y="1955800"/>
                </a:lnTo>
                <a:lnTo>
                  <a:pt x="45339" y="2006600"/>
                </a:lnTo>
                <a:lnTo>
                  <a:pt x="58039" y="2006600"/>
                </a:lnTo>
                <a:lnTo>
                  <a:pt x="58039" y="1955800"/>
                </a:lnTo>
                <a:close/>
              </a:path>
              <a:path w="103504" h="2209800">
                <a:moveTo>
                  <a:pt x="58039" y="2044700"/>
                </a:moveTo>
                <a:lnTo>
                  <a:pt x="45339" y="2044700"/>
                </a:lnTo>
                <a:lnTo>
                  <a:pt x="45339" y="2095500"/>
                </a:lnTo>
                <a:lnTo>
                  <a:pt x="58039" y="2095500"/>
                </a:lnTo>
                <a:lnTo>
                  <a:pt x="58039" y="2044700"/>
                </a:lnTo>
                <a:close/>
              </a:path>
              <a:path w="103504" h="2209800">
                <a:moveTo>
                  <a:pt x="7112" y="2113788"/>
                </a:moveTo>
                <a:lnTo>
                  <a:pt x="1016" y="2117344"/>
                </a:lnTo>
                <a:lnTo>
                  <a:pt x="0" y="2121154"/>
                </a:lnTo>
                <a:lnTo>
                  <a:pt x="51689" y="2209800"/>
                </a:lnTo>
                <a:lnTo>
                  <a:pt x="60871" y="2194052"/>
                </a:lnTo>
                <a:lnTo>
                  <a:pt x="46227" y="2194052"/>
                </a:lnTo>
                <a:lnTo>
                  <a:pt x="51689" y="2184690"/>
                </a:lnTo>
                <a:lnTo>
                  <a:pt x="51519" y="2184400"/>
                </a:lnTo>
                <a:lnTo>
                  <a:pt x="45339" y="2184400"/>
                </a:lnTo>
                <a:lnTo>
                  <a:pt x="45339" y="2173804"/>
                </a:lnTo>
                <a:lnTo>
                  <a:pt x="10922" y="2114804"/>
                </a:lnTo>
                <a:lnTo>
                  <a:pt x="7112" y="2113788"/>
                </a:lnTo>
                <a:close/>
              </a:path>
              <a:path w="103504" h="2209800">
                <a:moveTo>
                  <a:pt x="51689" y="2184690"/>
                </a:moveTo>
                <a:lnTo>
                  <a:pt x="46227" y="2194052"/>
                </a:lnTo>
                <a:lnTo>
                  <a:pt x="57150" y="2194052"/>
                </a:lnTo>
                <a:lnTo>
                  <a:pt x="51689" y="2184690"/>
                </a:lnTo>
                <a:close/>
              </a:path>
              <a:path w="103504" h="2209800">
                <a:moveTo>
                  <a:pt x="58039" y="2173804"/>
                </a:moveTo>
                <a:lnTo>
                  <a:pt x="51689" y="2184690"/>
                </a:lnTo>
                <a:lnTo>
                  <a:pt x="57150" y="2194052"/>
                </a:lnTo>
                <a:lnTo>
                  <a:pt x="60871" y="2194052"/>
                </a:lnTo>
                <a:lnTo>
                  <a:pt x="66499" y="2184400"/>
                </a:lnTo>
                <a:lnTo>
                  <a:pt x="58039" y="2184400"/>
                </a:lnTo>
                <a:lnTo>
                  <a:pt x="58039" y="2173804"/>
                </a:lnTo>
                <a:close/>
              </a:path>
              <a:path w="103504" h="2209800">
                <a:moveTo>
                  <a:pt x="45339" y="2173804"/>
                </a:moveTo>
                <a:lnTo>
                  <a:pt x="45339" y="2184400"/>
                </a:lnTo>
                <a:lnTo>
                  <a:pt x="51519" y="2184400"/>
                </a:lnTo>
                <a:lnTo>
                  <a:pt x="45339" y="2173804"/>
                </a:lnTo>
                <a:close/>
              </a:path>
              <a:path w="103504" h="2209800">
                <a:moveTo>
                  <a:pt x="58039" y="2133600"/>
                </a:moveTo>
                <a:lnTo>
                  <a:pt x="45339" y="2133600"/>
                </a:lnTo>
                <a:lnTo>
                  <a:pt x="45339" y="2173804"/>
                </a:lnTo>
                <a:lnTo>
                  <a:pt x="51519" y="2184400"/>
                </a:lnTo>
                <a:lnTo>
                  <a:pt x="51858" y="2184400"/>
                </a:lnTo>
                <a:lnTo>
                  <a:pt x="58038" y="2173804"/>
                </a:lnTo>
                <a:lnTo>
                  <a:pt x="58039" y="2133600"/>
                </a:lnTo>
                <a:close/>
              </a:path>
              <a:path w="103504" h="2209800">
                <a:moveTo>
                  <a:pt x="96266" y="2113788"/>
                </a:moveTo>
                <a:lnTo>
                  <a:pt x="92456" y="2114804"/>
                </a:lnTo>
                <a:lnTo>
                  <a:pt x="58039" y="2173804"/>
                </a:lnTo>
                <a:lnTo>
                  <a:pt x="58039" y="2184400"/>
                </a:lnTo>
                <a:lnTo>
                  <a:pt x="66499" y="2184400"/>
                </a:lnTo>
                <a:lnTo>
                  <a:pt x="103377" y="2121154"/>
                </a:lnTo>
                <a:lnTo>
                  <a:pt x="102362" y="2117344"/>
                </a:lnTo>
                <a:lnTo>
                  <a:pt x="96266" y="2113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63990" y="3519678"/>
            <a:ext cx="704215" cy="457200"/>
          </a:xfrm>
          <a:custGeom>
            <a:avLst/>
            <a:gdLst/>
            <a:ahLst/>
            <a:cxnLst/>
            <a:rect l="l" t="t" r="r" b="b"/>
            <a:pathLst>
              <a:path w="704215" h="457200">
                <a:moveTo>
                  <a:pt x="211835" y="228600"/>
                </a:moveTo>
                <a:lnTo>
                  <a:pt x="218980" y="180417"/>
                </a:lnTo>
                <a:lnTo>
                  <a:pt x="238877" y="138580"/>
                </a:lnTo>
                <a:lnTo>
                  <a:pt x="269223" y="105594"/>
                </a:lnTo>
                <a:lnTo>
                  <a:pt x="307713" y="83966"/>
                </a:lnTo>
                <a:lnTo>
                  <a:pt x="352043" y="76200"/>
                </a:lnTo>
                <a:lnTo>
                  <a:pt x="396374" y="83966"/>
                </a:lnTo>
                <a:lnTo>
                  <a:pt x="434864" y="105594"/>
                </a:lnTo>
                <a:lnTo>
                  <a:pt x="465210" y="138580"/>
                </a:lnTo>
                <a:lnTo>
                  <a:pt x="485107" y="180417"/>
                </a:lnTo>
                <a:lnTo>
                  <a:pt x="492251" y="228600"/>
                </a:lnTo>
                <a:lnTo>
                  <a:pt x="485107" y="276782"/>
                </a:lnTo>
                <a:lnTo>
                  <a:pt x="465210" y="318619"/>
                </a:lnTo>
                <a:lnTo>
                  <a:pt x="434864" y="351605"/>
                </a:lnTo>
                <a:lnTo>
                  <a:pt x="396374" y="373233"/>
                </a:lnTo>
                <a:lnTo>
                  <a:pt x="352043" y="381000"/>
                </a:lnTo>
                <a:lnTo>
                  <a:pt x="307713" y="373233"/>
                </a:lnTo>
                <a:lnTo>
                  <a:pt x="269223" y="351605"/>
                </a:lnTo>
                <a:lnTo>
                  <a:pt x="238877" y="318619"/>
                </a:lnTo>
                <a:lnTo>
                  <a:pt x="218980" y="276782"/>
                </a:lnTo>
                <a:lnTo>
                  <a:pt x="211835" y="228600"/>
                </a:lnTo>
                <a:close/>
              </a:path>
              <a:path w="704215" h="457200">
                <a:moveTo>
                  <a:pt x="0" y="0"/>
                </a:moveTo>
                <a:lnTo>
                  <a:pt x="704087" y="457200"/>
                </a:lnTo>
              </a:path>
            </a:pathLst>
          </a:custGeom>
          <a:ln w="2895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6650" y="5497169"/>
            <a:ext cx="353250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EC7C30"/>
                </a:solidFill>
                <a:latin typeface="Arial"/>
                <a:cs typeface="Arial"/>
              </a:rPr>
              <a:t>Public</a:t>
            </a:r>
            <a:r>
              <a:rPr sz="1800" b="1" i="1" spc="-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EC7C30"/>
                </a:solidFill>
                <a:latin typeface="Arial"/>
                <a:cs typeface="Arial"/>
              </a:rPr>
              <a:t>visibility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777364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latin typeface="Arial"/>
                <a:cs typeface="Arial"/>
              </a:rPr>
              <a:t>Private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visibility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20481" y="5348478"/>
            <a:ext cx="784225" cy="923925"/>
          </a:xfrm>
          <a:custGeom>
            <a:avLst/>
            <a:gdLst/>
            <a:ahLst/>
            <a:cxnLst/>
            <a:rect l="l" t="t" r="r" b="b"/>
            <a:pathLst>
              <a:path w="784225" h="923925">
                <a:moveTo>
                  <a:pt x="716587" y="57032"/>
                </a:moveTo>
                <a:lnTo>
                  <a:pt x="0" y="905052"/>
                </a:lnTo>
                <a:lnTo>
                  <a:pt x="22098" y="923747"/>
                </a:lnTo>
                <a:lnTo>
                  <a:pt x="738703" y="75680"/>
                </a:lnTo>
                <a:lnTo>
                  <a:pt x="716587" y="57032"/>
                </a:lnTo>
                <a:close/>
              </a:path>
              <a:path w="784225" h="923925">
                <a:moveTo>
                  <a:pt x="772579" y="45974"/>
                </a:moveTo>
                <a:lnTo>
                  <a:pt x="725932" y="45974"/>
                </a:lnTo>
                <a:lnTo>
                  <a:pt x="748029" y="64643"/>
                </a:lnTo>
                <a:lnTo>
                  <a:pt x="738703" y="75680"/>
                </a:lnTo>
                <a:lnTo>
                  <a:pt x="760857" y="94361"/>
                </a:lnTo>
                <a:lnTo>
                  <a:pt x="772579" y="45974"/>
                </a:lnTo>
                <a:close/>
              </a:path>
              <a:path w="784225" h="923925">
                <a:moveTo>
                  <a:pt x="725932" y="45974"/>
                </a:moveTo>
                <a:lnTo>
                  <a:pt x="716587" y="57032"/>
                </a:lnTo>
                <a:lnTo>
                  <a:pt x="738703" y="75680"/>
                </a:lnTo>
                <a:lnTo>
                  <a:pt x="748029" y="64643"/>
                </a:lnTo>
                <a:lnTo>
                  <a:pt x="725932" y="45974"/>
                </a:lnTo>
                <a:close/>
              </a:path>
              <a:path w="784225" h="923925">
                <a:moveTo>
                  <a:pt x="783717" y="0"/>
                </a:moveTo>
                <a:lnTo>
                  <a:pt x="694436" y="38354"/>
                </a:lnTo>
                <a:lnTo>
                  <a:pt x="716587" y="57032"/>
                </a:lnTo>
                <a:lnTo>
                  <a:pt x="725932" y="45974"/>
                </a:lnTo>
                <a:lnTo>
                  <a:pt x="772579" y="45974"/>
                </a:lnTo>
                <a:lnTo>
                  <a:pt x="783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41959" y="1857501"/>
            <a:ext cx="337756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b="1" i="1" spc="-5" dirty="0">
                <a:solidFill>
                  <a:srgbClr val="44536A"/>
                </a:solidFill>
                <a:latin typeface="Comic Sans MS"/>
                <a:cs typeface="Comic Sans MS"/>
              </a:rPr>
              <a:t>Hanya public classes  </a:t>
            </a:r>
            <a:r>
              <a:rPr sz="2500" b="1" i="1" dirty="0">
                <a:solidFill>
                  <a:srgbClr val="44536A"/>
                </a:solidFill>
                <a:latin typeface="Comic Sans MS"/>
                <a:cs typeface="Comic Sans MS"/>
              </a:rPr>
              <a:t>yang </a:t>
            </a:r>
            <a:r>
              <a:rPr sz="2500" b="1" i="1" spc="-5" dirty="0">
                <a:solidFill>
                  <a:srgbClr val="44536A"/>
                </a:solidFill>
                <a:latin typeface="Comic Sans MS"/>
                <a:cs typeface="Comic Sans MS"/>
              </a:rPr>
              <a:t>dapat </a:t>
            </a:r>
            <a:r>
              <a:rPr sz="2500" b="1" i="1" spc="-10" dirty="0">
                <a:solidFill>
                  <a:srgbClr val="44536A"/>
                </a:solidFill>
                <a:latin typeface="Comic Sans MS"/>
                <a:cs typeface="Comic Sans MS"/>
              </a:rPr>
              <a:t>diakses  </a:t>
            </a:r>
            <a:r>
              <a:rPr sz="2500" b="1" i="1" spc="-5" dirty="0">
                <a:solidFill>
                  <a:srgbClr val="44536A"/>
                </a:solidFill>
                <a:latin typeface="Comic Sans MS"/>
                <a:cs typeface="Comic Sans MS"/>
              </a:rPr>
              <a:t>oleh class lain di luar  packagenya</a:t>
            </a:r>
            <a:r>
              <a:rPr sz="2500" b="1" i="1" dirty="0">
                <a:solidFill>
                  <a:srgbClr val="44536A"/>
                </a:solidFill>
                <a:latin typeface="Comic Sans MS"/>
                <a:cs typeface="Comic Sans MS"/>
              </a:rPr>
              <a:t> </a:t>
            </a:r>
            <a:r>
              <a:rPr sz="2500" b="1" i="1" spc="-5" dirty="0">
                <a:solidFill>
                  <a:srgbClr val="44536A"/>
                </a:solidFill>
                <a:latin typeface="Comic Sans MS"/>
                <a:cs typeface="Comic Sans MS"/>
              </a:rPr>
              <a:t>sendiri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1597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Boundary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88013"/>
            <a:ext cx="9658985" cy="17399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500" spc="-5" dirty="0">
                <a:latin typeface="Wingdings"/>
                <a:cs typeface="Wingdings"/>
              </a:rPr>
              <a:t>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Digunakan untuk memodelkan </a:t>
            </a:r>
            <a:r>
              <a:rPr sz="2500" spc="-10" dirty="0">
                <a:latin typeface="Comic Sans MS"/>
                <a:cs typeface="Comic Sans MS"/>
              </a:rPr>
              <a:t>interaksi </a:t>
            </a:r>
            <a:r>
              <a:rPr sz="2500" spc="-5" dirty="0">
                <a:latin typeface="Comic Sans MS"/>
                <a:cs typeface="Comic Sans MS"/>
              </a:rPr>
              <a:t>antara </a:t>
            </a:r>
            <a:r>
              <a:rPr sz="2500" spc="-10" dirty="0">
                <a:latin typeface="Comic Sans MS"/>
                <a:cs typeface="Comic Sans MS"/>
              </a:rPr>
              <a:t>sistem dan</a:t>
            </a:r>
            <a:r>
              <a:rPr sz="2500" spc="30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aktor</a:t>
            </a:r>
            <a:endParaRPr sz="2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500" spc="-5" dirty="0">
                <a:latin typeface="Wingdings"/>
                <a:cs typeface="Wingdings"/>
              </a:rPr>
              <a:t>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Sering mewakili </a:t>
            </a:r>
            <a:r>
              <a:rPr sz="2500" spc="-10" dirty="0">
                <a:latin typeface="Comic Sans MS"/>
                <a:cs typeface="Comic Sans MS"/>
              </a:rPr>
              <a:t>windows, </a:t>
            </a:r>
            <a:r>
              <a:rPr sz="2500" spc="-5" dirty="0">
                <a:latin typeface="Comic Sans MS"/>
                <a:cs typeface="Comic Sans MS"/>
              </a:rPr>
              <a:t>forms, sensors,</a:t>
            </a:r>
            <a:r>
              <a:rPr sz="2500" spc="204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terminals</a:t>
            </a:r>
            <a:endParaRPr sz="2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500" spc="-5" dirty="0">
                <a:latin typeface="Wingdings"/>
                <a:cs typeface="Wingdings"/>
              </a:rPr>
              <a:t>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Terkait dengan setidaknya </a:t>
            </a:r>
            <a:r>
              <a:rPr sz="2500" spc="-10" dirty="0">
                <a:latin typeface="Comic Sans MS"/>
                <a:cs typeface="Comic Sans MS"/>
              </a:rPr>
              <a:t>satu aktor dan</a:t>
            </a:r>
            <a:r>
              <a:rPr sz="2500" spc="22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sebaliknya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61604" y="3666744"/>
            <a:ext cx="2613659" cy="1917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68859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Control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1670"/>
            <a:ext cx="998093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95"/>
              </a:spcBef>
              <a:tabLst>
                <a:tab pos="3218815" algn="l"/>
                <a:tab pos="4903470" algn="l"/>
                <a:tab pos="6061710" algn="l"/>
                <a:tab pos="7520305" algn="l"/>
                <a:tab pos="8168005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rep</a:t>
            </a:r>
            <a:r>
              <a:rPr sz="2400" spc="-10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ent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sik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oor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inas</a:t>
            </a:r>
            <a:r>
              <a:rPr sz="2400" spc="10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,	urut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n,	</a:t>
            </a:r>
            <a:r>
              <a:rPr sz="2400" spc="-5" dirty="0">
                <a:latin typeface="Comic Sans MS"/>
                <a:cs typeface="Comic Sans MS"/>
              </a:rPr>
              <a:t>tr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nsak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da</a:t>
            </a:r>
            <a:r>
              <a:rPr sz="2400" dirty="0">
                <a:latin typeface="Comic Sans MS"/>
                <a:cs typeface="Comic Sans MS"/>
              </a:rPr>
              <a:t>n	pe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gendalian  </a:t>
            </a:r>
            <a:r>
              <a:rPr sz="2400" spc="-5" dirty="0">
                <a:latin typeface="Comic Sans MS"/>
                <a:cs typeface="Comic Sans MS"/>
              </a:rPr>
              <a:t>benda-benda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lain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Sering </a:t>
            </a:r>
            <a:r>
              <a:rPr sz="2400" dirty="0">
                <a:latin typeface="Comic Sans MS"/>
                <a:cs typeface="Comic Sans MS"/>
              </a:rPr>
              <a:t>merangkum use </a:t>
            </a:r>
            <a:r>
              <a:rPr sz="2400" spc="-5" dirty="0">
                <a:latin typeface="Comic Sans MS"/>
                <a:cs typeface="Comic Sans MS"/>
              </a:rPr>
              <a:t>case yang terkait</a:t>
            </a:r>
            <a:r>
              <a:rPr sz="2400" spc="-4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control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Satu </a:t>
            </a:r>
            <a:r>
              <a:rPr sz="2400" dirty="0">
                <a:latin typeface="Comic Sans MS"/>
                <a:cs typeface="Comic Sans MS"/>
              </a:rPr>
              <a:t>use </a:t>
            </a:r>
            <a:r>
              <a:rPr sz="2400" spc="-5" dirty="0">
                <a:latin typeface="Comic Sans MS"/>
                <a:cs typeface="Comic Sans MS"/>
              </a:rPr>
              <a:t>case </a:t>
            </a:r>
            <a:r>
              <a:rPr sz="2400" dirty="0">
                <a:latin typeface="Comic Sans MS"/>
                <a:cs typeface="Comic Sans MS"/>
              </a:rPr>
              <a:t>memiliki </a:t>
            </a:r>
            <a:r>
              <a:rPr sz="2400" spc="-5" dirty="0">
                <a:latin typeface="Comic Sans MS"/>
                <a:cs typeface="Comic Sans MS"/>
              </a:rPr>
              <a:t>satu </a:t>
            </a:r>
            <a:r>
              <a:rPr sz="2400" dirty="0">
                <a:latin typeface="Comic Sans MS"/>
                <a:cs typeface="Comic Sans MS"/>
              </a:rPr>
              <a:t>control</a:t>
            </a:r>
            <a:r>
              <a:rPr sz="2400" spc="-434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class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0580" y="3944111"/>
            <a:ext cx="2023872" cy="193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803</Words>
  <Application>Microsoft Office PowerPoint</Application>
  <PresentationFormat>Widescreen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2020-09-24T15:13:05Z</dcterms:created>
  <dcterms:modified xsi:type="dcterms:W3CDTF">2020-09-24T15:14:45Z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