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BE83B1-A462-4E8E-AC71-5452C26F7859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7AA5495-70E6-445A-914A-C78772CB6565}">
      <dgm:prSet/>
      <dgm:spPr/>
      <dgm:t>
        <a:bodyPr/>
        <a:lstStyle/>
        <a:p>
          <a:r>
            <a:rPr lang="en-US"/>
            <a:t>(Proof of Concept) Learning simple antiderivatives:</a:t>
          </a:r>
        </a:p>
      </dgm:t>
    </dgm:pt>
    <dgm:pt modelId="{933CE9EE-AA83-446C-A6A3-083A3D17982E}" type="parTrans" cxnId="{DEFE0C67-D9B8-4305-8B1C-CAA04BE3EB9F}">
      <dgm:prSet/>
      <dgm:spPr/>
      <dgm:t>
        <a:bodyPr/>
        <a:lstStyle/>
        <a:p>
          <a:endParaRPr lang="en-US"/>
        </a:p>
      </dgm:t>
    </dgm:pt>
    <dgm:pt modelId="{6D41AC43-5B89-4697-A5E7-49A8456C4847}" type="sibTrans" cxnId="{DEFE0C67-D9B8-4305-8B1C-CAA04BE3EB9F}">
      <dgm:prSet/>
      <dgm:spPr/>
      <dgm:t>
        <a:bodyPr/>
        <a:lstStyle/>
        <a:p>
          <a:endParaRPr lang="en-US"/>
        </a:p>
      </dgm:t>
    </dgm:pt>
    <dgm:pt modelId="{94A37D13-6A7B-40B2-975D-B07A15913484}">
      <dgm:prSet/>
      <dgm:spPr/>
      <dgm:t>
        <a:bodyPr/>
        <a:lstStyle/>
        <a:p>
          <a:r>
            <a:rPr lang="en-US"/>
            <a:t>Input: Derivative function</a:t>
          </a:r>
        </a:p>
      </dgm:t>
    </dgm:pt>
    <dgm:pt modelId="{0ACEE76F-3D2B-462E-A5F9-BA856A768861}" type="parTrans" cxnId="{924C3BF1-7BC5-439D-828A-495B3B00A6A3}">
      <dgm:prSet/>
      <dgm:spPr/>
      <dgm:t>
        <a:bodyPr/>
        <a:lstStyle/>
        <a:p>
          <a:endParaRPr lang="en-US"/>
        </a:p>
      </dgm:t>
    </dgm:pt>
    <dgm:pt modelId="{DF5BD127-D88B-48E5-A21F-11F58320B149}" type="sibTrans" cxnId="{924C3BF1-7BC5-439D-828A-495B3B00A6A3}">
      <dgm:prSet/>
      <dgm:spPr/>
      <dgm:t>
        <a:bodyPr/>
        <a:lstStyle/>
        <a:p>
          <a:endParaRPr lang="en-US"/>
        </a:p>
      </dgm:t>
    </dgm:pt>
    <dgm:pt modelId="{08364E4B-B57D-40EC-B0C1-4F08C58ACE62}">
      <dgm:prSet/>
      <dgm:spPr/>
      <dgm:t>
        <a:bodyPr/>
        <a:lstStyle/>
        <a:p>
          <a:r>
            <a:rPr lang="en-US"/>
            <a:t>Output: Antiderivative function (integral)</a:t>
          </a:r>
        </a:p>
      </dgm:t>
    </dgm:pt>
    <dgm:pt modelId="{4B0EBB97-6BF7-4C05-B310-259F3D9B0BD6}" type="parTrans" cxnId="{509B2B9A-7B88-47CE-A922-FAB7C5592ED7}">
      <dgm:prSet/>
      <dgm:spPr/>
      <dgm:t>
        <a:bodyPr/>
        <a:lstStyle/>
        <a:p>
          <a:endParaRPr lang="en-US"/>
        </a:p>
      </dgm:t>
    </dgm:pt>
    <dgm:pt modelId="{20D96AF4-937E-424B-8070-6E7EAA389406}" type="sibTrans" cxnId="{509B2B9A-7B88-47CE-A922-FAB7C5592ED7}">
      <dgm:prSet/>
      <dgm:spPr/>
      <dgm:t>
        <a:bodyPr/>
        <a:lstStyle/>
        <a:p>
          <a:endParaRPr lang="en-US"/>
        </a:p>
      </dgm:t>
    </dgm:pt>
    <dgm:pt modelId="{B22B8D8E-9EF4-49D4-B7C7-F5F727000416}">
      <dgm:prSet/>
      <dgm:spPr/>
      <dgm:t>
        <a:bodyPr/>
        <a:lstStyle/>
        <a:p>
          <a:r>
            <a:rPr lang="en-US"/>
            <a:t>Learning heat equation:</a:t>
          </a:r>
        </a:p>
      </dgm:t>
    </dgm:pt>
    <dgm:pt modelId="{1ABE629D-9FF7-40E0-8907-3DC560D5C8E1}" type="parTrans" cxnId="{F7BE7319-19A2-4BF6-BBF5-5F555542ECB0}">
      <dgm:prSet/>
      <dgm:spPr/>
      <dgm:t>
        <a:bodyPr/>
        <a:lstStyle/>
        <a:p>
          <a:endParaRPr lang="en-US"/>
        </a:p>
      </dgm:t>
    </dgm:pt>
    <dgm:pt modelId="{8E4B4BF2-B4C9-4BED-B9B6-18A1334A73E0}" type="sibTrans" cxnId="{F7BE7319-19A2-4BF6-BBF5-5F555542ECB0}">
      <dgm:prSet/>
      <dgm:spPr/>
      <dgm:t>
        <a:bodyPr/>
        <a:lstStyle/>
        <a:p>
          <a:endParaRPr lang="en-US"/>
        </a:p>
      </dgm:t>
    </dgm:pt>
    <dgm:pt modelId="{5470DFED-6051-4EB3-9D44-3EAD19B6C067}">
      <dgm:prSet/>
      <dgm:spPr/>
      <dgm:t>
        <a:bodyPr/>
        <a:lstStyle/>
        <a:p>
          <a:r>
            <a:rPr lang="en-US"/>
            <a:t>Input: Heat source distribution</a:t>
          </a:r>
        </a:p>
      </dgm:t>
    </dgm:pt>
    <dgm:pt modelId="{22C3F3A0-5D1B-474F-9ADE-E16C1EF7D60A}" type="parTrans" cxnId="{D2E72953-81DC-4EDF-A87E-288C832CB41A}">
      <dgm:prSet/>
      <dgm:spPr/>
      <dgm:t>
        <a:bodyPr/>
        <a:lstStyle/>
        <a:p>
          <a:endParaRPr lang="en-US"/>
        </a:p>
      </dgm:t>
    </dgm:pt>
    <dgm:pt modelId="{E401D698-285F-4889-AF28-EB7EEE6A4C9A}" type="sibTrans" cxnId="{D2E72953-81DC-4EDF-A87E-288C832CB41A}">
      <dgm:prSet/>
      <dgm:spPr/>
      <dgm:t>
        <a:bodyPr/>
        <a:lstStyle/>
        <a:p>
          <a:endParaRPr lang="en-US"/>
        </a:p>
      </dgm:t>
    </dgm:pt>
    <dgm:pt modelId="{FA7E667B-B053-4386-85A6-DEC679213AAB}">
      <dgm:prSet/>
      <dgm:spPr/>
      <dgm:t>
        <a:bodyPr/>
        <a:lstStyle/>
        <a:p>
          <a:r>
            <a:rPr lang="en-US"/>
            <a:t>Output: Temperature distribution</a:t>
          </a:r>
        </a:p>
      </dgm:t>
    </dgm:pt>
    <dgm:pt modelId="{CDFE47BE-1650-4B62-AE08-AD02EE7EE8D0}" type="parTrans" cxnId="{4A293068-E6E9-4193-82DD-ABD30F432444}">
      <dgm:prSet/>
      <dgm:spPr/>
      <dgm:t>
        <a:bodyPr/>
        <a:lstStyle/>
        <a:p>
          <a:endParaRPr lang="en-US"/>
        </a:p>
      </dgm:t>
    </dgm:pt>
    <dgm:pt modelId="{43477817-E362-47CF-908D-20BF3681D707}" type="sibTrans" cxnId="{4A293068-E6E9-4193-82DD-ABD30F432444}">
      <dgm:prSet/>
      <dgm:spPr/>
      <dgm:t>
        <a:bodyPr/>
        <a:lstStyle/>
        <a:p>
          <a:endParaRPr lang="en-US"/>
        </a:p>
      </dgm:t>
    </dgm:pt>
    <dgm:pt modelId="{781D7124-B3CC-4736-BA9E-2ED46B185E27}">
      <dgm:prSet/>
      <dgm:spPr/>
      <dgm:t>
        <a:bodyPr/>
        <a:lstStyle/>
        <a:p>
          <a:r>
            <a:rPr lang="en-US"/>
            <a:t>Learning weather initial value problem:</a:t>
          </a:r>
        </a:p>
      </dgm:t>
    </dgm:pt>
    <dgm:pt modelId="{9A3186E9-1382-459B-BE24-54B217F03587}" type="parTrans" cxnId="{3B25DB3E-851C-4B9D-AE69-44208C41EEDF}">
      <dgm:prSet/>
      <dgm:spPr/>
      <dgm:t>
        <a:bodyPr/>
        <a:lstStyle/>
        <a:p>
          <a:endParaRPr lang="en-US"/>
        </a:p>
      </dgm:t>
    </dgm:pt>
    <dgm:pt modelId="{F33E33D3-BA09-4BCC-BC98-599E90AF1E4A}" type="sibTrans" cxnId="{3B25DB3E-851C-4B9D-AE69-44208C41EEDF}">
      <dgm:prSet/>
      <dgm:spPr/>
      <dgm:t>
        <a:bodyPr/>
        <a:lstStyle/>
        <a:p>
          <a:endParaRPr lang="en-US"/>
        </a:p>
      </dgm:t>
    </dgm:pt>
    <dgm:pt modelId="{AEA2DCD4-1267-4E3A-9282-ADDF13904924}">
      <dgm:prSet/>
      <dgm:spPr/>
      <dgm:t>
        <a:bodyPr/>
        <a:lstStyle/>
        <a:p>
          <a:r>
            <a:rPr lang="en-US" dirty="0"/>
            <a:t>Input: Weather state distribution at time t (temperature, wind speed, pressure)</a:t>
          </a:r>
        </a:p>
      </dgm:t>
    </dgm:pt>
    <dgm:pt modelId="{247193D7-2583-4C2B-BAD5-1B23002E5C0B}" type="parTrans" cxnId="{141A415E-2BA9-4758-A336-7BAC5F25B562}">
      <dgm:prSet/>
      <dgm:spPr/>
      <dgm:t>
        <a:bodyPr/>
        <a:lstStyle/>
        <a:p>
          <a:endParaRPr lang="en-US"/>
        </a:p>
      </dgm:t>
    </dgm:pt>
    <dgm:pt modelId="{696D6834-3C65-4A09-B7CA-A35C3B5B138B}" type="sibTrans" cxnId="{141A415E-2BA9-4758-A336-7BAC5F25B562}">
      <dgm:prSet/>
      <dgm:spPr/>
      <dgm:t>
        <a:bodyPr/>
        <a:lstStyle/>
        <a:p>
          <a:endParaRPr lang="en-US"/>
        </a:p>
      </dgm:t>
    </dgm:pt>
    <dgm:pt modelId="{3461FC11-F392-402F-A130-C08DACD10735}">
      <dgm:prSet/>
      <dgm:spPr/>
      <dgm:t>
        <a:bodyPr/>
        <a:lstStyle/>
        <a:p>
          <a:r>
            <a:rPr lang="en-US" dirty="0"/>
            <a:t>Output: Weather state distribution at time t+1</a:t>
          </a:r>
        </a:p>
      </dgm:t>
    </dgm:pt>
    <dgm:pt modelId="{51B0EB0F-811D-4763-B6C0-27E0536A7FE4}" type="parTrans" cxnId="{82A5BBCA-182D-4F21-8F22-088EFC2141C5}">
      <dgm:prSet/>
      <dgm:spPr/>
      <dgm:t>
        <a:bodyPr/>
        <a:lstStyle/>
        <a:p>
          <a:endParaRPr lang="en-US"/>
        </a:p>
      </dgm:t>
    </dgm:pt>
    <dgm:pt modelId="{B51D1028-4D15-42E0-85BA-7E930DD3E3A7}" type="sibTrans" cxnId="{82A5BBCA-182D-4F21-8F22-088EFC2141C5}">
      <dgm:prSet/>
      <dgm:spPr/>
      <dgm:t>
        <a:bodyPr/>
        <a:lstStyle/>
        <a:p>
          <a:endParaRPr lang="en-US"/>
        </a:p>
      </dgm:t>
    </dgm:pt>
    <dgm:pt modelId="{11DAE89E-E78D-4CD3-BEC9-3A551CD517CB}">
      <dgm:prSet/>
      <dgm:spPr/>
      <dgm:t>
        <a:bodyPr/>
        <a:lstStyle/>
        <a:p>
          <a:r>
            <a:rPr lang="en-US"/>
            <a:t>Inverse problem of heat source control:</a:t>
          </a:r>
        </a:p>
      </dgm:t>
    </dgm:pt>
    <dgm:pt modelId="{615284BF-FFBC-4504-BAFE-27E4E1874335}" type="parTrans" cxnId="{600C574D-B486-4C10-87F6-34C259C129E3}">
      <dgm:prSet/>
      <dgm:spPr/>
      <dgm:t>
        <a:bodyPr/>
        <a:lstStyle/>
        <a:p>
          <a:endParaRPr lang="en-US"/>
        </a:p>
      </dgm:t>
    </dgm:pt>
    <dgm:pt modelId="{4820B1BE-1883-41DF-93FD-5E1A2AC377D4}" type="sibTrans" cxnId="{600C574D-B486-4C10-87F6-34C259C129E3}">
      <dgm:prSet/>
      <dgm:spPr/>
      <dgm:t>
        <a:bodyPr/>
        <a:lstStyle/>
        <a:p>
          <a:endParaRPr lang="en-US"/>
        </a:p>
      </dgm:t>
    </dgm:pt>
    <dgm:pt modelId="{40C632DB-DAC6-4986-A590-7E8A49992FD4}">
      <dgm:prSet/>
      <dgm:spPr/>
      <dgm:t>
        <a:bodyPr/>
        <a:lstStyle/>
        <a:p>
          <a:r>
            <a:rPr lang="en-US"/>
            <a:t>Input: Target temperature distribution</a:t>
          </a:r>
        </a:p>
      </dgm:t>
    </dgm:pt>
    <dgm:pt modelId="{27017DB8-82DD-4727-92F8-2E4E444026B6}" type="parTrans" cxnId="{00DF2873-1A92-465B-9093-8C783B33D969}">
      <dgm:prSet/>
      <dgm:spPr/>
      <dgm:t>
        <a:bodyPr/>
        <a:lstStyle/>
        <a:p>
          <a:endParaRPr lang="en-US"/>
        </a:p>
      </dgm:t>
    </dgm:pt>
    <dgm:pt modelId="{DB9B0F0E-E236-4316-9F64-94AD84886DB4}" type="sibTrans" cxnId="{00DF2873-1A92-465B-9093-8C783B33D969}">
      <dgm:prSet/>
      <dgm:spPr/>
      <dgm:t>
        <a:bodyPr/>
        <a:lstStyle/>
        <a:p>
          <a:endParaRPr lang="en-US"/>
        </a:p>
      </dgm:t>
    </dgm:pt>
    <dgm:pt modelId="{F17EC69B-32BC-46B3-918D-6AD32175ACC9}">
      <dgm:prSet/>
      <dgm:spPr/>
      <dgm:t>
        <a:bodyPr/>
        <a:lstStyle/>
        <a:p>
          <a:r>
            <a:rPr lang="en-US"/>
            <a:t>Output: Heat source distribution</a:t>
          </a:r>
        </a:p>
      </dgm:t>
    </dgm:pt>
    <dgm:pt modelId="{E541D338-E19A-482B-861D-977D4572A48C}" type="parTrans" cxnId="{FAEEA7BD-67F2-4FF6-9C32-8BEE2DC1F3E4}">
      <dgm:prSet/>
      <dgm:spPr/>
      <dgm:t>
        <a:bodyPr/>
        <a:lstStyle/>
        <a:p>
          <a:endParaRPr lang="en-US"/>
        </a:p>
      </dgm:t>
    </dgm:pt>
    <dgm:pt modelId="{F1EC5630-F075-4613-B3E7-989F2FB498ED}" type="sibTrans" cxnId="{FAEEA7BD-67F2-4FF6-9C32-8BEE2DC1F3E4}">
      <dgm:prSet/>
      <dgm:spPr/>
      <dgm:t>
        <a:bodyPr/>
        <a:lstStyle/>
        <a:p>
          <a:endParaRPr lang="en-US"/>
        </a:p>
      </dgm:t>
    </dgm:pt>
    <dgm:pt modelId="{14353C5F-6364-4CE2-8D0A-54AFF7667DEA}" type="pres">
      <dgm:prSet presAssocID="{BEBE83B1-A462-4E8E-AC71-5452C26F7859}" presName="linear" presStyleCnt="0">
        <dgm:presLayoutVars>
          <dgm:dir/>
          <dgm:animLvl val="lvl"/>
          <dgm:resizeHandles val="exact"/>
        </dgm:presLayoutVars>
      </dgm:prSet>
      <dgm:spPr/>
    </dgm:pt>
    <dgm:pt modelId="{462DE909-383C-4AF4-A6D2-E4138F966C0B}" type="pres">
      <dgm:prSet presAssocID="{A7AA5495-70E6-445A-914A-C78772CB6565}" presName="parentLin" presStyleCnt="0"/>
      <dgm:spPr/>
    </dgm:pt>
    <dgm:pt modelId="{EB8C49DE-57AD-4389-BD36-9E662DF17871}" type="pres">
      <dgm:prSet presAssocID="{A7AA5495-70E6-445A-914A-C78772CB6565}" presName="parentLeftMargin" presStyleLbl="node1" presStyleIdx="0" presStyleCnt="4"/>
      <dgm:spPr/>
    </dgm:pt>
    <dgm:pt modelId="{39B0D00F-BB69-4CD8-8728-B9A629D5E87D}" type="pres">
      <dgm:prSet presAssocID="{A7AA5495-70E6-445A-914A-C78772CB65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2C0D245-9D14-4B25-8417-9E2A9A4C65FA}" type="pres">
      <dgm:prSet presAssocID="{A7AA5495-70E6-445A-914A-C78772CB6565}" presName="negativeSpace" presStyleCnt="0"/>
      <dgm:spPr/>
    </dgm:pt>
    <dgm:pt modelId="{DC316D95-99D1-46D2-A12F-793B1978C80C}" type="pres">
      <dgm:prSet presAssocID="{A7AA5495-70E6-445A-914A-C78772CB6565}" presName="childText" presStyleLbl="conFgAcc1" presStyleIdx="0" presStyleCnt="4">
        <dgm:presLayoutVars>
          <dgm:bulletEnabled val="1"/>
        </dgm:presLayoutVars>
      </dgm:prSet>
      <dgm:spPr/>
    </dgm:pt>
    <dgm:pt modelId="{56BD51FE-C91B-40B0-AABD-CEBBDC1F439F}" type="pres">
      <dgm:prSet presAssocID="{6D41AC43-5B89-4697-A5E7-49A8456C4847}" presName="spaceBetweenRectangles" presStyleCnt="0"/>
      <dgm:spPr/>
    </dgm:pt>
    <dgm:pt modelId="{0CDAADB3-2F61-47AE-B3E0-598B7EAF82E5}" type="pres">
      <dgm:prSet presAssocID="{B22B8D8E-9EF4-49D4-B7C7-F5F727000416}" presName="parentLin" presStyleCnt="0"/>
      <dgm:spPr/>
    </dgm:pt>
    <dgm:pt modelId="{1369E208-9F30-45D9-90D0-83BB193C293A}" type="pres">
      <dgm:prSet presAssocID="{B22B8D8E-9EF4-49D4-B7C7-F5F727000416}" presName="parentLeftMargin" presStyleLbl="node1" presStyleIdx="0" presStyleCnt="4"/>
      <dgm:spPr/>
    </dgm:pt>
    <dgm:pt modelId="{33CE979D-AC70-48D2-8F6C-0B0BD29B3690}" type="pres">
      <dgm:prSet presAssocID="{B22B8D8E-9EF4-49D4-B7C7-F5F72700041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FD5DAF-53C2-43A2-BA7C-C113C785C3CF}" type="pres">
      <dgm:prSet presAssocID="{B22B8D8E-9EF4-49D4-B7C7-F5F727000416}" presName="negativeSpace" presStyleCnt="0"/>
      <dgm:spPr/>
    </dgm:pt>
    <dgm:pt modelId="{97DD32C0-B0C8-4E0F-8A7F-BC3AEE8B979E}" type="pres">
      <dgm:prSet presAssocID="{B22B8D8E-9EF4-49D4-B7C7-F5F727000416}" presName="childText" presStyleLbl="conFgAcc1" presStyleIdx="1" presStyleCnt="4">
        <dgm:presLayoutVars>
          <dgm:bulletEnabled val="1"/>
        </dgm:presLayoutVars>
      </dgm:prSet>
      <dgm:spPr/>
    </dgm:pt>
    <dgm:pt modelId="{9EF206FE-338B-4C2F-9CCE-7F09DB0232B8}" type="pres">
      <dgm:prSet presAssocID="{8E4B4BF2-B4C9-4BED-B9B6-18A1334A73E0}" presName="spaceBetweenRectangles" presStyleCnt="0"/>
      <dgm:spPr/>
    </dgm:pt>
    <dgm:pt modelId="{667EE90E-0D46-45BB-804D-CAEAA30AA1CE}" type="pres">
      <dgm:prSet presAssocID="{781D7124-B3CC-4736-BA9E-2ED46B185E27}" presName="parentLin" presStyleCnt="0"/>
      <dgm:spPr/>
    </dgm:pt>
    <dgm:pt modelId="{1BF48913-7731-44B9-8156-4B53FD08B603}" type="pres">
      <dgm:prSet presAssocID="{781D7124-B3CC-4736-BA9E-2ED46B185E27}" presName="parentLeftMargin" presStyleLbl="node1" presStyleIdx="1" presStyleCnt="4"/>
      <dgm:spPr/>
    </dgm:pt>
    <dgm:pt modelId="{78373614-10AB-4D7C-B2DC-213DEBB28D69}" type="pres">
      <dgm:prSet presAssocID="{781D7124-B3CC-4736-BA9E-2ED46B185E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574B5FD-1405-49F2-A49A-BA5D1098CA23}" type="pres">
      <dgm:prSet presAssocID="{781D7124-B3CC-4736-BA9E-2ED46B185E27}" presName="negativeSpace" presStyleCnt="0"/>
      <dgm:spPr/>
    </dgm:pt>
    <dgm:pt modelId="{9F643473-1504-4650-AD0D-5EB389AED75A}" type="pres">
      <dgm:prSet presAssocID="{781D7124-B3CC-4736-BA9E-2ED46B185E27}" presName="childText" presStyleLbl="conFgAcc1" presStyleIdx="2" presStyleCnt="4">
        <dgm:presLayoutVars>
          <dgm:bulletEnabled val="1"/>
        </dgm:presLayoutVars>
      </dgm:prSet>
      <dgm:spPr/>
    </dgm:pt>
    <dgm:pt modelId="{DC442A8E-5824-494C-8364-0B2AD9A63513}" type="pres">
      <dgm:prSet presAssocID="{F33E33D3-BA09-4BCC-BC98-599E90AF1E4A}" presName="spaceBetweenRectangles" presStyleCnt="0"/>
      <dgm:spPr/>
    </dgm:pt>
    <dgm:pt modelId="{46B27CA2-B5F4-41CB-A3BA-BBCC0EF99CF9}" type="pres">
      <dgm:prSet presAssocID="{11DAE89E-E78D-4CD3-BEC9-3A551CD517CB}" presName="parentLin" presStyleCnt="0"/>
      <dgm:spPr/>
    </dgm:pt>
    <dgm:pt modelId="{0F5A30A6-102B-4972-9760-88F99E18F4B5}" type="pres">
      <dgm:prSet presAssocID="{11DAE89E-E78D-4CD3-BEC9-3A551CD517CB}" presName="parentLeftMargin" presStyleLbl="node1" presStyleIdx="2" presStyleCnt="4"/>
      <dgm:spPr/>
    </dgm:pt>
    <dgm:pt modelId="{9B345F1F-007C-45F3-BAE9-5E77B62D0F26}" type="pres">
      <dgm:prSet presAssocID="{11DAE89E-E78D-4CD3-BEC9-3A551CD517C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EF5A2B9-DF13-4332-AC61-4D2B59C2369F}" type="pres">
      <dgm:prSet presAssocID="{11DAE89E-E78D-4CD3-BEC9-3A551CD517CB}" presName="negativeSpace" presStyleCnt="0"/>
      <dgm:spPr/>
    </dgm:pt>
    <dgm:pt modelId="{79248BA4-D465-4BD8-9DEE-8697A603B4EE}" type="pres">
      <dgm:prSet presAssocID="{11DAE89E-E78D-4CD3-BEC9-3A551CD517C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1146D13-665B-4815-A4CC-8F8B372CF467}" type="presOf" srcId="{A7AA5495-70E6-445A-914A-C78772CB6565}" destId="{EB8C49DE-57AD-4389-BD36-9E662DF17871}" srcOrd="0" destOrd="0" presId="urn:microsoft.com/office/officeart/2005/8/layout/list1"/>
    <dgm:cxn modelId="{1AE16E14-3E1E-4690-B1E3-19CCF8B8C672}" type="presOf" srcId="{B22B8D8E-9EF4-49D4-B7C7-F5F727000416}" destId="{33CE979D-AC70-48D2-8F6C-0B0BD29B3690}" srcOrd="1" destOrd="0" presId="urn:microsoft.com/office/officeart/2005/8/layout/list1"/>
    <dgm:cxn modelId="{E4113318-BF0A-41C7-8074-5FD33089A288}" type="presOf" srcId="{B22B8D8E-9EF4-49D4-B7C7-F5F727000416}" destId="{1369E208-9F30-45D9-90D0-83BB193C293A}" srcOrd="0" destOrd="0" presId="urn:microsoft.com/office/officeart/2005/8/layout/list1"/>
    <dgm:cxn modelId="{F7BE7319-19A2-4BF6-BBF5-5F555542ECB0}" srcId="{BEBE83B1-A462-4E8E-AC71-5452C26F7859}" destId="{B22B8D8E-9EF4-49D4-B7C7-F5F727000416}" srcOrd="1" destOrd="0" parTransId="{1ABE629D-9FF7-40E0-8907-3DC560D5C8E1}" sibTransId="{8E4B4BF2-B4C9-4BED-B9B6-18A1334A73E0}"/>
    <dgm:cxn modelId="{1A70692E-6BC9-4592-9996-C90776438254}" type="presOf" srcId="{781D7124-B3CC-4736-BA9E-2ED46B185E27}" destId="{1BF48913-7731-44B9-8156-4B53FD08B603}" srcOrd="0" destOrd="0" presId="urn:microsoft.com/office/officeart/2005/8/layout/list1"/>
    <dgm:cxn modelId="{E658EF35-F715-41F7-B00F-905BA84B4221}" type="presOf" srcId="{BEBE83B1-A462-4E8E-AC71-5452C26F7859}" destId="{14353C5F-6364-4CE2-8D0A-54AFF7667DEA}" srcOrd="0" destOrd="0" presId="urn:microsoft.com/office/officeart/2005/8/layout/list1"/>
    <dgm:cxn modelId="{4066E93B-6270-4CB6-B4A4-0EB6A723E48D}" type="presOf" srcId="{781D7124-B3CC-4736-BA9E-2ED46B185E27}" destId="{78373614-10AB-4D7C-B2DC-213DEBB28D69}" srcOrd="1" destOrd="0" presId="urn:microsoft.com/office/officeart/2005/8/layout/list1"/>
    <dgm:cxn modelId="{3B25DB3E-851C-4B9D-AE69-44208C41EEDF}" srcId="{BEBE83B1-A462-4E8E-AC71-5452C26F7859}" destId="{781D7124-B3CC-4736-BA9E-2ED46B185E27}" srcOrd="2" destOrd="0" parTransId="{9A3186E9-1382-459B-BE24-54B217F03587}" sibTransId="{F33E33D3-BA09-4BCC-BC98-599E90AF1E4A}"/>
    <dgm:cxn modelId="{047FEA5B-789D-4FDE-A1D9-66F936B1AD73}" type="presOf" srcId="{3461FC11-F392-402F-A130-C08DACD10735}" destId="{9F643473-1504-4650-AD0D-5EB389AED75A}" srcOrd="0" destOrd="1" presId="urn:microsoft.com/office/officeart/2005/8/layout/list1"/>
    <dgm:cxn modelId="{141A415E-2BA9-4758-A336-7BAC5F25B562}" srcId="{781D7124-B3CC-4736-BA9E-2ED46B185E27}" destId="{AEA2DCD4-1267-4E3A-9282-ADDF13904924}" srcOrd="0" destOrd="0" parTransId="{247193D7-2583-4C2B-BAD5-1B23002E5C0B}" sibTransId="{696D6834-3C65-4A09-B7CA-A35C3B5B138B}"/>
    <dgm:cxn modelId="{748C865F-C9F1-4FD6-BCF0-1B56F5A30C44}" type="presOf" srcId="{A7AA5495-70E6-445A-914A-C78772CB6565}" destId="{39B0D00F-BB69-4CD8-8728-B9A629D5E87D}" srcOrd="1" destOrd="0" presId="urn:microsoft.com/office/officeart/2005/8/layout/list1"/>
    <dgm:cxn modelId="{DEFE0C67-D9B8-4305-8B1C-CAA04BE3EB9F}" srcId="{BEBE83B1-A462-4E8E-AC71-5452C26F7859}" destId="{A7AA5495-70E6-445A-914A-C78772CB6565}" srcOrd="0" destOrd="0" parTransId="{933CE9EE-AA83-446C-A6A3-083A3D17982E}" sibTransId="{6D41AC43-5B89-4697-A5E7-49A8456C4847}"/>
    <dgm:cxn modelId="{4A293068-E6E9-4193-82DD-ABD30F432444}" srcId="{B22B8D8E-9EF4-49D4-B7C7-F5F727000416}" destId="{FA7E667B-B053-4386-85A6-DEC679213AAB}" srcOrd="1" destOrd="0" parTransId="{CDFE47BE-1650-4B62-AE08-AD02EE7EE8D0}" sibTransId="{43477817-E362-47CF-908D-20BF3681D707}"/>
    <dgm:cxn modelId="{600C574D-B486-4C10-87F6-34C259C129E3}" srcId="{BEBE83B1-A462-4E8E-AC71-5452C26F7859}" destId="{11DAE89E-E78D-4CD3-BEC9-3A551CD517CB}" srcOrd="3" destOrd="0" parTransId="{615284BF-FFBC-4504-BAFE-27E4E1874335}" sibTransId="{4820B1BE-1883-41DF-93FD-5E1A2AC377D4}"/>
    <dgm:cxn modelId="{00DF2873-1A92-465B-9093-8C783B33D969}" srcId="{11DAE89E-E78D-4CD3-BEC9-3A551CD517CB}" destId="{40C632DB-DAC6-4986-A590-7E8A49992FD4}" srcOrd="0" destOrd="0" parTransId="{27017DB8-82DD-4727-92F8-2E4E444026B6}" sibTransId="{DB9B0F0E-E236-4316-9F64-94AD84886DB4}"/>
    <dgm:cxn modelId="{D2E72953-81DC-4EDF-A87E-288C832CB41A}" srcId="{B22B8D8E-9EF4-49D4-B7C7-F5F727000416}" destId="{5470DFED-6051-4EB3-9D44-3EAD19B6C067}" srcOrd="0" destOrd="0" parTransId="{22C3F3A0-5D1B-474F-9ADE-E16C1EF7D60A}" sibTransId="{E401D698-285F-4889-AF28-EB7EEE6A4C9A}"/>
    <dgm:cxn modelId="{EB909882-AD82-4D93-9A17-88095C87F248}" type="presOf" srcId="{AEA2DCD4-1267-4E3A-9282-ADDF13904924}" destId="{9F643473-1504-4650-AD0D-5EB389AED75A}" srcOrd="0" destOrd="0" presId="urn:microsoft.com/office/officeart/2005/8/layout/list1"/>
    <dgm:cxn modelId="{A18F3886-FF5E-4BB6-B1B6-B21964490B60}" type="presOf" srcId="{11DAE89E-E78D-4CD3-BEC9-3A551CD517CB}" destId="{0F5A30A6-102B-4972-9760-88F99E18F4B5}" srcOrd="0" destOrd="0" presId="urn:microsoft.com/office/officeart/2005/8/layout/list1"/>
    <dgm:cxn modelId="{509B2B9A-7B88-47CE-A922-FAB7C5592ED7}" srcId="{A7AA5495-70E6-445A-914A-C78772CB6565}" destId="{08364E4B-B57D-40EC-B0C1-4F08C58ACE62}" srcOrd="1" destOrd="0" parTransId="{4B0EBB97-6BF7-4C05-B310-259F3D9B0BD6}" sibTransId="{20D96AF4-937E-424B-8070-6E7EAA389406}"/>
    <dgm:cxn modelId="{38F8E59B-9896-4418-AF4A-74BCA9CBCD15}" type="presOf" srcId="{08364E4B-B57D-40EC-B0C1-4F08C58ACE62}" destId="{DC316D95-99D1-46D2-A12F-793B1978C80C}" srcOrd="0" destOrd="1" presId="urn:microsoft.com/office/officeart/2005/8/layout/list1"/>
    <dgm:cxn modelId="{923E14B1-F2E2-4C0C-87A6-B4B7A77D7464}" type="presOf" srcId="{FA7E667B-B053-4386-85A6-DEC679213AAB}" destId="{97DD32C0-B0C8-4E0F-8A7F-BC3AEE8B979E}" srcOrd="0" destOrd="1" presId="urn:microsoft.com/office/officeart/2005/8/layout/list1"/>
    <dgm:cxn modelId="{45F3DFBA-A976-4AEA-BD3D-3D397AF2127F}" type="presOf" srcId="{11DAE89E-E78D-4CD3-BEC9-3A551CD517CB}" destId="{9B345F1F-007C-45F3-BAE9-5E77B62D0F26}" srcOrd="1" destOrd="0" presId="urn:microsoft.com/office/officeart/2005/8/layout/list1"/>
    <dgm:cxn modelId="{FAEEA7BD-67F2-4FF6-9C32-8BEE2DC1F3E4}" srcId="{11DAE89E-E78D-4CD3-BEC9-3A551CD517CB}" destId="{F17EC69B-32BC-46B3-918D-6AD32175ACC9}" srcOrd="1" destOrd="0" parTransId="{E541D338-E19A-482B-861D-977D4572A48C}" sibTransId="{F1EC5630-F075-4613-B3E7-989F2FB498ED}"/>
    <dgm:cxn modelId="{339A21C9-FE09-47D7-9684-598EE3723B01}" type="presOf" srcId="{40C632DB-DAC6-4986-A590-7E8A49992FD4}" destId="{79248BA4-D465-4BD8-9DEE-8697A603B4EE}" srcOrd="0" destOrd="0" presId="urn:microsoft.com/office/officeart/2005/8/layout/list1"/>
    <dgm:cxn modelId="{82A5BBCA-182D-4F21-8F22-088EFC2141C5}" srcId="{781D7124-B3CC-4736-BA9E-2ED46B185E27}" destId="{3461FC11-F392-402F-A130-C08DACD10735}" srcOrd="1" destOrd="0" parTransId="{51B0EB0F-811D-4763-B6C0-27E0536A7FE4}" sibTransId="{B51D1028-4D15-42E0-85BA-7E930DD3E3A7}"/>
    <dgm:cxn modelId="{14E1FDE0-A23C-45BD-8B02-2DD6C2393765}" type="presOf" srcId="{94A37D13-6A7B-40B2-975D-B07A15913484}" destId="{DC316D95-99D1-46D2-A12F-793B1978C80C}" srcOrd="0" destOrd="0" presId="urn:microsoft.com/office/officeart/2005/8/layout/list1"/>
    <dgm:cxn modelId="{924C3BF1-7BC5-439D-828A-495B3B00A6A3}" srcId="{A7AA5495-70E6-445A-914A-C78772CB6565}" destId="{94A37D13-6A7B-40B2-975D-B07A15913484}" srcOrd="0" destOrd="0" parTransId="{0ACEE76F-3D2B-462E-A5F9-BA856A768861}" sibTransId="{DF5BD127-D88B-48E5-A21F-11F58320B149}"/>
    <dgm:cxn modelId="{526F40F2-7611-4B7E-9E87-0CF77B47680B}" type="presOf" srcId="{F17EC69B-32BC-46B3-918D-6AD32175ACC9}" destId="{79248BA4-D465-4BD8-9DEE-8697A603B4EE}" srcOrd="0" destOrd="1" presId="urn:microsoft.com/office/officeart/2005/8/layout/list1"/>
    <dgm:cxn modelId="{79C9FAF7-9695-4BD4-BE64-BCE6F31EF0A7}" type="presOf" srcId="{5470DFED-6051-4EB3-9D44-3EAD19B6C067}" destId="{97DD32C0-B0C8-4E0F-8A7F-BC3AEE8B979E}" srcOrd="0" destOrd="0" presId="urn:microsoft.com/office/officeart/2005/8/layout/list1"/>
    <dgm:cxn modelId="{8C88C093-177E-4FF6-9E9A-F659DBFF4950}" type="presParOf" srcId="{14353C5F-6364-4CE2-8D0A-54AFF7667DEA}" destId="{462DE909-383C-4AF4-A6D2-E4138F966C0B}" srcOrd="0" destOrd="0" presId="urn:microsoft.com/office/officeart/2005/8/layout/list1"/>
    <dgm:cxn modelId="{51758D79-1716-4CA3-9D23-3DEF70737216}" type="presParOf" srcId="{462DE909-383C-4AF4-A6D2-E4138F966C0B}" destId="{EB8C49DE-57AD-4389-BD36-9E662DF17871}" srcOrd="0" destOrd="0" presId="urn:microsoft.com/office/officeart/2005/8/layout/list1"/>
    <dgm:cxn modelId="{E8F8D116-7372-42B7-BA7B-6B2D70979A28}" type="presParOf" srcId="{462DE909-383C-4AF4-A6D2-E4138F966C0B}" destId="{39B0D00F-BB69-4CD8-8728-B9A629D5E87D}" srcOrd="1" destOrd="0" presId="urn:microsoft.com/office/officeart/2005/8/layout/list1"/>
    <dgm:cxn modelId="{A69D2804-7049-4051-B7DA-740824A70528}" type="presParOf" srcId="{14353C5F-6364-4CE2-8D0A-54AFF7667DEA}" destId="{C2C0D245-9D14-4B25-8417-9E2A9A4C65FA}" srcOrd="1" destOrd="0" presId="urn:microsoft.com/office/officeart/2005/8/layout/list1"/>
    <dgm:cxn modelId="{54304E76-A591-48C1-B6B4-C6AE31DB97DB}" type="presParOf" srcId="{14353C5F-6364-4CE2-8D0A-54AFF7667DEA}" destId="{DC316D95-99D1-46D2-A12F-793B1978C80C}" srcOrd="2" destOrd="0" presId="urn:microsoft.com/office/officeart/2005/8/layout/list1"/>
    <dgm:cxn modelId="{F166E012-0009-4621-8E15-3EA0AEA92325}" type="presParOf" srcId="{14353C5F-6364-4CE2-8D0A-54AFF7667DEA}" destId="{56BD51FE-C91B-40B0-AABD-CEBBDC1F439F}" srcOrd="3" destOrd="0" presId="urn:microsoft.com/office/officeart/2005/8/layout/list1"/>
    <dgm:cxn modelId="{CA13C687-A57E-4D42-B6E0-EA2728FFF5A7}" type="presParOf" srcId="{14353C5F-6364-4CE2-8D0A-54AFF7667DEA}" destId="{0CDAADB3-2F61-47AE-B3E0-598B7EAF82E5}" srcOrd="4" destOrd="0" presId="urn:microsoft.com/office/officeart/2005/8/layout/list1"/>
    <dgm:cxn modelId="{6B9FF578-E3A8-4A04-8BC7-2476F7CFA564}" type="presParOf" srcId="{0CDAADB3-2F61-47AE-B3E0-598B7EAF82E5}" destId="{1369E208-9F30-45D9-90D0-83BB193C293A}" srcOrd="0" destOrd="0" presId="urn:microsoft.com/office/officeart/2005/8/layout/list1"/>
    <dgm:cxn modelId="{35A0E541-79F6-46A6-8FAB-8658A6E2089F}" type="presParOf" srcId="{0CDAADB3-2F61-47AE-B3E0-598B7EAF82E5}" destId="{33CE979D-AC70-48D2-8F6C-0B0BD29B3690}" srcOrd="1" destOrd="0" presId="urn:microsoft.com/office/officeart/2005/8/layout/list1"/>
    <dgm:cxn modelId="{EB31BD4D-9766-4249-B588-3A13B4952F76}" type="presParOf" srcId="{14353C5F-6364-4CE2-8D0A-54AFF7667DEA}" destId="{12FD5DAF-53C2-43A2-BA7C-C113C785C3CF}" srcOrd="5" destOrd="0" presId="urn:microsoft.com/office/officeart/2005/8/layout/list1"/>
    <dgm:cxn modelId="{030ADDC5-7F40-40A6-BF31-98748CCD0D18}" type="presParOf" srcId="{14353C5F-6364-4CE2-8D0A-54AFF7667DEA}" destId="{97DD32C0-B0C8-4E0F-8A7F-BC3AEE8B979E}" srcOrd="6" destOrd="0" presId="urn:microsoft.com/office/officeart/2005/8/layout/list1"/>
    <dgm:cxn modelId="{05C876F8-95F0-460C-9025-BB49C696FE19}" type="presParOf" srcId="{14353C5F-6364-4CE2-8D0A-54AFF7667DEA}" destId="{9EF206FE-338B-4C2F-9CCE-7F09DB0232B8}" srcOrd="7" destOrd="0" presId="urn:microsoft.com/office/officeart/2005/8/layout/list1"/>
    <dgm:cxn modelId="{A065FDCA-35B2-45B7-8B83-DF697EB7402C}" type="presParOf" srcId="{14353C5F-6364-4CE2-8D0A-54AFF7667DEA}" destId="{667EE90E-0D46-45BB-804D-CAEAA30AA1CE}" srcOrd="8" destOrd="0" presId="urn:microsoft.com/office/officeart/2005/8/layout/list1"/>
    <dgm:cxn modelId="{F37B1E18-5031-4156-82BE-872BC73A961E}" type="presParOf" srcId="{667EE90E-0D46-45BB-804D-CAEAA30AA1CE}" destId="{1BF48913-7731-44B9-8156-4B53FD08B603}" srcOrd="0" destOrd="0" presId="urn:microsoft.com/office/officeart/2005/8/layout/list1"/>
    <dgm:cxn modelId="{C8705361-BB6C-4B21-BD87-28F5ED20D336}" type="presParOf" srcId="{667EE90E-0D46-45BB-804D-CAEAA30AA1CE}" destId="{78373614-10AB-4D7C-B2DC-213DEBB28D69}" srcOrd="1" destOrd="0" presId="urn:microsoft.com/office/officeart/2005/8/layout/list1"/>
    <dgm:cxn modelId="{B7774B1B-05DD-453F-A641-AD38A4396609}" type="presParOf" srcId="{14353C5F-6364-4CE2-8D0A-54AFF7667DEA}" destId="{6574B5FD-1405-49F2-A49A-BA5D1098CA23}" srcOrd="9" destOrd="0" presId="urn:microsoft.com/office/officeart/2005/8/layout/list1"/>
    <dgm:cxn modelId="{DD9CE5DE-553B-4EE4-9B00-3623C9E42DEF}" type="presParOf" srcId="{14353C5F-6364-4CE2-8D0A-54AFF7667DEA}" destId="{9F643473-1504-4650-AD0D-5EB389AED75A}" srcOrd="10" destOrd="0" presId="urn:microsoft.com/office/officeart/2005/8/layout/list1"/>
    <dgm:cxn modelId="{FBB62CF7-B7DD-41EE-9458-74AFD1190E82}" type="presParOf" srcId="{14353C5F-6364-4CE2-8D0A-54AFF7667DEA}" destId="{DC442A8E-5824-494C-8364-0B2AD9A63513}" srcOrd="11" destOrd="0" presId="urn:microsoft.com/office/officeart/2005/8/layout/list1"/>
    <dgm:cxn modelId="{B19C4705-4A4D-43E4-81C8-5617CD571550}" type="presParOf" srcId="{14353C5F-6364-4CE2-8D0A-54AFF7667DEA}" destId="{46B27CA2-B5F4-41CB-A3BA-BBCC0EF99CF9}" srcOrd="12" destOrd="0" presId="urn:microsoft.com/office/officeart/2005/8/layout/list1"/>
    <dgm:cxn modelId="{D6FCE342-62BE-4EA9-8271-9A86AA0BB9A0}" type="presParOf" srcId="{46B27CA2-B5F4-41CB-A3BA-BBCC0EF99CF9}" destId="{0F5A30A6-102B-4972-9760-88F99E18F4B5}" srcOrd="0" destOrd="0" presId="urn:microsoft.com/office/officeart/2005/8/layout/list1"/>
    <dgm:cxn modelId="{17E1178B-5390-4EF8-BD62-BCD956D0E16D}" type="presParOf" srcId="{46B27CA2-B5F4-41CB-A3BA-BBCC0EF99CF9}" destId="{9B345F1F-007C-45F3-BAE9-5E77B62D0F26}" srcOrd="1" destOrd="0" presId="urn:microsoft.com/office/officeart/2005/8/layout/list1"/>
    <dgm:cxn modelId="{0C7837D9-AF60-4BA3-8FF0-03FD2F3668AA}" type="presParOf" srcId="{14353C5F-6364-4CE2-8D0A-54AFF7667DEA}" destId="{AEF5A2B9-DF13-4332-AC61-4D2B59C2369F}" srcOrd="13" destOrd="0" presId="urn:microsoft.com/office/officeart/2005/8/layout/list1"/>
    <dgm:cxn modelId="{2D1D86A2-3AD8-46FC-8762-3BAEF8FE1C25}" type="presParOf" srcId="{14353C5F-6364-4CE2-8D0A-54AFF7667DEA}" destId="{79248BA4-D465-4BD8-9DEE-8697A603B4E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16D95-99D1-46D2-A12F-793B1978C80C}">
      <dsp:nvSpPr>
        <dsp:cNvPr id="0" name=""/>
        <dsp:cNvSpPr/>
      </dsp:nvSpPr>
      <dsp:spPr>
        <a:xfrm>
          <a:off x="0" y="424110"/>
          <a:ext cx="6900512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33248" rIns="53555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Input: Derivative function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Output: Antiderivative function (integral)</a:t>
          </a:r>
        </a:p>
      </dsp:txBody>
      <dsp:txXfrm>
        <a:off x="0" y="424110"/>
        <a:ext cx="6900512" cy="932400"/>
      </dsp:txXfrm>
    </dsp:sp>
    <dsp:sp modelId="{39B0D00F-BB69-4CD8-8728-B9A629D5E87D}">
      <dsp:nvSpPr>
        <dsp:cNvPr id="0" name=""/>
        <dsp:cNvSpPr/>
      </dsp:nvSpPr>
      <dsp:spPr>
        <a:xfrm>
          <a:off x="345025" y="187950"/>
          <a:ext cx="4830358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(Proof of Concept) Learning simple antiderivatives:</a:t>
          </a:r>
        </a:p>
      </dsp:txBody>
      <dsp:txXfrm>
        <a:off x="368082" y="211007"/>
        <a:ext cx="4784244" cy="426206"/>
      </dsp:txXfrm>
    </dsp:sp>
    <dsp:sp modelId="{97DD32C0-B0C8-4E0F-8A7F-BC3AEE8B979E}">
      <dsp:nvSpPr>
        <dsp:cNvPr id="0" name=""/>
        <dsp:cNvSpPr/>
      </dsp:nvSpPr>
      <dsp:spPr>
        <a:xfrm>
          <a:off x="0" y="1679070"/>
          <a:ext cx="6900512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33248" rIns="53555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Input: Heat source distribution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Output: Temperature distribution</a:t>
          </a:r>
        </a:p>
      </dsp:txBody>
      <dsp:txXfrm>
        <a:off x="0" y="1679070"/>
        <a:ext cx="6900512" cy="932400"/>
      </dsp:txXfrm>
    </dsp:sp>
    <dsp:sp modelId="{33CE979D-AC70-48D2-8F6C-0B0BD29B3690}">
      <dsp:nvSpPr>
        <dsp:cNvPr id="0" name=""/>
        <dsp:cNvSpPr/>
      </dsp:nvSpPr>
      <dsp:spPr>
        <a:xfrm>
          <a:off x="345025" y="1442910"/>
          <a:ext cx="4830358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Learning heat equation:</a:t>
          </a:r>
        </a:p>
      </dsp:txBody>
      <dsp:txXfrm>
        <a:off x="368082" y="1465967"/>
        <a:ext cx="4784244" cy="426206"/>
      </dsp:txXfrm>
    </dsp:sp>
    <dsp:sp modelId="{9F643473-1504-4650-AD0D-5EB389AED75A}">
      <dsp:nvSpPr>
        <dsp:cNvPr id="0" name=""/>
        <dsp:cNvSpPr/>
      </dsp:nvSpPr>
      <dsp:spPr>
        <a:xfrm>
          <a:off x="0" y="2934030"/>
          <a:ext cx="6900512" cy="115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33248" rIns="53555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Input: Weather state distribution at time t (temperature, wind speed, pressure)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Output: Weather state distribution at time t+1</a:t>
          </a:r>
        </a:p>
      </dsp:txBody>
      <dsp:txXfrm>
        <a:off x="0" y="2934030"/>
        <a:ext cx="6900512" cy="1159200"/>
      </dsp:txXfrm>
    </dsp:sp>
    <dsp:sp modelId="{78373614-10AB-4D7C-B2DC-213DEBB28D69}">
      <dsp:nvSpPr>
        <dsp:cNvPr id="0" name=""/>
        <dsp:cNvSpPr/>
      </dsp:nvSpPr>
      <dsp:spPr>
        <a:xfrm>
          <a:off x="345025" y="2697870"/>
          <a:ext cx="4830358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Learning weather initial value problem:</a:t>
          </a:r>
        </a:p>
      </dsp:txBody>
      <dsp:txXfrm>
        <a:off x="368082" y="2720927"/>
        <a:ext cx="4784244" cy="426206"/>
      </dsp:txXfrm>
    </dsp:sp>
    <dsp:sp modelId="{79248BA4-D465-4BD8-9DEE-8697A603B4EE}">
      <dsp:nvSpPr>
        <dsp:cNvPr id="0" name=""/>
        <dsp:cNvSpPr/>
      </dsp:nvSpPr>
      <dsp:spPr>
        <a:xfrm>
          <a:off x="0" y="4415790"/>
          <a:ext cx="6900512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33248" rIns="53555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Input: Target temperature distribution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Output: Heat source distribution</a:t>
          </a:r>
        </a:p>
      </dsp:txBody>
      <dsp:txXfrm>
        <a:off x="0" y="4415790"/>
        <a:ext cx="6900512" cy="932400"/>
      </dsp:txXfrm>
    </dsp:sp>
    <dsp:sp modelId="{9B345F1F-007C-45F3-BAE9-5E77B62D0F26}">
      <dsp:nvSpPr>
        <dsp:cNvPr id="0" name=""/>
        <dsp:cNvSpPr/>
      </dsp:nvSpPr>
      <dsp:spPr>
        <a:xfrm>
          <a:off x="345025" y="4179630"/>
          <a:ext cx="4830358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Inverse problem of heat source control:</a:t>
          </a:r>
        </a:p>
      </dsp:txBody>
      <dsp:txXfrm>
        <a:off x="368082" y="4202687"/>
        <a:ext cx="4784244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69E8-90DF-04D9-05A7-0B6373495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2E301-714B-A7A8-11D8-8C3B93091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89DF6-BE7C-E046-428C-BE198447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5F2B-127B-4221-ABDB-9203B0F9F78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E3B5-7943-243F-ECED-A0672409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F0EC4-3F4B-85D3-2AC7-E018FF44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2A0E-39E1-48A7-8721-33BF5D2FC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8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9111-74B3-374E-30B0-77FD20998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90C76-BE27-FA35-AA7E-C1B66BE37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57269-0DDA-73C3-EC5F-3E9A0E94A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5F2B-127B-4221-ABDB-9203B0F9F78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42EA2-3BB2-59CA-6D6A-7315918A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E6A17-7010-0F49-EC1A-EE148BBB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2A0E-39E1-48A7-8721-33BF5D2FC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7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338C7-DE38-6675-EC9B-931889EC8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82E1C-37B9-E77B-F208-1E9ED0879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4C7C7-CCC5-6B45-E9BD-CB2CEAAE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5F2B-127B-4221-ABDB-9203B0F9F78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7EEA-B745-DF7B-1778-CC3381E5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27D2-FE03-8BBD-865F-2074CAF5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2A0E-39E1-48A7-8721-33BF5D2FC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6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523C-05C5-91EB-1288-52E940AB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80810-C09E-B70F-9FC4-DCD98A6B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F04A6-3EB5-11E6-1239-DC259D09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5F2B-127B-4221-ABDB-9203B0F9F78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B20A9-CC41-2968-0EF8-492D4692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399-F632-EA20-ED4B-9E036916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2A0E-39E1-48A7-8721-33BF5D2FC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5B53-9F56-BB5F-BCC6-ED5EC006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273F5-C014-F1E9-F1D2-13BDD0E36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00F69-82B4-7BF3-5631-59D012D2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5F2B-127B-4221-ABDB-9203B0F9F78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66A1-3BAD-8A58-4E32-69D273F6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AE18-4CCB-4E9F-95C6-3C80A0D0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2A0E-39E1-48A7-8721-33BF5D2FC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0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76D1-BF7A-4D38-82E3-A314E7F3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485F-E398-930D-B364-237497D66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9A1A3-E445-ED4B-6C79-15EABD1DA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C7E5A-E383-BFBC-E7A3-2AEE787F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5F2B-127B-4221-ABDB-9203B0F9F78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A5F52-5D00-B7F5-F4C1-F6697BEB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D26F4-4BEB-8F65-CDDC-E8E0F015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2A0E-39E1-48A7-8721-33BF5D2FC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9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6CED-3EAA-9EA8-1C1A-8988AA30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38563-99C9-DFD1-3D0B-404F102E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89A2-058D-C975-78A5-47E9BBB5A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A4ED6-AE9A-108D-F05D-BA5EFA24C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4CF5E-687B-E06A-48ED-DC4D75836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085292-8935-DA49-B672-B50A7D161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5F2B-127B-4221-ABDB-9203B0F9F78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42526-566F-37EC-9598-0D67699B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7E93F-C27E-7C50-C42C-4334575D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2A0E-39E1-48A7-8721-33BF5D2FC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0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4206-AD09-3D02-551F-7B858C62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BD4C7-9AAB-EEE3-2263-A5775D24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5F2B-127B-4221-ABDB-9203B0F9F78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DB443-6131-CEA2-9EB7-7B3F2305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0A7C5-62A2-B244-B6DA-3D075947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2A0E-39E1-48A7-8721-33BF5D2FC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8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CD72E-11DD-1C08-649B-2D63BF643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5F2B-127B-4221-ABDB-9203B0F9F78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9C8D2-A166-3D5E-F4A5-9CCAB16B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611CC-BE59-B4A2-18AE-41ACC9A1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2A0E-39E1-48A7-8721-33BF5D2FC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1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1B81-9B83-83C9-3EE2-F1DC8807E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82B63-18D5-F623-9378-2428FF48A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A42FD-7874-D33B-F8A6-1602F203E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CF4AF-C7CA-4E99-F13F-396C2BEE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5F2B-127B-4221-ABDB-9203B0F9F78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99A51-7E64-658F-761C-8EB5319F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B0353-87BC-53A9-1049-3CF8AA76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2A0E-39E1-48A7-8721-33BF5D2FC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3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7B17-0B9F-B039-010F-D3010504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8E123-8705-9CBC-6675-F28DE4B89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D28E7-21E1-ACC2-0994-6633E9E8E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619D5-236E-3818-D92E-324C196AB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B5F2B-127B-4221-ABDB-9203B0F9F78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29D43-3600-5D59-DEC1-AF002BDF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827EA-DE83-C334-BBD8-E85D2542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B2A0E-39E1-48A7-8721-33BF5D2FC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8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27FDD-C32E-7600-7A26-BA804488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54F71-4AF4-758A-ED0D-BEFDBB4D1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572DD-46B8-9A08-3CE0-DB750A4A0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4B5F2B-127B-4221-ABDB-9203B0F9F783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14AC4-18BD-4B78-5F80-F01C8782E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2A3CD-9868-D64B-A050-D5F060C2A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B2A0E-39E1-48A7-8721-33BF5D2FC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0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BD7F-570C-3612-15D8-474695843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Model &amp; Experimental Scenarios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F8D05-862E-E20B-3AFA-CA7C540B9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25ED-3A26-6167-A51E-A0EBD664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7574C-A21F-E01C-8B42-1F0DE432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Aim: Solve PDEs faster with unknown governing equations</a:t>
            </a:r>
          </a:p>
          <a:p>
            <a:r>
              <a:rPr lang="en-US" dirty="0"/>
              <a:t>Solution: Model PDEs in spectral space using LSSVR</a:t>
            </a:r>
          </a:p>
          <a:p>
            <a:r>
              <a:rPr lang="en-US" dirty="0"/>
              <a:t>Motivations</a:t>
            </a:r>
          </a:p>
          <a:p>
            <a:pPr lvl="1"/>
            <a:r>
              <a:rPr lang="en-US" dirty="0"/>
              <a:t>Many complex systems can become cumbersome to solve traditionally or even only solvable with statistical modeling</a:t>
            </a:r>
          </a:p>
          <a:p>
            <a:pPr lvl="1"/>
            <a:r>
              <a:rPr lang="en-US" dirty="0"/>
              <a:t>Fast surrogate for forward modelling</a:t>
            </a:r>
          </a:p>
          <a:p>
            <a:pPr lvl="1"/>
            <a:r>
              <a:rPr lang="en-US" dirty="0"/>
              <a:t>Model with strong mathematical guarantees of global minima</a:t>
            </a:r>
          </a:p>
          <a:p>
            <a:pPr lvl="1"/>
            <a:r>
              <a:rPr lang="en-US" dirty="0"/>
              <a:t>More interpretable model decisions</a:t>
            </a:r>
          </a:p>
        </p:txBody>
      </p:sp>
    </p:spTree>
    <p:extLst>
      <p:ext uri="{BB962C8B-B14F-4D97-AF65-F5344CB8AC3E}">
        <p14:creationId xmlns:p14="http://schemas.microsoft.com/office/powerpoint/2010/main" val="2094148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2327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55826-D237-E783-9CD5-54A9631A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 Design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8C276A2-6D44-B259-AE35-EEA009158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59"/>
          <a:stretch/>
        </p:blipFill>
        <p:spPr>
          <a:xfrm>
            <a:off x="4675486" y="640080"/>
            <a:ext cx="6412431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27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DE475-D135-85BB-C8D9-CBDB3887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600"/>
              <a:t>Experimental Scenarios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5A4FACC-C4CD-5E36-63F2-7E57E07D80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4768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Name the predominent modes of heat transfer through which a frying pan: 1.  gets heated when kept on a flame;2. cools down when taken away from the  flame.">
            <a:extLst>
              <a:ext uri="{FF2B5EF4-FFF2-40B4-BE49-F238E27FC236}">
                <a16:creationId xmlns:a16="http://schemas.microsoft.com/office/drawing/2014/main" id="{00DE7EA0-EC61-FEA4-7967-442637B01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09" y="269875"/>
            <a:ext cx="360045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08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57F5-BE12-52E8-4DED-15966D73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667" y="1320127"/>
            <a:ext cx="3633019" cy="23374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Computational Model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0FE442-FDE7-03A0-48D0-17C4325D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A187A5-6081-1B66-F1E9-CB90253CC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22D013-AC81-41D9-9EAC-40AF2594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EEFBFC25-0B60-54C1-6291-1C211FE50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21" y="16652"/>
            <a:ext cx="6020640" cy="67827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BD0C09-7096-7748-E9EC-F8608355A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3095" y="2598684"/>
            <a:ext cx="3814916" cy="3267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194504A-6D8E-6FBC-675D-8F5DC5B75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43196" y="3330810"/>
            <a:ext cx="3814914" cy="3267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2B9ECFA-C229-12BA-D9C8-7E0B04FC2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62559" y="3855947"/>
            <a:ext cx="3534277" cy="73586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6B08E56-A4B6-833C-6210-A45BAA25ABB1}"/>
              </a:ext>
            </a:extLst>
          </p:cNvPr>
          <p:cNvSpPr txBox="1"/>
          <p:nvPr/>
        </p:nvSpPr>
        <p:spPr>
          <a:xfrm>
            <a:off x="8112667" y="4039211"/>
            <a:ext cx="281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[a+ib,a2+ib2]=&gt;[a,b,a2,b2]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E3D6D0D-7761-D7BF-63A7-897488F216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2169" y="5202101"/>
            <a:ext cx="3431404" cy="92532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4F743E5-39D1-7F1B-34E6-9A0F2FF457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3905" y="4747104"/>
            <a:ext cx="2691199" cy="27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20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9149-0BE0-56A2-7731-1C61F0B0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Problem Computational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43559-9E75-1B3E-574F-44A4B6CB27F1}"/>
              </a:ext>
            </a:extLst>
          </p:cNvPr>
          <p:cNvSpPr/>
          <p:nvPr/>
        </p:nvSpPr>
        <p:spPr>
          <a:xfrm>
            <a:off x="6461760" y="2484120"/>
            <a:ext cx="1767840" cy="985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Solve PDE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4CBE93-D81A-DD12-8740-FF310AB78DE0}"/>
              </a:ext>
            </a:extLst>
          </p:cNvPr>
          <p:cNvSpPr/>
          <p:nvPr/>
        </p:nvSpPr>
        <p:spPr>
          <a:xfrm>
            <a:off x="6461760" y="4350861"/>
            <a:ext cx="1767840" cy="985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 Solution Gradient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6A1AEB-0BC4-FBC9-259A-D6F31CE7EDCF}"/>
              </a:ext>
            </a:extLst>
          </p:cNvPr>
          <p:cNvSpPr/>
          <p:nvPr/>
        </p:nvSpPr>
        <p:spPr>
          <a:xfrm>
            <a:off x="4130040" y="2484120"/>
            <a:ext cx="1767840" cy="985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functions (Parameters)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5A4952-0E24-08C6-DAA5-EAD7EB1FE430}"/>
              </a:ext>
            </a:extLst>
          </p:cNvPr>
          <p:cNvSpPr/>
          <p:nvPr/>
        </p:nvSpPr>
        <p:spPr>
          <a:xfrm>
            <a:off x="4130040" y="4350861"/>
            <a:ext cx="1767840" cy="985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Gradient Descent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4BFE9E-2914-31A1-7D0E-B071D433EC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345680" y="3469640"/>
            <a:ext cx="0" cy="881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6B14A8-03F8-3C24-CF78-7258B3ABD790}"/>
              </a:ext>
            </a:extLst>
          </p:cNvPr>
          <p:cNvCxnSpPr>
            <a:stCxn id="5" idx="1"/>
            <a:endCxn id="7" idx="3"/>
          </p:cNvCxnSpPr>
          <p:nvPr/>
        </p:nvCxnSpPr>
        <p:spPr>
          <a:xfrm flipH="1">
            <a:off x="5897880" y="4843621"/>
            <a:ext cx="563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ABAD28-6328-2E6B-F99B-D568162E432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5013960" y="3469640"/>
            <a:ext cx="0" cy="881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252902-681E-85B2-5884-6D107FAE563C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5897880" y="2976880"/>
            <a:ext cx="563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5C3413A-46EC-F0E2-A8DF-060C6C9806D5}"/>
              </a:ext>
            </a:extLst>
          </p:cNvPr>
          <p:cNvSpPr/>
          <p:nvPr/>
        </p:nvSpPr>
        <p:spPr>
          <a:xfrm>
            <a:off x="1798321" y="2484120"/>
            <a:ext cx="1767840" cy="985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 Parameters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BECC77-52E3-927B-D13E-2235A808B895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3566161" y="2976880"/>
            <a:ext cx="5638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49204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191D-E3BA-1506-1C8A-4C61AC90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Antiderivative (second derivative)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51B3-94B4-956F-0046-F39CEC6D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A68986-5B27-2C54-A7C2-D4C02F830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3088"/>
            <a:ext cx="6000750" cy="4333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5A3549-EE40-7B18-75FF-C7CBAB56D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298" y="1280190"/>
            <a:ext cx="3671778" cy="272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9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B418-C9A9-8804-EE79-463DDA16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3D7F-FD73-F990-A335-A3B54841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2CB9A-6F6D-CD8A-B50A-0D4605F6A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0214"/>
            <a:ext cx="12192000" cy="437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4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0F97-6261-3959-82A2-8F5A6457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C4352-1D3B-1E1C-F687-9FC1DB113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6F453F-4C3A-A2F7-195B-F85E42782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3" y="2016125"/>
            <a:ext cx="5524500" cy="447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9E794A-345C-88C1-CAE1-BC8B29AFA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13" y="2016125"/>
            <a:ext cx="5745982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0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188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Computational Model &amp; Experimental Scenarios</vt:lpstr>
      <vt:lpstr>Summary</vt:lpstr>
      <vt:lpstr>Research Design</vt:lpstr>
      <vt:lpstr>Experimental Scenarios</vt:lpstr>
      <vt:lpstr>Computational Model</vt:lpstr>
      <vt:lpstr>Inverse Problem Computational Model</vt:lpstr>
      <vt:lpstr>Antiderivative (second derivative)</vt:lpstr>
      <vt:lpstr>PowerPoint Presentation</vt:lpstr>
      <vt:lpstr>Wave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Izzuddin</dc:creator>
  <cp:lastModifiedBy>Ahmad Izzuddin</cp:lastModifiedBy>
  <cp:revision>2</cp:revision>
  <dcterms:created xsi:type="dcterms:W3CDTF">2024-09-03T18:27:08Z</dcterms:created>
  <dcterms:modified xsi:type="dcterms:W3CDTF">2024-09-04T03:35:19Z</dcterms:modified>
</cp:coreProperties>
</file>