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65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A3539E-C283-400E-B001-02D82608437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8390-30F2-4BDB-9C90-DEB323EB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A9C0-AA3A-4A9F-9753-1BFCD1BE4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DRONE ASSISTED PUBLIC SAFETY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E7652-AE80-4D7C-A72C-0475F65B1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AYISHA NIDHA</a:t>
            </a:r>
          </a:p>
          <a:p>
            <a:r>
              <a:rPr lang="en-US" dirty="0"/>
              <a:t> ROLL NO:38</a:t>
            </a:r>
          </a:p>
        </p:txBody>
      </p:sp>
    </p:spTree>
    <p:extLst>
      <p:ext uri="{BB962C8B-B14F-4D97-AF65-F5344CB8AC3E}">
        <p14:creationId xmlns:p14="http://schemas.microsoft.com/office/powerpoint/2010/main" val="5448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4F4-8CDB-4B17-8E2C-48A81E37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734969"/>
          </a:xfrm>
        </p:spPr>
        <p:txBody>
          <a:bodyPr/>
          <a:lstStyle/>
          <a:p>
            <a:r>
              <a:rPr lang="en-US" dirty="0"/>
              <a:t>                      </a:t>
            </a:r>
            <a:br>
              <a:rPr lang="en-US" dirty="0"/>
            </a:br>
            <a:r>
              <a:rPr lang="en-US" dirty="0"/>
              <a:t>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05829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AC3-A133-4A87-83E9-AA072324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RELEVANCE OF THE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C5FE-A093-48B8-A21E-5CD4736F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These days security is the critical concern of everyone.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tremendous escalation in the requirement of security needs for individuals and an organization needs a proper and up-to-date     surveillance system.  </a:t>
            </a:r>
          </a:p>
          <a:p>
            <a:pPr lvl="1"/>
            <a:r>
              <a:rPr lang="en-US" dirty="0"/>
              <a:t>The existing systems are ex-pensive and complex to operate. Hence, a system that can account for insecurities regarding security and of less complexity is the need of time.</a:t>
            </a:r>
          </a:p>
        </p:txBody>
      </p:sp>
    </p:spTree>
    <p:extLst>
      <p:ext uri="{BB962C8B-B14F-4D97-AF65-F5344CB8AC3E}">
        <p14:creationId xmlns:p14="http://schemas.microsoft.com/office/powerpoint/2010/main" val="63701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39ED-F5D6-4389-BD94-6AA2255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7A28-9971-4052-8674-CEC3AA06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  Many studies worked on the violence detection   focus either on speed or accuracy or both but not taking into account the generality over different kind of video sources.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In this project a drone based public safety system is proposed for weapon and abnormal events detection.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proposed model consists of CNN as a spatial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feature extractor and LSTM as temporal relation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Learning method with a focus on the three-factor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(overall generality -accuracy - fast response time).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894BE-F7DE-427B-ACD3-124CA445F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3" t="28006" r="50000" b="55173"/>
          <a:stretch/>
        </p:blipFill>
        <p:spPr>
          <a:xfrm>
            <a:off x="7434469" y="3862320"/>
            <a:ext cx="4563332" cy="2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99C9-89DA-46C5-A110-2E4197FE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5221-0BB0-486A-BE3F-2ABF752E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One of the most critical goals for Smart cities is law enforcement and city safety; from that goal, came the importance of surveillance systems and violence detection.</a:t>
            </a:r>
          </a:p>
          <a:p>
            <a:pPr lvl="1"/>
            <a:r>
              <a:rPr lang="en-US" dirty="0"/>
              <a:t> The violence in the city can happen at any time and relying on a human to monitor and detect violence event is not an efficient way to handle such cases.</a:t>
            </a:r>
          </a:p>
          <a:p>
            <a:pPr lvl="1"/>
            <a:r>
              <a:rPr lang="en-US" dirty="0"/>
              <a:t>The objective of this project is to implement a  drone based </a:t>
            </a:r>
            <a:r>
              <a:rPr lang="en-US" dirty="0" err="1"/>
              <a:t>surveilliance</a:t>
            </a:r>
            <a:r>
              <a:rPr lang="en-US" dirty="0"/>
              <a:t> system to assure public safety.</a:t>
            </a:r>
          </a:p>
        </p:txBody>
      </p:sp>
    </p:spTree>
    <p:extLst>
      <p:ext uri="{BB962C8B-B14F-4D97-AF65-F5344CB8AC3E}">
        <p14:creationId xmlns:p14="http://schemas.microsoft.com/office/powerpoint/2010/main" val="35463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FB8D-61C0-4A26-8DBA-5219B8F4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56C6-1971-43A4-9256-FDFBCFB3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been observed that the maximum number of researches have designed methodologies for learning distribution of ordinary movements from the training done using available recordings. </a:t>
            </a:r>
          </a:p>
          <a:p>
            <a:r>
              <a:rPr lang="en-US" dirty="0"/>
              <a:t>They have tried to identify low </a:t>
            </a:r>
            <a:r>
              <a:rPr lang="en-US" dirty="0" err="1"/>
              <a:t>partable</a:t>
            </a:r>
            <a:r>
              <a:rPr lang="en-US" dirty="0"/>
              <a:t> patterns and consider them as irregularities</a:t>
            </a:r>
          </a:p>
        </p:txBody>
      </p:sp>
    </p:spTree>
    <p:extLst>
      <p:ext uri="{BB962C8B-B14F-4D97-AF65-F5344CB8AC3E}">
        <p14:creationId xmlns:p14="http://schemas.microsoft.com/office/powerpoint/2010/main" val="39844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C36-6E3B-4C3E-972A-62FB2EA8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DC8B-37E7-4552-B426-3B9ACD51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this latest system will be systematic and least prone to errors, having not as many defaults as human calculations. Human beings are more liable to cause errors than machines. </a:t>
            </a:r>
          </a:p>
          <a:p>
            <a:pPr lvl="1"/>
            <a:r>
              <a:rPr lang="en-US" dirty="0"/>
              <a:t>the air surveillance system is much cheaper than existing surveillance systems because the cost to deploy this system is comparatively less, and it does not involve assigning a task to human resources during surveillance because they are in-</a:t>
            </a:r>
            <a:r>
              <a:rPr lang="en-US" dirty="0" err="1"/>
              <a:t>corporated</a:t>
            </a:r>
            <a:r>
              <a:rPr lang="en-US" dirty="0"/>
              <a:t> with sensors and are made intelligent. </a:t>
            </a:r>
          </a:p>
          <a:p>
            <a:pPr lvl="1"/>
            <a:r>
              <a:rPr lang="en-US" dirty="0"/>
              <a:t>This system can also be utilized in monitoring the disaster- stricken area to assist while taking management initiatives afterwards.</a:t>
            </a:r>
          </a:p>
          <a:p>
            <a:pPr lvl="1"/>
            <a:r>
              <a:rPr lang="en-US" dirty="0"/>
              <a:t>The proposed technique may locate and understand human </a:t>
            </a:r>
            <a:r>
              <a:rPr lang="en-US" dirty="0" err="1"/>
              <a:t>behaviour</a:t>
            </a:r>
            <a:r>
              <a:rPr lang="en-US" dirty="0"/>
              <a:t> from videos taken from cameras mounted at the wall.</a:t>
            </a:r>
          </a:p>
          <a:p>
            <a:pPr lvl="1"/>
            <a:r>
              <a:rPr lang="en-US" dirty="0"/>
              <a:t>The proposed method consists of the detection and monitoring of any targets.</a:t>
            </a:r>
          </a:p>
        </p:txBody>
      </p:sp>
    </p:spTree>
    <p:extLst>
      <p:ext uri="{BB962C8B-B14F-4D97-AF65-F5344CB8AC3E}">
        <p14:creationId xmlns:p14="http://schemas.microsoft.com/office/powerpoint/2010/main" val="234818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4573-4C66-4D1B-9243-C4E5E5B5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94D0-13D1-4B21-9149-1C0057DE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system is composed of </a:t>
            </a:r>
            <a:r>
              <a:rPr lang="en-US" b="1" dirty="0"/>
              <a:t>three modules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The detection is done using the convolutional neural networks in the to  </a:t>
            </a:r>
            <a:r>
              <a:rPr lang="en-US" b="1" dirty="0"/>
              <a:t>first processing module</a:t>
            </a:r>
            <a:r>
              <a:rPr lang="en-US" dirty="0"/>
              <a:t>,(to sharpen </a:t>
            </a:r>
            <a:r>
              <a:rPr lang="en-US"/>
              <a:t>the image) </a:t>
            </a:r>
            <a:r>
              <a:rPr lang="en-US" dirty="0"/>
              <a:t>whereas the second</a:t>
            </a:r>
          </a:p>
          <a:p>
            <a:r>
              <a:rPr lang="en-US" dirty="0"/>
              <a:t> The </a:t>
            </a:r>
            <a:r>
              <a:rPr lang="en-US" b="1" dirty="0"/>
              <a:t>second module</a:t>
            </a:r>
            <a:r>
              <a:rPr lang="en-US" dirty="0"/>
              <a:t> manages guns and tracking. </a:t>
            </a:r>
          </a:p>
          <a:p>
            <a:r>
              <a:rPr lang="en-US" dirty="0"/>
              <a:t> The alarm operations are done in the </a:t>
            </a:r>
            <a:r>
              <a:rPr lang="en-US" b="1" dirty="0"/>
              <a:t>last processing module.</a:t>
            </a:r>
          </a:p>
        </p:txBody>
      </p:sp>
    </p:spTree>
    <p:extLst>
      <p:ext uri="{BB962C8B-B14F-4D97-AF65-F5344CB8AC3E}">
        <p14:creationId xmlns:p14="http://schemas.microsoft.com/office/powerpoint/2010/main" val="20550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95E7-8C36-4FE9-9566-F9B2AB67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535A83-7A39-488E-A3D7-55D9980B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44" t="20564" r="41284" b="48457"/>
          <a:stretch/>
        </p:blipFill>
        <p:spPr>
          <a:xfrm>
            <a:off x="2438400" y="4078136"/>
            <a:ext cx="6520069" cy="2327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2CC11-2090-4620-A814-778E537B0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9" t="42508" r="22392" b="26172"/>
          <a:stretch/>
        </p:blipFill>
        <p:spPr>
          <a:xfrm>
            <a:off x="1431235" y="1892266"/>
            <a:ext cx="8719930" cy="2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605D-7AD8-4C06-B2B4-74A549CA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/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B743-5B33-44BE-AFEB-658DD971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HTML,CSS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876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1150</TotalTime>
  <Words>491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DRONE ASSISTED PUBLIC SAFETY SYSTEM</vt:lpstr>
      <vt:lpstr> RELEVANCE OF THE TOPIC:</vt:lpstr>
      <vt:lpstr>DESCRIPTION OF THE PROJECT</vt:lpstr>
      <vt:lpstr>OBJECTIVE</vt:lpstr>
      <vt:lpstr>EXISTING SYSTEM</vt:lpstr>
      <vt:lpstr>PROPOSED SYSTEM</vt:lpstr>
      <vt:lpstr>MODULES</vt:lpstr>
      <vt:lpstr>METHODOLOGY</vt:lpstr>
      <vt:lpstr>FRONT END / BACK END</vt:lpstr>
      <vt:lpstr>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User</dc:creator>
  <cp:lastModifiedBy>User</cp:lastModifiedBy>
  <cp:revision>26</cp:revision>
  <dcterms:created xsi:type="dcterms:W3CDTF">2022-05-23T04:43:06Z</dcterms:created>
  <dcterms:modified xsi:type="dcterms:W3CDTF">2022-05-24T08:43:37Z</dcterms:modified>
</cp:coreProperties>
</file>