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21216C-03A3-449E-8F19-29A73DEAC8F5}">
          <p14:sldIdLst>
            <p14:sldId id="256"/>
            <p14:sldId id="258"/>
            <p14:sldId id="259"/>
            <p14:sldId id="260"/>
            <p14:sldId id="261"/>
          </p14:sldIdLst>
        </p14:section>
        <p14:section name="Untitled Section" id="{7B946807-C054-4AAA-89ED-ABBCBD34DBAB}">
          <p14:sldIdLst>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08" autoAdjust="0"/>
  </p:normalViewPr>
  <p:slideViewPr>
    <p:cSldViewPr>
      <p:cViewPr varScale="1">
        <p:scale>
          <a:sx n="61" d="100"/>
          <a:sy n="61" d="100"/>
        </p:scale>
        <p:origin x="-162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C54396-CC03-45F1-B198-E9FAB9F49F97}" type="datetimeFigureOut">
              <a:rPr lang="en-GB" smtClean="0"/>
              <a:t>20/01/2022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8E3DB5-464E-4611-A997-C117DDB8906E}" type="slidenum">
              <a:rPr lang="en-GB" smtClean="0"/>
              <a:t>‹#›</a:t>
            </a:fld>
            <a:endParaRPr lang="en-GB"/>
          </a:p>
        </p:txBody>
      </p:sp>
    </p:spTree>
    <p:extLst>
      <p:ext uri="{BB962C8B-B14F-4D97-AF65-F5344CB8AC3E}">
        <p14:creationId xmlns:p14="http://schemas.microsoft.com/office/powerpoint/2010/main" val="346217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C8E3DB5-464E-4611-A997-C117DDB8906E}" type="slidenum">
              <a:rPr lang="en-GB" smtClean="0"/>
              <a:t>10</a:t>
            </a:fld>
            <a:endParaRPr lang="en-GB"/>
          </a:p>
        </p:txBody>
      </p:sp>
    </p:spTree>
    <p:extLst>
      <p:ext uri="{BB962C8B-B14F-4D97-AF65-F5344CB8AC3E}">
        <p14:creationId xmlns:p14="http://schemas.microsoft.com/office/powerpoint/2010/main" val="2329412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A0AD5FEF-7773-4500-93CD-B8F1F7843CFD}" type="datetimeFigureOut">
              <a:rPr lang="en-GB" smtClean="0"/>
              <a:t>18/01/2022</a:t>
            </a:fld>
            <a:endParaRPr lang="en-GB"/>
          </a:p>
        </p:txBody>
      </p:sp>
      <p:sp>
        <p:nvSpPr>
          <p:cNvPr id="5" name="Footer Placeholder 4"/>
          <p:cNvSpPr>
            <a:spLocks noGrp="1"/>
          </p:cNvSpPr>
          <p:nvPr>
            <p:ph type="ftr" sz="quarter" idx="11"/>
          </p:nvPr>
        </p:nvSpPr>
        <p:spPr>
          <a:xfrm>
            <a:off x="1174044" y="5357592"/>
            <a:ext cx="5034845" cy="365125"/>
          </a:xfrm>
        </p:spPr>
        <p:txBody>
          <a:bodyPr/>
          <a:lstStyle/>
          <a:p>
            <a:endParaRPr lang="en-GB"/>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11A0B4F6-D79F-413E-9BB6-D03FBA22EB1C}"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D5FEF-7773-4500-93CD-B8F1F7843CFD}" type="datetimeFigureOut">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A0B4F6-D79F-413E-9BB6-D03FBA22EB1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D5FEF-7773-4500-93CD-B8F1F7843CFD}" type="datetimeFigureOut">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A0B4F6-D79F-413E-9BB6-D03FBA22EB1C}"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D5FEF-7773-4500-93CD-B8F1F7843CFD}" type="datetimeFigureOut">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A0B4F6-D79F-413E-9BB6-D03FBA22EB1C}"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AD5FEF-7773-4500-93CD-B8F1F7843CFD}" type="datetimeFigureOut">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A0B4F6-D79F-413E-9BB6-D03FBA22EB1C}"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0AD5FEF-7773-4500-93CD-B8F1F7843CFD}" type="datetimeFigureOut">
              <a:rPr lang="en-GB" smtClean="0"/>
              <a:t>18/01/2022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A0B4F6-D79F-413E-9BB6-D03FBA22EB1C}" type="slidenum">
              <a:rPr lang="en-GB" smtClean="0"/>
              <a:t>‹#›</a:t>
            </a:fld>
            <a:endParaRPr lang="en-GB"/>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0AD5FEF-7773-4500-93CD-B8F1F7843CFD}" type="datetimeFigureOut">
              <a:rPr lang="en-GB" smtClean="0"/>
              <a:t>18/01/2022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A0B4F6-D79F-413E-9BB6-D03FBA22EB1C}" type="slidenum">
              <a:rPr lang="en-GB" smtClean="0"/>
              <a:t>‹#›</a:t>
            </a:fld>
            <a:endParaRPr lang="en-GB"/>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AD5FEF-7773-4500-93CD-B8F1F7843CFD}" type="datetimeFigureOut">
              <a:rPr lang="en-GB" smtClean="0"/>
              <a:t>18/01/2022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A0B4F6-D79F-413E-9BB6-D03FBA22EB1C}"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D5FEF-7773-4500-93CD-B8F1F7843CFD}" type="datetimeFigureOut">
              <a:rPr lang="en-GB" smtClean="0"/>
              <a:t>18/01/2022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1A0B4F6-D79F-413E-9BB6-D03FBA22EB1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A0AD5FEF-7773-4500-93CD-B8F1F7843CFD}" type="datetimeFigureOut">
              <a:rPr lang="en-GB" smtClean="0"/>
              <a:t>18/01/2022</a:t>
            </a:fld>
            <a:endParaRPr lang="en-GB"/>
          </a:p>
        </p:txBody>
      </p:sp>
      <p:sp>
        <p:nvSpPr>
          <p:cNvPr id="6" name="Footer Placeholder 5"/>
          <p:cNvSpPr>
            <a:spLocks noGrp="1"/>
          </p:cNvSpPr>
          <p:nvPr>
            <p:ph type="ftr" sz="quarter" idx="11"/>
          </p:nvPr>
        </p:nvSpPr>
        <p:spPr>
          <a:xfrm rot="-60000">
            <a:off x="914554" y="5829261"/>
            <a:ext cx="3522607" cy="365125"/>
          </a:xfrm>
        </p:spPr>
        <p:txBody>
          <a:bodyPr/>
          <a:lstStyle/>
          <a:p>
            <a:endParaRPr lang="en-GB"/>
          </a:p>
        </p:txBody>
      </p:sp>
      <p:sp>
        <p:nvSpPr>
          <p:cNvPr id="7" name="Slide Number Placeholder 6"/>
          <p:cNvSpPr>
            <a:spLocks noGrp="1"/>
          </p:cNvSpPr>
          <p:nvPr>
            <p:ph type="sldNum" sz="quarter" idx="12"/>
          </p:nvPr>
        </p:nvSpPr>
        <p:spPr>
          <a:xfrm rot="60000">
            <a:off x="7557313" y="5896961"/>
            <a:ext cx="554023" cy="365125"/>
          </a:xfrm>
        </p:spPr>
        <p:txBody>
          <a:bodyPr/>
          <a:lstStyle/>
          <a:p>
            <a:fld id="{11A0B4F6-D79F-413E-9BB6-D03FBA22EB1C}"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A0AD5FEF-7773-4500-93CD-B8F1F7843CFD}" type="datetimeFigureOut">
              <a:rPr lang="en-GB" smtClean="0"/>
              <a:t>18/01/2022</a:t>
            </a:fld>
            <a:endParaRPr lang="en-GB"/>
          </a:p>
        </p:txBody>
      </p:sp>
      <p:sp>
        <p:nvSpPr>
          <p:cNvPr id="6" name="Footer Placeholder 5"/>
          <p:cNvSpPr>
            <a:spLocks noGrp="1"/>
          </p:cNvSpPr>
          <p:nvPr>
            <p:ph type="ftr" sz="quarter" idx="11"/>
          </p:nvPr>
        </p:nvSpPr>
        <p:spPr>
          <a:xfrm rot="-60000">
            <a:off x="914569" y="5831037"/>
            <a:ext cx="3319043" cy="365125"/>
          </a:xfrm>
        </p:spPr>
        <p:txBody>
          <a:bodyPr/>
          <a:lstStyle/>
          <a:p>
            <a:endParaRPr lang="en-GB"/>
          </a:p>
        </p:txBody>
      </p:sp>
      <p:sp>
        <p:nvSpPr>
          <p:cNvPr id="7" name="Slide Number Placeholder 6"/>
          <p:cNvSpPr>
            <a:spLocks noGrp="1"/>
          </p:cNvSpPr>
          <p:nvPr>
            <p:ph type="sldNum" sz="quarter" idx="12"/>
          </p:nvPr>
        </p:nvSpPr>
        <p:spPr>
          <a:xfrm rot="60000">
            <a:off x="7562089" y="5900026"/>
            <a:ext cx="554023" cy="365125"/>
          </a:xfrm>
        </p:spPr>
        <p:txBody>
          <a:bodyPr/>
          <a:lstStyle/>
          <a:p>
            <a:fld id="{11A0B4F6-D79F-413E-9BB6-D03FBA22EB1C}"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A0AD5FEF-7773-4500-93CD-B8F1F7843CFD}" type="datetimeFigureOut">
              <a:rPr lang="en-GB" smtClean="0"/>
              <a:t>18/01/2022</a:t>
            </a:fld>
            <a:endParaRPr lang="en-GB"/>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GB"/>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11A0B4F6-D79F-413E-9BB6-D03FBA22EB1C}"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FACE MASK AND SOCIAL DISTANCING DETECTION</a:t>
            </a:r>
            <a:endParaRPr lang="en-GB" dirty="0"/>
          </a:p>
        </p:txBody>
      </p:sp>
      <p:sp>
        <p:nvSpPr>
          <p:cNvPr id="3" name="Subtitle 2"/>
          <p:cNvSpPr>
            <a:spLocks noGrp="1"/>
          </p:cNvSpPr>
          <p:nvPr>
            <p:ph type="subTitle" idx="1"/>
          </p:nvPr>
        </p:nvSpPr>
        <p:spPr/>
        <p:txBody>
          <a:bodyPr/>
          <a:lstStyle/>
          <a:p>
            <a:r>
              <a:rPr lang="en-GB" dirty="0" smtClean="0"/>
              <a:t> NIDHA</a:t>
            </a:r>
          </a:p>
          <a:p>
            <a:r>
              <a:rPr lang="en-GB" dirty="0" smtClean="0"/>
              <a:t>S3 MCA-A</a:t>
            </a:r>
            <a:endParaRPr lang="en-GB" dirty="0"/>
          </a:p>
        </p:txBody>
      </p:sp>
    </p:spTree>
    <p:extLst>
      <p:ext uri="{BB962C8B-B14F-4D97-AF65-F5344CB8AC3E}">
        <p14:creationId xmlns:p14="http://schemas.microsoft.com/office/powerpoint/2010/main" val="1782429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6256" y="692696"/>
            <a:ext cx="6470120" cy="5112568"/>
          </a:xfrm>
        </p:spPr>
        <p:txBody>
          <a:bodyPr/>
          <a:lstStyle/>
          <a:p>
            <a:r>
              <a:rPr lang="en-GB" dirty="0" smtClean="0"/>
              <a:t>INPUT /OUTPUT</a:t>
            </a:r>
          </a:p>
          <a:p>
            <a:endParaRPr lang="en-GB" dirty="0"/>
          </a:p>
        </p:txBody>
      </p:sp>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3044" t="23152" r="11346" b="25364"/>
          <a:stretch/>
        </p:blipFill>
        <p:spPr bwMode="auto">
          <a:xfrm>
            <a:off x="1403649" y="1196752"/>
            <a:ext cx="6279012" cy="4414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73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INTERFACE</a:t>
            </a:r>
            <a:endParaRPr lang="en-GB" dirty="0"/>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151" t="36720" r="7811" b="13965"/>
          <a:stretch/>
        </p:blipFill>
        <p:spPr bwMode="auto">
          <a:xfrm>
            <a:off x="1619672" y="2204864"/>
            <a:ext cx="6480720" cy="36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95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RELEVANCE OF THE TOPIC</a:t>
            </a:r>
            <a:endParaRPr lang="en-GB" dirty="0"/>
          </a:p>
        </p:txBody>
      </p:sp>
      <p:sp>
        <p:nvSpPr>
          <p:cNvPr id="3" name="Content Placeholder 2"/>
          <p:cNvSpPr>
            <a:spLocks noGrp="1"/>
          </p:cNvSpPr>
          <p:nvPr>
            <p:ph idx="1"/>
          </p:nvPr>
        </p:nvSpPr>
        <p:spPr/>
        <p:txBody>
          <a:bodyPr/>
          <a:lstStyle/>
          <a:p>
            <a:r>
              <a:rPr lang="en-GB" dirty="0" smtClean="0"/>
              <a:t>Social distancing and face mask – this terms has taken the whole world for the last two years.</a:t>
            </a:r>
          </a:p>
          <a:p>
            <a:r>
              <a:rPr lang="en-GB" dirty="0" smtClean="0"/>
              <a:t>The biggest concern revolving is how quickly the infection spreads from person to person. Social distancing and face masks are key strategies to   fight these.</a:t>
            </a:r>
            <a:endParaRPr lang="en-GB" dirty="0"/>
          </a:p>
        </p:txBody>
      </p:sp>
    </p:spTree>
    <p:extLst>
      <p:ext uri="{BB962C8B-B14F-4D97-AF65-F5344CB8AC3E}">
        <p14:creationId xmlns:p14="http://schemas.microsoft.com/office/powerpoint/2010/main" val="270787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DESCRIPTION OF THE PROJECT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This project is a deep learning based approach to identify whether a person maintain social distance and does/doesn’t wear masks. The input can be an image.</a:t>
            </a:r>
          </a:p>
          <a:p>
            <a:r>
              <a:rPr lang="en-GB" dirty="0" smtClean="0"/>
              <a:t>The project will be developed using Tensor Flow and Open CV programming ; they detect the face and evaluate the face point to detect whether the face has mask or not. If the person is wearing mask a green rectangle box with a safe alert and if the person isn’t wearing, a red rectangle box with alert comes up.</a:t>
            </a:r>
            <a:endParaRPr lang="en-GB" dirty="0"/>
          </a:p>
        </p:txBody>
      </p:sp>
    </p:spTree>
    <p:extLst>
      <p:ext uri="{BB962C8B-B14F-4D97-AF65-F5344CB8AC3E}">
        <p14:creationId xmlns:p14="http://schemas.microsoft.com/office/powerpoint/2010/main" val="48917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095023" y="548680"/>
            <a:ext cx="6965245" cy="504055"/>
          </a:xfrm>
        </p:spPr>
        <p:txBody>
          <a:bodyPr>
            <a:normAutofit fontScale="90000"/>
          </a:bodyPr>
          <a:lstStyle/>
          <a:p>
            <a:r>
              <a:rPr lang="en-GB" dirty="0" smtClean="0"/>
              <a:t> </a:t>
            </a:r>
            <a:endParaRPr lang="en-GB" dirty="0"/>
          </a:p>
        </p:txBody>
      </p:sp>
      <p:sp>
        <p:nvSpPr>
          <p:cNvPr id="3" name="Content Placeholder 2"/>
          <p:cNvSpPr>
            <a:spLocks noGrp="1"/>
          </p:cNvSpPr>
          <p:nvPr>
            <p:ph idx="1"/>
          </p:nvPr>
        </p:nvSpPr>
        <p:spPr>
          <a:xfrm>
            <a:off x="1463040" y="1196752"/>
            <a:ext cx="6196405" cy="4526317"/>
          </a:xfrm>
        </p:spPr>
        <p:txBody>
          <a:bodyPr/>
          <a:lstStyle/>
          <a:p>
            <a:r>
              <a:rPr lang="en-GB" dirty="0" smtClean="0"/>
              <a:t>Social Distance detecting will detect that </a:t>
            </a:r>
            <a:r>
              <a:rPr lang="en-GB" dirty="0" err="1" smtClean="0"/>
              <a:t>teo</a:t>
            </a:r>
            <a:r>
              <a:rPr lang="en-GB" dirty="0" smtClean="0"/>
              <a:t> or more persons in a single frame are walking with social distance maintained with at least 0.8 meter of range with each other.</a:t>
            </a:r>
            <a:endParaRPr lang="en-GB" dirty="0"/>
          </a:p>
          <a:p>
            <a:r>
              <a:rPr lang="en-GB" dirty="0" smtClean="0"/>
              <a:t>This is implemented using Euclidean Distance method. If social distance is not maintained red rectangular box with danger alert comes else a red box</a:t>
            </a:r>
            <a:endParaRPr lang="en-GB" dirty="0"/>
          </a:p>
        </p:txBody>
      </p:sp>
    </p:spTree>
    <p:extLst>
      <p:ext uri="{BB962C8B-B14F-4D97-AF65-F5344CB8AC3E}">
        <p14:creationId xmlns:p14="http://schemas.microsoft.com/office/powerpoint/2010/main" val="296724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620689"/>
            <a:ext cx="6965245" cy="576064"/>
          </a:xfrm>
        </p:spPr>
        <p:txBody>
          <a:bodyPr>
            <a:normAutofit fontScale="90000"/>
          </a:bodyPr>
          <a:lstStyle/>
          <a:p>
            <a:r>
              <a:rPr lang="en-GB" dirty="0" smtClean="0"/>
              <a:t>OBJECTIVE</a:t>
            </a:r>
            <a:endParaRPr lang="en-GB" dirty="0"/>
          </a:p>
        </p:txBody>
      </p:sp>
      <p:sp>
        <p:nvSpPr>
          <p:cNvPr id="3" name="Content Placeholder 2"/>
          <p:cNvSpPr>
            <a:spLocks noGrp="1"/>
          </p:cNvSpPr>
          <p:nvPr>
            <p:ph idx="1"/>
          </p:nvPr>
        </p:nvSpPr>
        <p:spPr>
          <a:xfrm>
            <a:off x="1463040" y="1340768"/>
            <a:ext cx="6196405" cy="3960439"/>
          </a:xfrm>
        </p:spPr>
        <p:txBody>
          <a:bodyPr>
            <a:noAutofit/>
          </a:bodyPr>
          <a:lstStyle/>
          <a:p>
            <a:pPr marL="0" indent="0">
              <a:buNone/>
            </a:pPr>
            <a:r>
              <a:rPr lang="en-GB" sz="1800" dirty="0" smtClean="0"/>
              <a:t>According </a:t>
            </a:r>
            <a:r>
              <a:rPr lang="en-GB" sz="1800" dirty="0"/>
              <a:t>to data obtained by the World Health Organization (WHO), the global pandemic of COVID-19 has severely impacted the world and has now infected more than eight million people worldwide. Wearing face masks and following safe social distancing are two of the enhanced that contributes to public safety, </a:t>
            </a:r>
            <a:r>
              <a:rPr lang="en-GB" sz="1800" dirty="0" smtClean="0"/>
              <a:t>this project propose an </a:t>
            </a:r>
            <a:r>
              <a:rPr lang="en-GB" sz="1800" dirty="0"/>
              <a:t>efficient computer vision-based approach focused on the </a:t>
            </a:r>
            <a:r>
              <a:rPr lang="en-GB" sz="1800" dirty="0" smtClean="0"/>
              <a:t>monitoring </a:t>
            </a:r>
            <a:r>
              <a:rPr lang="en-GB" sz="1800" dirty="0"/>
              <a:t>of people to detect both safe social violations through cameras. </a:t>
            </a:r>
          </a:p>
        </p:txBody>
      </p:sp>
    </p:spTree>
    <p:extLst>
      <p:ext uri="{BB962C8B-B14F-4D97-AF65-F5344CB8AC3E}">
        <p14:creationId xmlns:p14="http://schemas.microsoft.com/office/powerpoint/2010/main" val="289998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SYSTEM</a:t>
            </a:r>
            <a:endParaRPr lang="en-GB" dirty="0"/>
          </a:p>
        </p:txBody>
      </p:sp>
      <p:sp>
        <p:nvSpPr>
          <p:cNvPr id="3" name="Content Placeholder 2"/>
          <p:cNvSpPr>
            <a:spLocks noGrp="1"/>
          </p:cNvSpPr>
          <p:nvPr>
            <p:ph idx="1"/>
          </p:nvPr>
        </p:nvSpPr>
        <p:spPr/>
        <p:txBody>
          <a:bodyPr>
            <a:normAutofit fontScale="92500" lnSpcReduction="20000"/>
          </a:bodyPr>
          <a:lstStyle/>
          <a:p>
            <a:r>
              <a:rPr lang="en-GB" dirty="0"/>
              <a:t>In this proposed system modern deep learning algorithm have been mixed with geometric techniques for building a robust modal which covers three aspects of detection, tracking and validation. Thus, the proposed system favours the society by saving time and helps in lowering the spread of corona virus. It can be implemented effectively in a situation when lockdown is eased to inspect persons in public gatherings, shopping malls, etc. Automated inspection reduces manpower to inspect the public and also can be used in any place.</a:t>
            </a:r>
          </a:p>
          <a:p>
            <a:endParaRPr lang="en-GB" dirty="0"/>
          </a:p>
        </p:txBody>
      </p:sp>
    </p:spTree>
    <p:extLst>
      <p:ext uri="{BB962C8B-B14F-4D97-AF65-F5344CB8AC3E}">
        <p14:creationId xmlns:p14="http://schemas.microsoft.com/office/powerpoint/2010/main" val="133142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MODULES</a:t>
            </a:r>
            <a:endParaRPr lang="en-GB" dirty="0"/>
          </a:p>
        </p:txBody>
      </p:sp>
      <p:sp>
        <p:nvSpPr>
          <p:cNvPr id="3" name="Content Placeholder 2"/>
          <p:cNvSpPr>
            <a:spLocks noGrp="1"/>
          </p:cNvSpPr>
          <p:nvPr>
            <p:ph idx="1"/>
          </p:nvPr>
        </p:nvSpPr>
        <p:spPr/>
        <p:txBody>
          <a:bodyPr/>
          <a:lstStyle/>
          <a:p>
            <a:r>
              <a:rPr lang="en-GB" dirty="0" smtClean="0"/>
              <a:t>Understanding the problem</a:t>
            </a:r>
          </a:p>
          <a:p>
            <a:r>
              <a:rPr lang="en-GB" dirty="0" smtClean="0"/>
              <a:t>Dataset collection</a:t>
            </a:r>
          </a:p>
          <a:p>
            <a:r>
              <a:rPr lang="en-GB" dirty="0" smtClean="0"/>
              <a:t>Dataset </a:t>
            </a:r>
            <a:r>
              <a:rPr lang="en-GB" dirty="0" err="1" smtClean="0"/>
              <a:t>preprocessing</a:t>
            </a:r>
            <a:endParaRPr lang="en-GB" dirty="0" smtClean="0"/>
          </a:p>
          <a:p>
            <a:r>
              <a:rPr lang="en-GB" dirty="0" smtClean="0"/>
              <a:t>Algorithm/development</a:t>
            </a:r>
          </a:p>
          <a:p>
            <a:r>
              <a:rPr lang="en-GB" dirty="0" smtClean="0"/>
              <a:t>Creating output stream to display   </a:t>
            </a:r>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182092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980728"/>
            <a:ext cx="6196405" cy="4742341"/>
          </a:xfrm>
        </p:spPr>
        <p:txBody>
          <a:bodyPr>
            <a:normAutofit/>
          </a:bodyPr>
          <a:lstStyle/>
          <a:p>
            <a:pPr marL="0" indent="0">
              <a:buNone/>
            </a:pPr>
            <a:r>
              <a:rPr lang="en-GB" dirty="0" smtClean="0"/>
              <a:t>METHODS AND TECHNIQUES USED</a:t>
            </a:r>
          </a:p>
          <a:p>
            <a:r>
              <a:rPr lang="en-GB" dirty="0" smtClean="0"/>
              <a:t>TENSORFLOW</a:t>
            </a:r>
          </a:p>
          <a:p>
            <a:r>
              <a:rPr lang="en-GB" dirty="0" smtClean="0"/>
              <a:t>PYTHON</a:t>
            </a:r>
          </a:p>
          <a:p>
            <a:r>
              <a:rPr lang="en-GB" dirty="0" smtClean="0"/>
              <a:t>SCIKIT LEARN</a:t>
            </a:r>
          </a:p>
          <a:p>
            <a:r>
              <a:rPr lang="en-GB" dirty="0" smtClean="0"/>
              <a:t>OPEN CV</a:t>
            </a:r>
          </a:p>
          <a:p>
            <a:r>
              <a:rPr lang="en-GB" dirty="0" err="1" smtClean="0"/>
              <a:t>SciPy</a:t>
            </a:r>
            <a:endParaRPr lang="en-GB" dirty="0" smtClean="0"/>
          </a:p>
          <a:p>
            <a:r>
              <a:rPr lang="en-GB" dirty="0" smtClean="0"/>
              <a:t>YOLO V3</a:t>
            </a:r>
          </a:p>
          <a:p>
            <a:r>
              <a:rPr lang="en-GB" dirty="0" smtClean="0"/>
              <a:t>EUCLIDEAN DISTANCE</a:t>
            </a:r>
          </a:p>
          <a:p>
            <a:pPr marL="0" indent="0">
              <a:buNone/>
            </a:pPr>
            <a:r>
              <a:rPr lang="en-GB" dirty="0" smtClean="0"/>
              <a:t>LIBRARIES-</a:t>
            </a:r>
          </a:p>
          <a:p>
            <a:pPr marL="0" indent="0">
              <a:buNone/>
            </a:pPr>
            <a:r>
              <a:rPr lang="en-GB" dirty="0" err="1" smtClean="0"/>
              <a:t>Keras,matplotlib,opencv-python,pandas</a:t>
            </a:r>
            <a:endParaRPr lang="en-GB" dirty="0" smtClean="0"/>
          </a:p>
          <a:p>
            <a:endParaRPr lang="en-GB" dirty="0" smtClean="0"/>
          </a:p>
        </p:txBody>
      </p:sp>
    </p:spTree>
    <p:extLst>
      <p:ext uri="{BB962C8B-B14F-4D97-AF65-F5344CB8AC3E}">
        <p14:creationId xmlns:p14="http://schemas.microsoft.com/office/powerpoint/2010/main" val="171205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DATASETS</a:t>
            </a:r>
            <a:endParaRPr lang="en-GB" dirty="0"/>
          </a:p>
        </p:txBody>
      </p:sp>
      <p:sp>
        <p:nvSpPr>
          <p:cNvPr id="3" name="Content Placeholder 2"/>
          <p:cNvSpPr>
            <a:spLocks noGrp="1"/>
          </p:cNvSpPr>
          <p:nvPr>
            <p:ph idx="1"/>
          </p:nvPr>
        </p:nvSpPr>
        <p:spPr>
          <a:xfrm>
            <a:off x="1463040" y="1628800"/>
            <a:ext cx="6196405" cy="4094269"/>
          </a:xfrm>
        </p:spPr>
        <p:txBody>
          <a:bodyPr/>
          <a:lstStyle/>
          <a:p>
            <a:r>
              <a:rPr lang="en-GB" dirty="0"/>
              <a:t>The proposed system uses a custom data set consisting of face images with different types of face Mask which are </a:t>
            </a:r>
            <a:r>
              <a:rPr lang="en-GB" dirty="0" smtClean="0"/>
              <a:t>labelled </a:t>
            </a:r>
            <a:r>
              <a:rPr lang="en-GB" dirty="0"/>
              <a:t>and used for the training of </a:t>
            </a:r>
            <a:r>
              <a:rPr lang="en-GB" dirty="0" smtClean="0"/>
              <a:t>the models</a:t>
            </a:r>
          </a:p>
          <a:p>
            <a:endParaRPr lang="en-GB"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585" t="38691" r="9196" b="15874"/>
          <a:stretch/>
        </p:blipFill>
        <p:spPr bwMode="auto">
          <a:xfrm>
            <a:off x="1547664" y="3357583"/>
            <a:ext cx="6264696" cy="2725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7261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1601</TotalTime>
  <Words>448</Words>
  <Application>Microsoft Office PowerPoint</Application>
  <PresentationFormat>On-screen Show (4:3)</PresentationFormat>
  <Paragraphs>37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Pushpin</vt:lpstr>
      <vt:lpstr>FACE MASK AND SOCIAL DISTANCING DETECTION</vt:lpstr>
      <vt:lpstr>RELEVANCE OF THE TOPIC</vt:lpstr>
      <vt:lpstr>DESCRIPTION OF THE PROJECT</vt:lpstr>
      <vt:lpstr> </vt:lpstr>
      <vt:lpstr>OBJECTIVE</vt:lpstr>
      <vt:lpstr>PROPOSED SYSTEM</vt:lpstr>
      <vt:lpstr>MODULES</vt:lpstr>
      <vt:lpstr>PowerPoint Presentation</vt:lpstr>
      <vt:lpstr>DATASETS</vt:lpstr>
      <vt:lpstr>PowerPoint Presentation</vt:lpstr>
      <vt:lpstr>USER INTERFACE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AND SOCIAL DISTANCING DETECTION</dc:title>
  <dc:creator>pc</dc:creator>
  <cp:lastModifiedBy>pc</cp:lastModifiedBy>
  <cp:revision>19</cp:revision>
  <dcterms:created xsi:type="dcterms:W3CDTF">2022-01-18T20:11:13Z</dcterms:created>
  <dcterms:modified xsi:type="dcterms:W3CDTF">2022-01-19T22:52:23Z</dcterms:modified>
</cp:coreProperties>
</file>