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139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0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Weather Forecasting using ML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488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Challenges of Traditional Weather Forecasting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04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672013" y="2932152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66799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Complexity of Atmospheric Systems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440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atmosphere is a highly complex and dynamic system, with numerous interacting variables that make it challenging to accurately predict weather patterns.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04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412962" y="2932152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667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Limited Data Sources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47217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Traditional weather forecasting relies on a limited number of data sources, such as ground-based weather stations and satellite observations, which can be sparse or incomplete.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96717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650700" y="6008846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6043493"/>
            <a:ext cx="35334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Computational Limitations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52391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computational power required to model and simulate the entire atmosphere in real-time has been a major challenge for traditional weather forecasting methods.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23419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420372" y="71395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Role of Machine Learning in Weather Forecasting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808013" y="35808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Data-Driven Insights</a:t>
            </a:r>
            <a:endParaRPr lang="en-US" sz="218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808013" y="46694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Improved Accuracy  </a:t>
            </a:r>
            <a:endParaRPr lang="en-US" sz="218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698756" y="5747820"/>
            <a:ext cx="27816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tx1">
                    <a:lumMod val="75000"/>
                    <a:lumOff val="2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Adaptive Forecasting</a:t>
            </a:r>
            <a:endParaRPr lang="en-US" sz="218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9449872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Picture 11" descr="A close-up of a map&#10;&#10;Description automatically generated">
            <a:extLst>
              <a:ext uri="{FF2B5EF4-FFF2-40B4-BE49-F238E27FC236}">
                <a16:creationId xmlns:a16="http://schemas.microsoft.com/office/drawing/2014/main" id="{BC04B98C-6AA9-9685-4789-882074AD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14" y="2108443"/>
            <a:ext cx="4485551" cy="5767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89436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Collection and Preprocessing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97697" y="216836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Acquisition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Gathering weather data from </a:t>
            </a:r>
            <a:r>
              <a:rPr lang="en-US" sz="2000" dirty="0">
                <a:latin typeface="Aptos" panose="020B0004020202020204" pitchFamily="34" charset="0"/>
              </a:rPr>
              <a:t>NOAA is a United States government agency responsible for monitoring and predicting changes in the Earth's environment, including the atmosphere, oceans, and climate.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743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latin typeface="Aptos" panose="020B0004020202020204" pitchFamily="34" charset="0"/>
              </a:rPr>
              <a:t>We have taken historical data of the past 23 years it has different datatypes as follows  </a:t>
            </a:r>
            <a:r>
              <a:rPr lang="en-US" sz="2000" b="1" dirty="0"/>
              <a:t>AWND, PRCP, SNOW, SNWD, TAVG, TMAX, TMIN, ETC. </a:t>
            </a:r>
            <a:r>
              <a:rPr lang="en-US" sz="2000" dirty="0"/>
              <a:t>will filter the data as per our requirements.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ect">
            <a:avLst/>
          </a:prstGeom>
          <a:solidFill>
            <a:srgbClr val="BBC4D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076385" y="588383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Creating informative features from the raw data to enhance the predictive power of the machine learning models.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144379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332141" y="38501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Random Forest Workflow for Weather Prediction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909500" y="2432722"/>
            <a:ext cx="7095513" cy="39821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Random Forest builds multiple decision trees during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Each tree is trained on a random subset of the training data and a random subset of the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During prediction, each tree in the forest independently predicts the target variable, and the final prediction is determined by averaging or voting across all trees.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75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11" name="Picture 10" descr="A diagram of a training data">
            <a:extLst>
              <a:ext uri="{FF2B5EF4-FFF2-40B4-BE49-F238E27FC236}">
                <a16:creationId xmlns:a16="http://schemas.microsoft.com/office/drawing/2014/main" id="{EF158BF4-36BA-D59F-1D1E-A0E685AA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897" y="2152415"/>
            <a:ext cx="5731302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6637421" y="2037309"/>
            <a:ext cx="7676148" cy="5269832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 sz="1800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4C38-2F7F-8982-A755-5734065D8381}"/>
              </a:ext>
            </a:extLst>
          </p:cNvPr>
          <p:cNvSpPr txBox="1"/>
          <p:nvPr/>
        </p:nvSpPr>
        <p:spPr>
          <a:xfrm>
            <a:off x="850231" y="826169"/>
            <a:ext cx="595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EVALUATION MATRICS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8D909-2931-C2AD-AED5-9DE007DF5720}"/>
              </a:ext>
            </a:extLst>
          </p:cNvPr>
          <p:cNvSpPr txBox="1"/>
          <p:nvPr/>
        </p:nvSpPr>
        <p:spPr>
          <a:xfrm>
            <a:off x="1219200" y="2302042"/>
            <a:ext cx="1616699" cy="1534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AEEA2BC-F5DC-368A-FFEE-97E1A0C8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6" y="2594733"/>
            <a:ext cx="578931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Evaluation metrics for TMIN: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Absolute Error (MAE): 3.2340950424005213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Mean Squared Error (MSE): 17.324850014899976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 Mean Squared Error (RMSE): 4.1623130606550935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Evaluation metrics for TMAX: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Absolute Error (MAE): 3.704945662100456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Mean Squared Error (MSE): 25.438486225010873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 Mean Squared Error (RMSE): 5.043658020228064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097A6-B04C-0A83-61C3-1D3453BEA839}"/>
              </a:ext>
            </a:extLst>
          </p:cNvPr>
          <p:cNvSpPr txBox="1"/>
          <p:nvPr/>
        </p:nvSpPr>
        <p:spPr>
          <a:xfrm>
            <a:off x="8783053" y="978568"/>
            <a:ext cx="464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GRAPH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930AC0-E3F1-9D7C-5AA4-DAA7ED21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19" y="2359424"/>
            <a:ext cx="7106654" cy="42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722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89227" y="570309"/>
            <a:ext cx="7573327" cy="6480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04"/>
              </a:lnSpc>
              <a:buNone/>
            </a:pPr>
            <a:r>
              <a:rPr lang="en-US" sz="408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Future Outlook</a:t>
            </a:r>
            <a:endParaRPr lang="en-US" sz="4083" dirty="0"/>
          </a:p>
        </p:txBody>
      </p:sp>
      <p:sp>
        <p:nvSpPr>
          <p:cNvPr id="5" name="Shape 3"/>
          <p:cNvSpPr/>
          <p:nvPr/>
        </p:nvSpPr>
        <p:spPr>
          <a:xfrm>
            <a:off x="2389227" y="1633180"/>
            <a:ext cx="9851946" cy="1591389"/>
          </a:xfrm>
          <a:prstGeom prst="rect">
            <a:avLst/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596634" y="1765221"/>
            <a:ext cx="4507349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Accuracy</a:t>
            </a:r>
            <a:endParaRPr lang="en-US" sz="1633" dirty="0"/>
          </a:p>
        </p:txBody>
      </p:sp>
      <p:sp>
        <p:nvSpPr>
          <p:cNvPr id="7" name="Text 5"/>
          <p:cNvSpPr/>
          <p:nvPr/>
        </p:nvSpPr>
        <p:spPr>
          <a:xfrm>
            <a:off x="7526417" y="1765221"/>
            <a:ext cx="4507349" cy="1327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learning-based weather forecasting models have demonstrated significant improvements in prediction accuracy, especially for short-term and localized weather events.</a:t>
            </a:r>
            <a:endParaRPr lang="en-US" sz="1633" dirty="0"/>
          </a:p>
        </p:txBody>
      </p:sp>
      <p:sp>
        <p:nvSpPr>
          <p:cNvPr id="8" name="Text 6"/>
          <p:cNvSpPr/>
          <p:nvPr/>
        </p:nvSpPr>
        <p:spPr>
          <a:xfrm>
            <a:off x="2596634" y="3356610"/>
            <a:ext cx="4507349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Adaptive Forecasting</a:t>
            </a:r>
            <a:endParaRPr lang="en-US" sz="1633" dirty="0"/>
          </a:p>
        </p:txBody>
      </p:sp>
      <p:sp>
        <p:nvSpPr>
          <p:cNvPr id="9" name="Text 7"/>
          <p:cNvSpPr/>
          <p:nvPr/>
        </p:nvSpPr>
        <p:spPr>
          <a:xfrm>
            <a:off x="7526417" y="3356610"/>
            <a:ext cx="4507349" cy="9954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 models can continuously learn and adapt to changing weather patterns, leading to more reliable and up-to-date forecasts over time.</a:t>
            </a:r>
            <a:endParaRPr lang="en-US" sz="1633" dirty="0"/>
          </a:p>
        </p:txBody>
      </p:sp>
      <p:sp>
        <p:nvSpPr>
          <p:cNvPr id="10" name="Shape 8"/>
          <p:cNvSpPr/>
          <p:nvPr/>
        </p:nvSpPr>
        <p:spPr>
          <a:xfrm>
            <a:off x="2389227" y="4484132"/>
            <a:ext cx="9851946" cy="1591389"/>
          </a:xfrm>
          <a:prstGeom prst="rect">
            <a:avLst/>
          </a:prstGeom>
          <a:solidFill>
            <a:srgbClr val="DEE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2596634" y="4616172"/>
            <a:ext cx="4507349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Data Sources</a:t>
            </a:r>
            <a:endParaRPr lang="en-US" sz="1633" dirty="0"/>
          </a:p>
        </p:txBody>
      </p:sp>
      <p:sp>
        <p:nvSpPr>
          <p:cNvPr id="12" name="Text 10"/>
          <p:cNvSpPr/>
          <p:nvPr/>
        </p:nvSpPr>
        <p:spPr>
          <a:xfrm>
            <a:off x="7526417" y="4616172"/>
            <a:ext cx="4507349" cy="1327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integration of new data sources, such as crowdsourced weather data and IoT sensor networks, can further enhance the capabilities of ML-based weather forecasting.</a:t>
            </a:r>
            <a:endParaRPr lang="en-US" sz="1633" dirty="0"/>
          </a:p>
        </p:txBody>
      </p:sp>
      <p:sp>
        <p:nvSpPr>
          <p:cNvPr id="13" name="Text 11"/>
          <p:cNvSpPr/>
          <p:nvPr/>
        </p:nvSpPr>
        <p:spPr>
          <a:xfrm>
            <a:off x="2596634" y="6207562"/>
            <a:ext cx="4507349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Computational Advancements</a:t>
            </a:r>
            <a:endParaRPr lang="en-US" sz="1633" dirty="0"/>
          </a:p>
        </p:txBody>
      </p:sp>
      <p:sp>
        <p:nvSpPr>
          <p:cNvPr id="14" name="Text 12"/>
          <p:cNvSpPr/>
          <p:nvPr/>
        </p:nvSpPr>
        <p:spPr>
          <a:xfrm>
            <a:off x="7526417" y="6207562"/>
            <a:ext cx="4507349" cy="13273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3"/>
              </a:lnSpc>
              <a:buNone/>
            </a:pPr>
            <a:r>
              <a:rPr lang="en-US" sz="1633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Ongoing advancements in computing power and parallel processing techniques will enable more complex and resource-intensive weather models to be deployed in real-time.</a:t>
            </a:r>
            <a:endParaRPr lang="en-US" sz="163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1360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40507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hope this presentation has provided valuable insights. Thank you for your time and attention.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471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Courier New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Nidharsan reddy</cp:lastModifiedBy>
  <cp:revision>6</cp:revision>
  <dcterms:created xsi:type="dcterms:W3CDTF">2024-05-06T23:52:36Z</dcterms:created>
  <dcterms:modified xsi:type="dcterms:W3CDTF">2024-05-08T21:36:47Z</dcterms:modified>
</cp:coreProperties>
</file>