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5" r:id="rId10"/>
    <p:sldId id="263" r:id="rId11"/>
    <p:sldId id="264" r:id="rId12"/>
    <p:sldId id="266" r:id="rId13"/>
    <p:sldId id="267" r:id="rId14"/>
    <p:sldId id="269" r:id="rId15"/>
    <p:sldId id="28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6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20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40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81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86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0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9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27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C63-6D23-4B5F-7CAF-3346142AA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17A91-0BE7-A0D9-3855-B2FF7E571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764B4-28AA-D2F0-11A3-DA63EECF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86" y="900733"/>
            <a:ext cx="7811737" cy="34512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527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09C4-5A10-B2DC-8A35-647B50CF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375" y="600498"/>
            <a:ext cx="7206486" cy="70509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HTML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02ABCC-1E5F-5A43-E35A-6B352BE5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a-IN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25D262-D929-D933-0B05-AC72686E1304}"/>
              </a:ext>
            </a:extLst>
          </p:cNvPr>
          <p:cNvSpPr txBox="1">
            <a:spLocks/>
          </p:cNvSpPr>
          <p:nvPr/>
        </p:nvSpPr>
        <p:spPr>
          <a:xfrm>
            <a:off x="1293812" y="1066799"/>
            <a:ext cx="9905999" cy="539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>
              <a:solidFill>
                <a:srgbClr val="001D35"/>
              </a:solidFill>
              <a:latin typeface="Google Sans"/>
            </a:endParaRPr>
          </a:p>
          <a:p>
            <a:r>
              <a:rPr lang="en-IN" b="1" dirty="0">
                <a:solidFill>
                  <a:srgbClr val="545D7E"/>
                </a:solidFill>
                <a:latin typeface="Google Sans"/>
              </a:rPr>
              <a:t>Semantic HTML5:</a:t>
            </a:r>
            <a:r>
              <a:rPr lang="en-IN" dirty="0">
                <a:solidFill>
                  <a:srgbClr val="545D7E"/>
                </a:solidFill>
                <a:latin typeface="Google Sans"/>
              </a:rPr>
              <a:t> Utilize elements like &lt;header&gt;, &lt;</a:t>
            </a:r>
            <a:r>
              <a:rPr lang="en-IN" dirty="0" err="1">
                <a:solidFill>
                  <a:srgbClr val="545D7E"/>
                </a:solidFill>
                <a:latin typeface="Google Sans"/>
              </a:rPr>
              <a:t>nav</a:t>
            </a:r>
            <a:r>
              <a:rPr lang="en-IN" dirty="0">
                <a:solidFill>
                  <a:srgbClr val="545D7E"/>
                </a:solidFill>
                <a:latin typeface="Google Sans"/>
              </a:rPr>
              <a:t>&gt;, &lt;main&gt;, &lt;section&gt;, &lt;article&gt;, &lt;footer&gt; for clear document structure and accessibility.</a:t>
            </a:r>
          </a:p>
          <a:p>
            <a:r>
              <a:rPr lang="en-IN" b="1" dirty="0">
                <a:solidFill>
                  <a:srgbClr val="545D7E"/>
                </a:solidFill>
                <a:latin typeface="Google Sans"/>
              </a:rPr>
              <a:t>Divisions and Spans:</a:t>
            </a:r>
            <a:r>
              <a:rPr lang="en-IN" dirty="0">
                <a:solidFill>
                  <a:srgbClr val="545D7E"/>
                </a:solidFill>
                <a:latin typeface="Google Sans"/>
              </a:rPr>
              <a:t> Employ &lt;div&gt; and &lt;span&gt; for grouping content and applying specific styling.</a:t>
            </a:r>
          </a:p>
          <a:p>
            <a:r>
              <a:rPr lang="en-IN" b="1" dirty="0">
                <a:solidFill>
                  <a:srgbClr val="545D7E"/>
                </a:solidFill>
                <a:latin typeface="Google Sans"/>
              </a:rPr>
              <a:t>Forms:</a:t>
            </a:r>
            <a:r>
              <a:rPr lang="en-IN" dirty="0">
                <a:solidFill>
                  <a:srgbClr val="545D7E"/>
                </a:solidFill>
                <a:latin typeface="Google Sans"/>
              </a:rPr>
              <a:t> Create contact forms or project submission forms using &lt;form&gt; elements with various input types.</a:t>
            </a:r>
          </a:p>
        </p:txBody>
      </p:sp>
    </p:spTree>
    <p:extLst>
      <p:ext uri="{BB962C8B-B14F-4D97-AF65-F5344CB8AC3E}">
        <p14:creationId xmlns:p14="http://schemas.microsoft.com/office/powerpoint/2010/main" val="264324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9E27-DFC4-A119-F5F5-9FD77DE6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87" y="0"/>
            <a:ext cx="7521924" cy="1066798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CSS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EF33-42F1-0AEB-EC12-55C87A15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1754"/>
            <a:ext cx="9905999" cy="4529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rgbClr val="545D7E"/>
                </a:solidFill>
                <a:effectLst/>
                <a:latin typeface="Google Sans"/>
              </a:rPr>
              <a:t>Styling:</a:t>
            </a:r>
            <a:r>
              <a:rPr lang="en-IN" b="0" i="0" dirty="0">
                <a:solidFill>
                  <a:srgbClr val="545D7E"/>
                </a:solidFill>
                <a:effectLst/>
                <a:latin typeface="Google Sans"/>
              </a:rPr>
              <a:t> Applying visual design elements such as </a:t>
            </a:r>
            <a:r>
              <a:rPr lang="en-IN" b="0" i="0" dirty="0" err="1">
                <a:solidFill>
                  <a:srgbClr val="545D7E"/>
                </a:solidFill>
                <a:effectLst/>
                <a:latin typeface="Google Sans"/>
              </a:rPr>
              <a:t>colors</a:t>
            </a:r>
            <a:r>
              <a:rPr lang="en-IN" b="0" i="0" dirty="0">
                <a:solidFill>
                  <a:srgbClr val="545D7E"/>
                </a:solidFill>
                <a:effectLst/>
                <a:latin typeface="Google Sans"/>
              </a:rPr>
              <a:t>, fonts, layout (e.g., flexbox, grid), spacing, and responsiveness for different screen sizes.</a:t>
            </a:r>
          </a:p>
          <a:p>
            <a:r>
              <a:rPr lang="en-IN" b="1" i="0" dirty="0">
                <a:solidFill>
                  <a:srgbClr val="545D7E"/>
                </a:solidFill>
                <a:effectLst/>
                <a:latin typeface="Google Sans"/>
              </a:rPr>
              <a:t>Animations and Transitions:</a:t>
            </a:r>
            <a:r>
              <a:rPr lang="en-IN" b="0" i="0" dirty="0">
                <a:solidFill>
                  <a:srgbClr val="545D7E"/>
                </a:solidFill>
                <a:effectLst/>
                <a:latin typeface="Google Sans"/>
              </a:rPr>
              <a:t> Enhancing user experience with subtle animations or transitions on hover effects, navigation menus, or project displays.</a:t>
            </a:r>
          </a:p>
          <a:p>
            <a:r>
              <a:rPr lang="en-IN" b="1" i="0" dirty="0">
                <a:solidFill>
                  <a:srgbClr val="545D7E"/>
                </a:solidFill>
                <a:effectLst/>
                <a:latin typeface="Google Sans"/>
              </a:rPr>
              <a:t>External Stylesheets:</a:t>
            </a:r>
            <a:r>
              <a:rPr lang="en-IN" b="0" i="0" dirty="0">
                <a:solidFill>
                  <a:srgbClr val="545D7E"/>
                </a:solidFill>
                <a:effectLst/>
                <a:latin typeface="Google Sans"/>
              </a:rPr>
              <a:t> Linking a separate .</a:t>
            </a:r>
            <a:r>
              <a:rPr lang="en-IN" b="0" i="0" dirty="0" err="1">
                <a:solidFill>
                  <a:srgbClr val="545D7E"/>
                </a:solidFill>
                <a:effectLst/>
                <a:latin typeface="Google Sans"/>
              </a:rPr>
              <a:t>css</a:t>
            </a:r>
            <a:r>
              <a:rPr lang="en-IN" b="0" i="0" dirty="0">
                <a:solidFill>
                  <a:srgbClr val="545D7E"/>
                </a:solidFill>
                <a:effectLst/>
                <a:latin typeface="Google Sans"/>
              </a:rPr>
              <a:t> file to the HTML for cleaner code and easier maintenance</a:t>
            </a: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0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A8D-D5F9-D854-4B78-F53A15A2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393" y="0"/>
            <a:ext cx="9905998" cy="1478570"/>
          </a:xfrm>
        </p:spPr>
        <p:txBody>
          <a:bodyPr/>
          <a:lstStyle/>
          <a:p>
            <a:r>
              <a:rPr lang="ta-IN" dirty="0"/>
              <a:t>  </a:t>
            </a:r>
            <a:r>
              <a:rPr lang="ta-IN" b="1" i="1" dirty="0">
                <a:solidFill>
                  <a:schemeClr val="bg1"/>
                </a:solidFill>
              </a:rPr>
              <a:t>Javascript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E2076C-7770-6743-F294-331B16C1A4C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89855" y="1094757"/>
            <a:ext cx="9906000" cy="406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1D35"/>
                </a:solidFill>
                <a:latin typeface="Google Sans"/>
              </a:rPr>
              <a:t>JavaScript:</a:t>
            </a:r>
            <a:endParaRPr lang="en-IN" dirty="0">
              <a:solidFill>
                <a:srgbClr val="001D35"/>
              </a:solidFill>
              <a:latin typeface="Google Sans"/>
            </a:endParaRPr>
          </a:p>
          <a:p>
            <a:r>
              <a:rPr lang="en-IN" b="1" dirty="0">
                <a:solidFill>
                  <a:srgbClr val="545D7E"/>
                </a:solidFill>
                <a:latin typeface="Google Sans"/>
              </a:rPr>
              <a:t>Interactivity:</a:t>
            </a:r>
            <a:r>
              <a:rPr lang="en-IN" dirty="0">
                <a:solidFill>
                  <a:srgbClr val="545D7E"/>
                </a:solidFill>
                <a:latin typeface="Google Sans"/>
              </a:rPr>
              <a:t> Adding dynamic features like image carousels, filterable project galleries, form validation, or interactive navigation menus.</a:t>
            </a:r>
          </a:p>
          <a:p>
            <a:r>
              <a:rPr lang="en-IN" b="1" dirty="0">
                <a:solidFill>
                  <a:srgbClr val="545D7E"/>
                </a:solidFill>
                <a:latin typeface="Google Sans"/>
              </a:rPr>
              <a:t>DOM Manipulation:</a:t>
            </a:r>
            <a:r>
              <a:rPr lang="en-IN" dirty="0">
                <a:solidFill>
                  <a:srgbClr val="545D7E"/>
                </a:solidFill>
                <a:latin typeface="Google Sans"/>
              </a:rPr>
              <a:t> Modifying HTML content and CSS styles dynamically based on user interactions or data.</a:t>
            </a:r>
          </a:p>
          <a:p>
            <a:r>
              <a:rPr lang="en-IN" b="1" dirty="0">
                <a:solidFill>
                  <a:srgbClr val="545D7E"/>
                </a:solidFill>
                <a:latin typeface="Google Sans"/>
              </a:rPr>
              <a:t>API Integration (Optional):</a:t>
            </a:r>
            <a:r>
              <a:rPr lang="en-IN" dirty="0">
                <a:solidFill>
                  <a:srgbClr val="545D7E"/>
                </a:solidFill>
                <a:latin typeface="Google Sans"/>
              </a:rPr>
              <a:t> Fetching data from external APIs (e.g., for a weather app project, or displaying GitHub repository details).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4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918C-2AD7-7B43-06E3-ED3818CF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2" y="435285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Portfolio design and lAyout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AC8E-67DA-85F5-BE78-4AAC85238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818" y="4085871"/>
            <a:ext cx="4591050" cy="156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88D8F-36DF-21D1-E610-9F0BE9C913C2}"/>
              </a:ext>
            </a:extLst>
          </p:cNvPr>
          <p:cNvSpPr txBox="1"/>
          <p:nvPr/>
        </p:nvSpPr>
        <p:spPr>
          <a:xfrm>
            <a:off x="2170959" y="2783279"/>
            <a:ext cx="48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a-IN" sz="2400" b="1" i="1" dirty="0">
                <a:solidFill>
                  <a:schemeClr val="bg1"/>
                </a:solidFill>
              </a:rPr>
              <a:t>ABOUT ME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1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853C-3B17-90B9-DFA0-F39BA724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307" y="863601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 Project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2443A6-A85E-2F31-CF5C-9863AD763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887" y="2850090"/>
            <a:ext cx="4848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4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ACC0-6CED-A90C-4AC5-3D8B90FB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6" y="937308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Skills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CD525-D30B-6132-62D8-92784F851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4967" y="3429000"/>
            <a:ext cx="48291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FE85-36E7-B35F-4B1D-028A90A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30" y="1367614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 Contact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9F806B-8746-9425-D9E1-8914951E8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541" y="3822699"/>
            <a:ext cx="38576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5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AC16-D39A-68AE-F203-80531559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06" y="0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 Features and functionality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728D-93E8-00FE-87BC-B2CD1700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942" y="1104987"/>
            <a:ext cx="9905999" cy="3861461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Student digital portfolios should allow for the incorporation of multimedia elements like text, images, audio, and video, and should feature a clean, navigable design with an "About Me" section and a skills overview. </a:t>
            </a:r>
            <a:endParaRPr lang="ta-IN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Functionally, they should enable easy uploading, editing, and organization of work, provide tools for student reflection, and offer secure sharing options for teachers, peers, families, and potential employers. </a:t>
            </a:r>
            <a:endParaRPr lang="ta-IN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Key features include the ability to showcase a range of work samples to demonstrate skills, project descriptions explaining challenges and solutions, and testimonials to build credibility.</a:t>
            </a:r>
            <a:br>
              <a:rPr lang="en-IN" dirty="0"/>
            </a:b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endParaRPr lang="en-US" b="1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77BE-8577-C261-9EBB-776D41A1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600" y="30238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Results and screenshot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B38AA1-B48C-DD2F-8BFB-F565EB9BD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262" y="2321834"/>
            <a:ext cx="4705350" cy="2000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6AA948-2D82-9BEE-0193-654700782307}"/>
              </a:ext>
            </a:extLst>
          </p:cNvPr>
          <p:cNvSpPr txBox="1"/>
          <p:nvPr/>
        </p:nvSpPr>
        <p:spPr>
          <a:xfrm>
            <a:off x="10246410" y="164373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D65EB-A748-5FA9-8293-B37E770E9F54}"/>
              </a:ext>
            </a:extLst>
          </p:cNvPr>
          <p:cNvSpPr txBox="1"/>
          <p:nvPr/>
        </p:nvSpPr>
        <p:spPr>
          <a:xfrm>
            <a:off x="1801635" y="1127280"/>
            <a:ext cx="271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ta-IN" dirty="0"/>
          </a:p>
          <a:p>
            <a:pPr algn="l"/>
            <a:endParaRPr lang="ta-IN" dirty="0"/>
          </a:p>
          <a:p>
            <a:pPr algn="l"/>
            <a:endParaRPr lang="ta-IN" dirty="0"/>
          </a:p>
          <a:p>
            <a:pPr algn="l"/>
            <a:r>
              <a:rPr lang="ta-IN" b="1" i="1" dirty="0">
                <a:solidFill>
                  <a:schemeClr val="bg1"/>
                </a:solidFill>
              </a:rPr>
              <a:t>HTML PAGE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65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F5AF-3629-76BF-906B-DA4C60BB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6" y="863601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Audio Player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537FE8-E9D1-B2A2-D17D-E7403680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403" y="2497665"/>
            <a:ext cx="5038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0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56F39-C7F3-9394-C217-689465AAF0F3}"/>
              </a:ext>
            </a:extLst>
          </p:cNvPr>
          <p:cNvSpPr txBox="1"/>
          <p:nvPr/>
        </p:nvSpPr>
        <p:spPr>
          <a:xfrm>
            <a:off x="1951044" y="565452"/>
            <a:ext cx="77735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ta-IN" dirty="0"/>
          </a:p>
          <a:p>
            <a:pPr algn="l"/>
            <a:r>
              <a:rPr lang="ta-IN" sz="3200" b="1" i="1" dirty="0">
                <a:solidFill>
                  <a:schemeClr val="bg1"/>
                </a:solidFill>
              </a:rPr>
              <a:t>DIGITAL PHORTFOLIO......</a:t>
            </a:r>
          </a:p>
          <a:p>
            <a:pPr algn="l"/>
            <a:r>
              <a:rPr lang="ta-IN" dirty="0"/>
              <a:t>    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40017-AAC1-9DEF-3DAA-802C9B265CDC}"/>
              </a:ext>
            </a:extLst>
          </p:cNvPr>
          <p:cNvSpPr txBox="1"/>
          <p:nvPr/>
        </p:nvSpPr>
        <p:spPr>
          <a:xfrm>
            <a:off x="2449285" y="1985406"/>
            <a:ext cx="883227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ta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a-IN" b="1" i="1" dirty="0">
                <a:solidFill>
                  <a:schemeClr val="bg1"/>
                </a:solidFill>
                <a:cs typeface="Latha"/>
              </a:rPr>
              <a:t>STUDENT NAME :</a:t>
            </a:r>
            <a:r>
              <a:rPr lang="en-US" b="1" i="1" dirty="0">
                <a:solidFill>
                  <a:schemeClr val="bg1"/>
                </a:solidFill>
                <a:cs typeface="Latha"/>
              </a:rPr>
              <a:t> </a:t>
            </a:r>
            <a:r>
              <a:rPr lang="en-IN" b="1" i="1" dirty="0" err="1">
                <a:solidFill>
                  <a:schemeClr val="bg1"/>
                </a:solidFill>
                <a:cs typeface="Latha"/>
              </a:rPr>
              <a:t>P.F.Nidha</a:t>
            </a:r>
            <a:r>
              <a:rPr lang="en-IN" b="1" i="1" dirty="0">
                <a:solidFill>
                  <a:schemeClr val="bg1"/>
                </a:solidFill>
                <a:cs typeface="Latha"/>
              </a:rPr>
              <a:t> </a:t>
            </a:r>
            <a:r>
              <a:rPr lang="en-IN" b="1" i="1" dirty="0" err="1">
                <a:solidFill>
                  <a:schemeClr val="bg1"/>
                </a:solidFill>
                <a:cs typeface="Latha"/>
              </a:rPr>
              <a:t>suman</a:t>
            </a:r>
            <a:endParaRPr lang="en-US" b="1" i="1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a-IN" b="1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a-IN" b="1" i="1" dirty="0">
                <a:solidFill>
                  <a:schemeClr val="bg1"/>
                </a:solidFill>
                <a:cs typeface="Latha"/>
              </a:rPr>
              <a:t>REGISTER NO AND NM ID </a:t>
            </a:r>
            <a:r>
              <a:rPr lang="en-IN" b="1" i="1" dirty="0">
                <a:solidFill>
                  <a:schemeClr val="bg1"/>
                </a:solidFill>
                <a:cs typeface="Latha"/>
              </a:rPr>
              <a:t>:31224U18032 and F2818963E0296F3AA844CB2528486599</a:t>
            </a:r>
            <a:endParaRPr lang="en-US" b="1" i="1" dirty="0">
              <a:solidFill>
                <a:schemeClr val="bg1"/>
              </a:solidFill>
              <a:cs typeface="Lath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cs typeface="Lath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a-IN" b="1" i="1" dirty="0">
                <a:solidFill>
                  <a:schemeClr val="bg1"/>
                </a:solidFill>
                <a:cs typeface="Latha"/>
              </a:rPr>
              <a:t>DEPARTMENT</a:t>
            </a:r>
            <a:r>
              <a:rPr lang="en-IN" b="1" i="1" dirty="0">
                <a:solidFill>
                  <a:schemeClr val="bg1"/>
                </a:solidFill>
              </a:rPr>
              <a:t>:</a:t>
            </a:r>
            <a:r>
              <a:rPr lang="en-US" b="1" i="1" dirty="0">
                <a:solidFill>
                  <a:schemeClr val="bg1"/>
                </a:solidFill>
              </a:rPr>
              <a:t> </a:t>
            </a:r>
            <a:r>
              <a:rPr lang="en-US" b="1" i="1" dirty="0" err="1">
                <a:solidFill>
                  <a:schemeClr val="bg1"/>
                </a:solidFill>
              </a:rPr>
              <a:t>B.sc</a:t>
            </a:r>
            <a:r>
              <a:rPr lang="en-US" b="1" i="1" dirty="0">
                <a:solidFill>
                  <a:schemeClr val="bg1"/>
                </a:solidFill>
              </a:rPr>
              <a:t> computer science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ta-IN" b="1" i="1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ta-IN" b="1" i="1" dirty="0">
                <a:solidFill>
                  <a:schemeClr val="bg1"/>
                </a:solidFill>
                <a:cs typeface="Latha"/>
              </a:rPr>
              <a:t>COLLEGE/UNIVERSITY: ISLAMIAH WOMEN’S ARTS AND SCIENCE COLLEGE/THIRUVALLUVAR </a:t>
            </a:r>
            <a:r>
              <a:rPr lang="en-US" b="1" i="1" dirty="0">
                <a:solidFill>
                  <a:schemeClr val="bg1"/>
                </a:solidFill>
              </a:rPr>
              <a:t>UNIVERSITY </a:t>
            </a:r>
            <a:endParaRPr lang="ta-IN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7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6ADE-B2F6-71BF-C62C-FCCD79FA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53" y="775944"/>
            <a:ext cx="8534400" cy="1507067"/>
          </a:xfrm>
        </p:spPr>
        <p:txBody>
          <a:bodyPr/>
          <a:lstStyle/>
          <a:p>
            <a:r>
              <a:rPr lang="ta-IN" dirty="0"/>
              <a:t> </a:t>
            </a:r>
            <a:r>
              <a:rPr lang="ta-IN" b="1" i="1" dirty="0">
                <a:solidFill>
                  <a:schemeClr val="bg1"/>
                </a:solidFill>
              </a:rPr>
              <a:t>Portfolio form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C14152-47B7-833E-9AAA-FE0C48610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670" y="2983706"/>
            <a:ext cx="4667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EFC-C9FC-B144-15FE-E07D59FE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90021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  Student id 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B1028-4247-22FF-A136-7B6FE4BA7B64}"/>
              </a:ext>
            </a:extLst>
          </p:cNvPr>
          <p:cNvSpPr txBox="1"/>
          <p:nvPr/>
        </p:nvSpPr>
        <p:spPr>
          <a:xfrm>
            <a:off x="7137259" y="2682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C629C-C028-BEF4-BBBA-BF0B2F065FFB}"/>
              </a:ext>
            </a:extLst>
          </p:cNvPr>
          <p:cNvSpPr txBox="1"/>
          <p:nvPr/>
        </p:nvSpPr>
        <p:spPr>
          <a:xfrm>
            <a:off x="1818409" y="2289371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a-IN" b="1" i="1" dirty="0">
                <a:solidFill>
                  <a:schemeClr val="bg1"/>
                </a:solidFill>
              </a:rPr>
              <a:t>My id</a:t>
            </a:r>
            <a:r>
              <a:rPr lang="en-IN" b="1" i="1" dirty="0">
                <a:solidFill>
                  <a:schemeClr val="bg1"/>
                </a:solidFill>
              </a:rPr>
              <a:t> 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9E5F46-4331-E0CA-F9A2-50EEDF011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490" y="1862667"/>
            <a:ext cx="4308958" cy="40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3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8E60-A7F4-8BC0-7C9E-BEA75FAE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530" y="312768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My PORTFOLIO profile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109932-580B-2A28-FD2E-86AE1A3B3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3429000"/>
            <a:ext cx="4781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B4B9-B176-96F2-ACF7-448D4961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154" y="1026955"/>
            <a:ext cx="8534400" cy="1507067"/>
          </a:xfrm>
        </p:spPr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 My project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58805-144A-850D-33D7-8D26F2FC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712" y="3147872"/>
            <a:ext cx="4914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9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F166-647A-18D4-9944-B54BBB6E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   Contact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2CDA81-6F34-F1B9-24A0-BB680A762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925" y="1478756"/>
            <a:ext cx="39909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0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30DA49C-3912-8AA3-8857-6F6E566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Conclusion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007CBF-B7E4-5CFE-276F-FAAC560D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A digital portfolio conclusion should summarize the student's demonstrated skills and growth, highlighting their learning journey and readiness for future opportunities. It should emphasize the portfolio's role as more than a collection of work, but as a testament to their developing abilities and individual strengths, often serving as a powerful tool for college applications and career readiness by showcasing achievements, fostering self-reflection, and providing a competitive advantage. 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4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AFBC-F6BC-D5D8-B311-3A52A32B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EFCC9-EAEA-C864-92E9-1730ADA1F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902" y="685800"/>
            <a:ext cx="5005021" cy="36147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888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A790-AC22-E186-6891-F8F80751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      </a:t>
            </a:r>
            <a:r>
              <a:rPr lang="ta-IN" b="1" i="1" u="sng" dirty="0">
                <a:solidFill>
                  <a:schemeClr val="bg1"/>
                </a:solidFill>
              </a:rPr>
              <a:t>Project</a:t>
            </a:r>
            <a:r>
              <a:rPr lang="ta-IN" b="1" i="1" dirty="0">
                <a:solidFill>
                  <a:schemeClr val="bg1"/>
                </a:solidFill>
              </a:rPr>
              <a:t> </a:t>
            </a:r>
            <a:r>
              <a:rPr lang="ta-IN" b="1" i="1" u="sng" dirty="0">
                <a:solidFill>
                  <a:schemeClr val="bg1"/>
                </a:solidFill>
              </a:rPr>
              <a:t>TITTLE</a:t>
            </a:r>
            <a:r>
              <a:rPr lang="ta-IN" b="1" i="1" dirty="0">
                <a:solidFill>
                  <a:schemeClr val="bg1"/>
                </a:solidFill>
              </a:rPr>
              <a:t>....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2534-FDB2-F7C2-F119-473C5264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a-IN" dirty="0"/>
          </a:p>
          <a:p>
            <a:pPr marL="0" indent="0">
              <a:buNone/>
            </a:pPr>
            <a:r>
              <a:rPr lang="ta-IN" dirty="0"/>
              <a:t>          </a:t>
            </a:r>
            <a:r>
              <a:rPr lang="ta-IN" b="1" i="1" dirty="0">
                <a:solidFill>
                  <a:schemeClr val="bg1"/>
                </a:solidFill>
              </a:rPr>
              <a:t>STUDENT PORTFOLIO...</a:t>
            </a:r>
            <a:endParaRPr lang="ta-IN" dirty="0"/>
          </a:p>
          <a:p>
            <a:pPr marL="0" indent="0">
              <a:buNone/>
            </a:pPr>
            <a:r>
              <a:rPr lang="ta-IN" dirty="0"/>
              <a:t>           </a:t>
            </a:r>
          </a:p>
          <a:p>
            <a:pPr marL="0" indent="0">
              <a:buNone/>
            </a:pPr>
            <a:r>
              <a:rPr lang="ta-IN" b="1" i="1" dirty="0">
                <a:solidFill>
                  <a:schemeClr val="bg1"/>
                </a:solidFill>
              </a:rPr>
              <a:t>                          ABOUT ME 😇......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2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281595-4EED-9D28-761E-95980F78003B}"/>
              </a:ext>
            </a:extLst>
          </p:cNvPr>
          <p:cNvSpPr txBox="1"/>
          <p:nvPr/>
        </p:nvSpPr>
        <p:spPr>
          <a:xfrm>
            <a:off x="5171704" y="25183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9031F0-B6BE-6FA6-08C9-97D3613E1E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19125"/>
            <a:ext cx="99060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dirty="0"/>
              <a:t>    </a:t>
            </a:r>
            <a:r>
              <a:rPr lang="ta-IN" b="1" i="1" dirty="0">
                <a:solidFill>
                  <a:schemeClr val="bg1"/>
                </a:solidFill>
              </a:rPr>
              <a:t>AGENDA....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CDF94-4AB8-47F5-DCAE-68C28E2FC0DE}"/>
              </a:ext>
            </a:extLst>
          </p:cNvPr>
          <p:cNvSpPr txBox="1"/>
          <p:nvPr/>
        </p:nvSpPr>
        <p:spPr>
          <a:xfrm>
            <a:off x="2302886" y="2459466"/>
            <a:ext cx="57376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ta-IN" sz="2400" b="1" i="1" dirty="0">
                <a:solidFill>
                  <a:schemeClr val="bg1"/>
                </a:solidFill>
              </a:rPr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ta-IN" sz="2400" b="1" i="1" dirty="0">
                <a:solidFill>
                  <a:schemeClr val="bg1"/>
                </a:solidFill>
              </a:rPr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ta-IN" sz="2400" b="1" i="1" dirty="0">
                <a:solidFill>
                  <a:schemeClr val="bg1"/>
                </a:solidFill>
              </a:rPr>
              <a:t>END USERS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ta-IN" sz="2400" b="1" i="1" dirty="0">
                <a:solidFill>
                  <a:schemeClr val="bg1"/>
                </a:solidFill>
              </a:rPr>
              <a:t>TOOLS AND TECHNOLOGY</a:t>
            </a:r>
          </a:p>
          <a:p>
            <a:pPr marL="457200" indent="-457200" algn="l">
              <a:buFont typeface="+mj-lt"/>
              <a:buAutoNum type="arabicPeriod"/>
            </a:pPr>
            <a:r>
              <a:rPr lang="ta-IN" sz="2400" b="1" i="1" dirty="0">
                <a:solidFill>
                  <a:schemeClr val="bg1"/>
                </a:solidFill>
              </a:rPr>
              <a:t>PORTFOLIO DESIGN AND LAYOUT</a:t>
            </a:r>
          </a:p>
          <a:p>
            <a:pPr marL="457200" indent="-457200" algn="l">
              <a:buFont typeface="+mj-lt"/>
              <a:buAutoNum type="arabicPeriod"/>
            </a:pPr>
            <a:r>
              <a:rPr lang="ta-IN" sz="2400" b="1" i="1" dirty="0">
                <a:solidFill>
                  <a:schemeClr val="bg1"/>
                </a:solidFill>
              </a:rPr>
              <a:t>FEATURES AND FUNCTIONALITY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ta-IN" sz="2400" b="1" i="1" dirty="0">
                <a:solidFill>
                  <a:schemeClr val="bg1"/>
                </a:solidFill>
              </a:rPr>
              <a:t>RESULTS AND SCREENSHOT</a:t>
            </a:r>
          </a:p>
          <a:p>
            <a:pPr marL="457200" indent="-457200" algn="l">
              <a:buFont typeface="+mj-lt"/>
              <a:buAutoNum type="arabicPeriod"/>
            </a:pPr>
            <a:r>
              <a:rPr lang="ta-IN" sz="2400" b="1" i="1" dirty="0">
                <a:solidFill>
                  <a:schemeClr val="bg1"/>
                </a:solidFill>
              </a:rPr>
              <a:t>CONCLUSION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0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579C7-E767-EA4B-5EE2-4F17658E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    </a:t>
            </a:r>
            <a:r>
              <a:rPr lang="ta-IN" b="1" i="1" dirty="0">
                <a:solidFill>
                  <a:schemeClr val="bg1"/>
                </a:solidFill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834B-4D57-D626-5232-12C8B6F9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a-IN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a-IN" b="1" i="1" dirty="0">
                <a:solidFill>
                  <a:schemeClr val="bg1"/>
                </a:solidFill>
              </a:rPr>
              <a:t>     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A student digital portfolio project statement </a:t>
            </a:r>
            <a:r>
              <a:rPr lang="en-IN" dirty="0"/>
              <a:t>should clearly introduce you, the purpose of the portfolio, and the specific projects it showcases, including a detailed description of your individual contributions, challenges faced, solutions implemented, and key learnings and reflections on the experience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7280-6AA3-E0C6-A961-9BA23ABB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   </a:t>
            </a:r>
            <a:r>
              <a:rPr lang="ta-IN" b="1" i="1" dirty="0">
                <a:solidFill>
                  <a:schemeClr val="bg1"/>
                </a:solidFill>
              </a:rPr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992D-2E15-67D3-BD98-E1CAFDC4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a-IN" b="1" i="1" dirty="0">
                <a:solidFill>
                  <a:schemeClr val="bg1"/>
                </a:solidFill>
              </a:rPr>
              <a:t> 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A student digital portfolio is a curated, online collection of a student's work, projects, and reflections that showcases their learning journey, skills, and achievements over time. </a:t>
            </a:r>
            <a:endParaRPr lang="ta-IN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These e-portfolios serve as a versatile tool for students to document their growth, gain confidence, and present a comprehensive view of their capabilities to teachers, peers, and potential colleges or employers. </a:t>
            </a:r>
            <a:endParaRPr lang="ta-IN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They typically include multimedia "</a:t>
            </a:r>
            <a:r>
              <a:rPr lang="en-IN" b="0" i="0" dirty="0" err="1">
                <a:solidFill>
                  <a:srgbClr val="001D35"/>
                </a:solidFill>
                <a:effectLst/>
                <a:latin typeface="Google Sans"/>
              </a:rPr>
              <a:t>artifacts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" like essays, artwork, and videos, accompanied by written reflections from the student, which fosters self-awareness and metacognitive skills.</a:t>
            </a:r>
            <a:br>
              <a:rPr lang="en-IN" dirty="0"/>
            </a:b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3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6B20-574E-D670-6B44-37A6FAAC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 WHO ARE THE USERS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8B3-341D-1CC6-AB99-9511418A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/>
                </a:solidFill>
              </a:rPr>
              <a:t>STUDENTS (ACADEMIC PROJECTD, RESUMES)</a:t>
            </a:r>
            <a:endParaRPr lang="ta-IN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JOB SEEKERS (TO SHARE WITH RECRUITERS)</a:t>
            </a:r>
            <a:endParaRPr lang="ta-IN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FREELANCERS (TO SHOW CLIENTS)</a:t>
            </a:r>
            <a:endParaRPr lang="ta-IN" b="1" i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PROFESSIONALS (TO HIGHLIGHT EXPERIENCE AND ACHIEVEMENTS).</a:t>
            </a:r>
          </a:p>
        </p:txBody>
      </p:sp>
    </p:spTree>
    <p:extLst>
      <p:ext uri="{BB962C8B-B14F-4D97-AF65-F5344CB8AC3E}">
        <p14:creationId xmlns:p14="http://schemas.microsoft.com/office/powerpoint/2010/main" val="61517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6CE4-B687-9E08-BF59-0704C68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b="1" i="1" dirty="0">
                <a:solidFill>
                  <a:schemeClr val="bg1"/>
                </a:solidFill>
              </a:rPr>
              <a:t>    TOOLS AND TECHNIQUES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F3B6B4-3430-53F8-045F-3F35690D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a-IN" sz="3200" b="1" i="1" dirty="0">
                <a:solidFill>
                  <a:schemeClr val="bg1"/>
                </a:solidFill>
              </a:rPr>
              <a:t>TOOLS</a:t>
            </a:r>
          </a:p>
          <a:p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Text Editor/IDE:</a:t>
            </a:r>
            <a:endParaRPr lang="en-IN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lvl="1"/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VS Code: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A popular and versatile code editor with extensions for web development.</a:t>
            </a:r>
          </a:p>
          <a:p>
            <a:pPr lvl="1"/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Sublime Text: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A lightweight and highly customizable text editor.</a:t>
            </a:r>
          </a:p>
          <a:p>
            <a:pPr lvl="1"/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Atom: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A hackable text editor built by GitHub.</a:t>
            </a:r>
          </a:p>
          <a:p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Web Browser: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For testing and viewing the portfolio (e.g., Chrome, Firefox, Edge).</a:t>
            </a:r>
          </a:p>
          <a:p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Version Control:</a:t>
            </a:r>
            <a:endParaRPr lang="en-IN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lvl="1"/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Git: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Essential for tracking changes and collaborating on projects.</a:t>
            </a:r>
          </a:p>
          <a:p>
            <a:pPr lvl="1"/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GitHub/</a:t>
            </a:r>
            <a:r>
              <a:rPr lang="en-IN" b="1" i="0" dirty="0" err="1">
                <a:solidFill>
                  <a:srgbClr val="001D35"/>
                </a:solidFill>
                <a:effectLst/>
                <a:latin typeface="Google Sans"/>
              </a:rPr>
              <a:t>GitLab</a:t>
            </a: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/</a:t>
            </a:r>
            <a:r>
              <a:rPr lang="en-IN" b="1" i="0" dirty="0" err="1">
                <a:solidFill>
                  <a:srgbClr val="001D35"/>
                </a:solidFill>
                <a:effectLst/>
                <a:latin typeface="Google Sans"/>
              </a:rPr>
              <a:t>Bitbucket</a:t>
            </a:r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: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Platforms for hosting Git repositories and showcasing code.</a:t>
            </a:r>
          </a:p>
          <a:p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Image Editing Software: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 For preparing and optimizing images (e.g., GIMP, Photoshop, </a:t>
            </a:r>
            <a:r>
              <a:rPr lang="en-IN" b="0" i="0" dirty="0" err="1">
                <a:solidFill>
                  <a:srgbClr val="001D35"/>
                </a:solidFill>
                <a:effectLst/>
                <a:latin typeface="Google Sans"/>
              </a:rPr>
              <a:t>Canva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).</a:t>
            </a:r>
          </a:p>
          <a:p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63772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636A-392F-F343-D7BB-4C6587EA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/>
              <a:t>  </a:t>
            </a:r>
            <a:r>
              <a:rPr lang="ta-IN" b="1" i="1" dirty="0">
                <a:solidFill>
                  <a:schemeClr val="bg1"/>
                </a:solidFill>
              </a:rPr>
              <a:t>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167D-D531-CE4D-CD89-34D5BF49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a-IN" dirty="0"/>
          </a:p>
          <a:p>
            <a:r>
              <a:rPr lang="ta-IN" dirty="0"/>
              <a:t> </a:t>
            </a:r>
            <a:r>
              <a:rPr lang="ta-IN" b="1" i="1" dirty="0">
                <a:solidFill>
                  <a:schemeClr val="bg1"/>
                </a:solidFill>
              </a:rPr>
              <a:t>HTML</a:t>
            </a:r>
          </a:p>
          <a:p>
            <a:r>
              <a:rPr lang="ta-IN" b="1" i="1" dirty="0">
                <a:solidFill>
                  <a:schemeClr val="bg1"/>
                </a:solidFill>
              </a:rPr>
              <a:t>  CSS</a:t>
            </a:r>
          </a:p>
          <a:p>
            <a:r>
              <a:rPr lang="ta-IN" b="1" i="1" dirty="0">
                <a:solidFill>
                  <a:schemeClr val="bg1"/>
                </a:solidFill>
              </a:rPr>
              <a:t> JAVASCRIPT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680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Slice</vt:lpstr>
      <vt:lpstr>PowerPoint Presentation</vt:lpstr>
      <vt:lpstr>PowerPoint Presentation</vt:lpstr>
      <vt:lpstr>      Project TITTLE....</vt:lpstr>
      <vt:lpstr>    AGENDA....</vt:lpstr>
      <vt:lpstr>    PROBLEM STATEMENT</vt:lpstr>
      <vt:lpstr>   Project overview</vt:lpstr>
      <vt:lpstr> WHO ARE THE USERS</vt:lpstr>
      <vt:lpstr>    TOOLS AND TECHNIQUES</vt:lpstr>
      <vt:lpstr>  TECHNIQUES</vt:lpstr>
      <vt:lpstr>HTML</vt:lpstr>
      <vt:lpstr>CSS</vt:lpstr>
      <vt:lpstr>  Javascript</vt:lpstr>
      <vt:lpstr>Portfolio design and lAyout</vt:lpstr>
      <vt:lpstr> Project</vt:lpstr>
      <vt:lpstr>Skills</vt:lpstr>
      <vt:lpstr> Contact</vt:lpstr>
      <vt:lpstr> Features and functionality</vt:lpstr>
      <vt:lpstr>Results and screenshot</vt:lpstr>
      <vt:lpstr>Audio Player</vt:lpstr>
      <vt:lpstr> Portfolio form </vt:lpstr>
      <vt:lpstr>  Student id </vt:lpstr>
      <vt:lpstr>My PORTFOLIO profile</vt:lpstr>
      <vt:lpstr> My project</vt:lpstr>
      <vt:lpstr>   Contact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Dharshini</dc:creator>
  <cp:lastModifiedBy>Nidha Suman</cp:lastModifiedBy>
  <cp:revision>20</cp:revision>
  <dcterms:created xsi:type="dcterms:W3CDTF">2025-08-27T11:05:29Z</dcterms:created>
  <dcterms:modified xsi:type="dcterms:W3CDTF">2025-09-15T13:28:43Z</dcterms:modified>
</cp:coreProperties>
</file>