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dhayshukla45/AICTE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Nidhay Shukla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Nidhay Shukla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S.B.E.S. College of Science.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&amp; IT.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4954"/>
            <a:ext cx="11029615" cy="50258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Advanced Steganography: Implement encryption within multiple layers of an image.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AI-Based Detection Prevention: Improve security by making hidden messages even harder to detect.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Mobile App Integration: Develop an Android/iOS app for quick encryption/decryption.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Higher Storage Capacity: Optimize pixel usage to store more data in smaller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Multiple File Formats: Extend support beyond PNG to GIF, BMP, and TIFF.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401545" cy="5346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u="sng" dirty="0"/>
              <a:t>Challenge: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Securely hide messages within images without altering their visual integrity.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Prevent message interception or unauthorized access. Ensure a simple yet effective encryption method without requiring advanced cryptographic knowledge.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u="sng" dirty="0"/>
              <a:t>Why It Matters?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often detectable.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Hidden messages within images provide an additional security layer.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Python : Programming Language for Implementation.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OpenCV : Image Processing library for reading and modifying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Lossless PNG Format : Prevents compression artifacts for accurate message retrieval.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Invisible Encryption: Message is hidden inside pixel values without altering the image visibly.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Extra Files Needed: The message is embedded directly into the image.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 &amp; Lightweight: No need for heavy encryption algorithms—just pixel manipulation.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 Passcode: The decryption process requires a passcode for an additional layer of security.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Journalists &amp; Activists: Send confidential messages securely.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Enthusiasts: Experiment with steganography techniques.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Educational Institutions: Teach students about cryptography and image processing.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Data Security Professionals: Use as a concept for secure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372495"/>
            <a:ext cx="11029615" cy="20116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Successfully encrypts and hides text inside an image.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image remains visually unchanged.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Decryption extracts the original message accurately when the correct method is applied.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PNG format ensures no loss of data.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8B585-D875-8809-7CE5-1BB1FA91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03" y="1470869"/>
            <a:ext cx="3613264" cy="2641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ED4AB-486D-0997-0163-616E6DAC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89" y="1470869"/>
            <a:ext cx="3447712" cy="26270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2BA2A6-EA24-2DFA-8407-CAA52BFD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724" y="1496335"/>
            <a:ext cx="3857105" cy="26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project showcases a simple yet effective steganography technique.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provides a secure and undetectable way of transmitting messages.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Suitable for educational, security, and research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be further optimized for real-world use cases.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GITHUB LINK :- </a:t>
            </a:r>
            <a:r>
              <a:rPr lang="en-IN" sz="2800" dirty="0">
                <a:hlinkClick r:id="rId2"/>
              </a:rPr>
              <a:t>https://github.com/nidhayshukla45/AICTE_project.git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162</TotalTime>
  <Words>435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Nidhay Shukla</cp:lastModifiedBy>
  <cp:revision>26</cp:revision>
  <dcterms:created xsi:type="dcterms:W3CDTF">2021-05-26T16:50:10Z</dcterms:created>
  <dcterms:modified xsi:type="dcterms:W3CDTF">2025-02-21T13:24:13Z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