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British Airways Customer 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Forage Task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colored bars&#10;&#10;Description automatically generated with medium confidence">
            <a:extLst>
              <a:ext uri="{FF2B5EF4-FFF2-40B4-BE49-F238E27FC236}">
                <a16:creationId xmlns:a16="http://schemas.microsoft.com/office/drawing/2014/main" id="{064CD30C-FF6B-8BC1-E6D7-0B4CDE9EC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7" y="446255"/>
            <a:ext cx="4815109" cy="2889065"/>
          </a:xfrm>
        </p:spPr>
      </p:pic>
      <p:pic>
        <p:nvPicPr>
          <p:cNvPr id="11" name="Picture 10" descr="A bar graph with different colored squares&#10;&#10;Description automatically generated">
            <a:extLst>
              <a:ext uri="{FF2B5EF4-FFF2-40B4-BE49-F238E27FC236}">
                <a16:creationId xmlns:a16="http://schemas.microsoft.com/office/drawing/2014/main" id="{103C1961-AC67-0263-0565-EA8412531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" t="6139" r="7531"/>
          <a:stretch/>
        </p:blipFill>
        <p:spPr>
          <a:xfrm>
            <a:off x="7095482" y="3287486"/>
            <a:ext cx="4913082" cy="3162418"/>
          </a:xfrm>
          <a:prstGeom prst="rect">
            <a:avLst/>
          </a:prstGeom>
        </p:spPr>
      </p:pic>
      <p:pic>
        <p:nvPicPr>
          <p:cNvPr id="13" name="Picture 12" descr="A close up of words&#10;&#10;Description automatically generated">
            <a:extLst>
              <a:ext uri="{FF2B5EF4-FFF2-40B4-BE49-F238E27FC236}">
                <a16:creationId xmlns:a16="http://schemas.microsoft.com/office/drawing/2014/main" id="{85EE26E5-1B13-858A-A668-D9A334DED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9" y="446255"/>
            <a:ext cx="5192486" cy="25962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183A4A-EF8F-A49B-5AAD-B791D0D569CF}"/>
              </a:ext>
            </a:extLst>
          </p:cNvPr>
          <p:cNvSpPr txBox="1"/>
          <p:nvPr/>
        </p:nvSpPr>
        <p:spPr>
          <a:xfrm>
            <a:off x="342890" y="3080658"/>
            <a:ext cx="6752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insights 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Overall positive sentiment (57.89%), but significant negative feedback (40.81%)</a:t>
            </a:r>
          </a:p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Comfort and Food received the highest positive sentiment scores, which means that British Airways is performin</a:t>
            </a:r>
            <a:r>
              <a:rPr lang="en-GB" dirty="0">
                <a:solidFill>
                  <a:srgbClr val="030712"/>
                </a:solidFill>
                <a:latin typeface="ui-sans-serif"/>
              </a:rPr>
              <a:t>g well in these areas.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Delay-related issues have the lowest sentiment score, indicating an area for improvement.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Top topics: Flight Experience, Airport Experience, Customer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Service Quality: Words most similar to 'service' include both positive (classy, best) and negative (bad, appalling) terms, suggesting mixed experiences with service quality.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ui-sans-serif</vt:lpstr>
      <vt:lpstr>Office Theme</vt:lpstr>
      <vt:lpstr>British Airways Customer Reviews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Nidhi Bhatt</cp:lastModifiedBy>
  <cp:revision>3</cp:revision>
  <dcterms:created xsi:type="dcterms:W3CDTF">2022-12-06T11:13:27Z</dcterms:created>
  <dcterms:modified xsi:type="dcterms:W3CDTF">2024-09-01T18:15:52Z</dcterms:modified>
</cp:coreProperties>
</file>