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British Airways Customer Booking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Forage Task 2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02D151B2-3767-20A8-64C6-77C43B462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46" y="424536"/>
            <a:ext cx="5474993" cy="3284996"/>
          </a:xfrm>
        </p:spPr>
      </p:pic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A883D55-5D8D-93E7-2B0E-D4C5B7C4F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29" y="3709532"/>
            <a:ext cx="4635510" cy="2781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39C8EB-51B6-A1AB-E081-DB93D43C762F}"/>
              </a:ext>
            </a:extLst>
          </p:cNvPr>
          <p:cNvSpPr txBox="1"/>
          <p:nvPr/>
        </p:nvSpPr>
        <p:spPr>
          <a:xfrm>
            <a:off x="642257" y="616378"/>
            <a:ext cx="57240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insights: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Random Forest outperformed Logistic Regression. Good overall performance, but room for improvement.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Geographic and trip-specific factors are most predictive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Customer preferences (e.g., add-ons) less impactful than expected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Time-related features (lead time, stay length, flight time) play significant roles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Weekend vs. weekday travel has minimal impact on booking likelihood</a:t>
            </a:r>
          </a:p>
          <a:p>
            <a:endParaRPr lang="en-GB" dirty="0"/>
          </a:p>
          <a:p>
            <a:r>
              <a:rPr lang="en-GB" b="1" dirty="0"/>
              <a:t>Business Implications: 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Focus marketing efforts on high-converting booking origins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Tailor offers based on trip duration and route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Optimize pricing and promotions for different purchase lead times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Consider flight duration in package deals and pricing strategies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Customer Booking Prediction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Nidhi Bhatt</cp:lastModifiedBy>
  <cp:revision>2</cp:revision>
  <dcterms:created xsi:type="dcterms:W3CDTF">2022-12-06T11:13:27Z</dcterms:created>
  <dcterms:modified xsi:type="dcterms:W3CDTF">2024-09-01T18:05:31Z</dcterms:modified>
</cp:coreProperties>
</file>