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82" d="100"/>
          <a:sy n="82" d="100"/>
        </p:scale>
        <p:origin x="69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A0D-ECBB-11B6-1B4E-FC292B339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0790A-7014-6478-7470-4C33BFB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6AC5-31AB-6A9D-3ED8-1B5E167E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68D6-63A5-4BCA-8684-307B5F3D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5930-F996-B89B-7AD1-B7FB018D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C0B0-24EA-D313-42BD-54BE6BEE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6C6C0-74AF-1F97-952B-DDF1CCF4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09C7-56E4-294E-CC37-D19EFC1C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15B4-ACDF-53BB-0C80-31CD3A06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3E38-FB4C-C0D5-1441-75A45151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4E619-8549-040A-8A6D-E866F96EC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FD37-F811-4221-7FD6-17FD347F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8E6D-00CA-4573-B142-9FE264CE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FEDD-BCBA-FFD7-8FED-FC30A10A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F67F-6D9E-3E39-AEEA-11BA16E9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266-801C-BB03-D3CF-56B94441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0DF7-8444-D459-7309-79CE17FC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9C74-37D2-9481-CD2C-10EED023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B9B4-217F-6E51-098E-4EE230A6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D2FB-C5F0-2E00-B6F1-FD6F70F8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FE95-3884-B4A5-9A62-AC9B30D7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E895-B643-591B-3277-92C66F12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7B47-0ECD-10E2-0C70-0EC9A5E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51EC-01C9-3236-FF34-40C5E7C5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A28E-66F7-11A6-B714-9C1BDE1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353-641C-4268-A03B-4412B642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2C2B-E956-2974-9CA3-9CBA5E79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1F8D-2258-5454-72A5-AEB9F199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035D-1970-A627-83AA-543EBDB9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124F-79C9-BB1B-6D4B-3DD150EB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3FB7-1D98-19C1-0E6E-63A3F1C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77D3-EBF2-4977-067C-073890BE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D856B-52CE-03D8-15CA-8DA9EEE7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B0F93-22CC-6107-8E23-F5C9882B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D35EE-0299-A22A-32BE-FA5DE9BF6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9C6B1-606E-34A6-E2FC-478856E73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A7470-61E7-EBB9-D6B9-DB4A5A53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B1AE-E8EB-5D36-51DC-9D36BD0B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3782A-E55E-8A01-D08E-D8F0E9CB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ACEA-BE94-D0E1-1CBE-44C97427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7D2E8-8D1B-7E15-DA4B-7C452C72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3257B-F813-6384-1CA7-62A70A9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26A13-697A-3445-5880-759BD8B8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7328E-CBF4-FC78-FE7D-82AEE385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56AD1-B830-2869-3DF9-7EDE7717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8B0B-16C6-5F15-68F5-D244E3ED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5CB5-A2A1-C785-B19C-36C68C9C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3EDF-EC4A-1BF0-1982-C99A22E8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E791-9D02-A3FE-867A-E3ABB56D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084A-D861-17E9-236B-57E3AA93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19D7-371D-3F60-7A0A-6A4619C1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D45D2-DC0E-F843-270B-FCD4546F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CCC-577C-02EB-A176-DE3B14EB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9E27-DA77-B4AB-0B0F-32DF70C8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8B45B-9487-9B55-A753-5F06AFA8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3A776-3DAA-DD01-5D2F-97086C76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0C105-35DC-33ED-6E08-89D12CF4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B8251-C292-7048-6D68-44128401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AEE97-FA43-3241-C1E2-6F771861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E1BA-A3D7-7B35-5E0A-C2AA7365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C89A-9A3F-08FC-D22B-FA6149C24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F6E56-C0AC-6143-A573-0F8E737C55E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1563-B1FD-3C74-E6BF-2ABFCC42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2FCD-6E35-D074-EFAC-D99E8CAE2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819C2-B1E7-1547-ACFD-F016944B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17064-AE5B-9D25-D7E0-A72AB5D90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Integrating AI-Powered Chatbots with Predictive Inventory Management and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FAD8-DD7C-AE11-9286-DD5F1A74F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Autofit/>
          </a:bodyPr>
          <a:lstStyle/>
          <a:p>
            <a:pPr algn="l"/>
            <a:br>
              <a:rPr lang="en-US" sz="1200" dirty="0"/>
            </a:br>
            <a:endParaRPr lang="en-US" sz="12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oxes on a pallet&#10;&#10;Description automatically generated">
            <a:extLst>
              <a:ext uri="{FF2B5EF4-FFF2-40B4-BE49-F238E27FC236}">
                <a16:creationId xmlns:a16="http://schemas.microsoft.com/office/drawing/2014/main" id="{84883E3C-4986-E07A-CDF3-3BA71278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7" r="-2" b="2691"/>
          <a:stretch/>
        </p:blipFill>
        <p:spPr>
          <a:xfrm>
            <a:off x="5255396" y="10"/>
            <a:ext cx="6935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9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ADB28-F42B-9DFE-38CD-44AA2838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Problem Statement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0975-F976-5190-BEE1-C0366209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Our proposal introduces a cutting-edge solution for inventory management that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integrates chatbot technology,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machine learning (ML) predictive analytics,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instant Interaction via Chatbot and real-time inventory tracking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This system is not only customizable to align with individual company requirements but also features trainable inventory algorithms to accurately forecast demand and optimize stock levels.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32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C6D6-68AA-108F-A2FE-232F3445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85AC3B83-7E9C-6B4E-243D-BA99D2E2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38" y="1825624"/>
            <a:ext cx="10107827" cy="4667251"/>
          </a:xfrm>
        </p:spPr>
      </p:pic>
    </p:spTree>
    <p:extLst>
      <p:ext uri="{BB962C8B-B14F-4D97-AF65-F5344CB8AC3E}">
        <p14:creationId xmlns:p14="http://schemas.microsoft.com/office/powerpoint/2010/main" val="31273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0AAB-196A-057C-C58C-2E740A00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Time-Line 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35274B-DF1A-5EDA-8FFE-1C1E9B8B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3" y="1538868"/>
            <a:ext cx="11407696" cy="5096108"/>
          </a:xfrm>
        </p:spPr>
      </p:pic>
    </p:spTree>
    <p:extLst>
      <p:ext uri="{BB962C8B-B14F-4D97-AF65-F5344CB8AC3E}">
        <p14:creationId xmlns:p14="http://schemas.microsoft.com/office/powerpoint/2010/main" val="23013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0AB0-B793-59A5-615E-68E5003C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Work Flow </a:t>
            </a:r>
          </a:p>
        </p:txBody>
      </p:sp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33DD9DD-7FB5-9CFB-8CBE-959D8A726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62" y="1962537"/>
            <a:ext cx="10752438" cy="4648328"/>
          </a:xfrm>
        </p:spPr>
      </p:pic>
    </p:spTree>
    <p:extLst>
      <p:ext uri="{BB962C8B-B14F-4D97-AF65-F5344CB8AC3E}">
        <p14:creationId xmlns:p14="http://schemas.microsoft.com/office/powerpoint/2010/main" val="1420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8495A8F-82D7-2E91-FF6D-07FE3A3DE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635CC-E386-EAFD-5943-EF200F00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7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Integrating AI-Powered Chatbots with Predictive Inventory Management and Demand Forecasting</vt:lpstr>
      <vt:lpstr>Problem Statement </vt:lpstr>
      <vt:lpstr>Methodologies</vt:lpstr>
      <vt:lpstr>Project Time-Line </vt:lpstr>
      <vt:lpstr>Project Work Flow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AI-Powered Chatbots with Predictive Inventory Management and Demand Forecasting</dc:title>
  <dc:creator>Nidhi Kekatpure</dc:creator>
  <cp:lastModifiedBy>Nidhi Kekatpure</cp:lastModifiedBy>
  <cp:revision>4</cp:revision>
  <dcterms:created xsi:type="dcterms:W3CDTF">2024-02-09T00:52:23Z</dcterms:created>
  <dcterms:modified xsi:type="dcterms:W3CDTF">2025-08-19T01:21:41Z</dcterms:modified>
</cp:coreProperties>
</file>