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50" r:id="rId1"/>
    <p:sldMasterId id="2147483905" r:id="rId2"/>
  </p:sldMasterIdLst>
  <p:notesMasterIdLst>
    <p:notesMasterId r:id="rId11"/>
  </p:notesMasterIdLst>
  <p:handoutMasterIdLst>
    <p:handoutMasterId r:id="rId12"/>
  </p:handoutMasterIdLst>
  <p:sldIdLst>
    <p:sldId id="381" r:id="rId3"/>
    <p:sldId id="387" r:id="rId4"/>
    <p:sldId id="392" r:id="rId5"/>
    <p:sldId id="393" r:id="rId6"/>
    <p:sldId id="400" r:id="rId7"/>
    <p:sldId id="403" r:id="rId8"/>
    <p:sldId id="401" r:id="rId9"/>
    <p:sldId id="402" r:id="rId10"/>
  </p:sldIdLst>
  <p:sldSz cx="11053763" cy="7920038"/>
  <p:notesSz cx="7315200" cy="9601200"/>
  <p:defaultTextStyle>
    <a:defPPr>
      <a:defRPr lang="en-US"/>
    </a:defPPr>
    <a:lvl1pPr marL="0" algn="l" defTabSz="1077705" rtl="0" eaLnBrk="1" latinLnBrk="0" hangingPunct="1">
      <a:defRPr sz="2122" kern="1200">
        <a:solidFill>
          <a:schemeClr val="tx1"/>
        </a:solidFill>
        <a:latin typeface="+mn-lt"/>
        <a:ea typeface="+mn-ea"/>
        <a:cs typeface="+mn-cs"/>
      </a:defRPr>
    </a:lvl1pPr>
    <a:lvl2pPr marL="538853" algn="l" defTabSz="1077705" rtl="0" eaLnBrk="1" latinLnBrk="0" hangingPunct="1">
      <a:defRPr sz="2122" kern="1200">
        <a:solidFill>
          <a:schemeClr val="tx1"/>
        </a:solidFill>
        <a:latin typeface="+mn-lt"/>
        <a:ea typeface="+mn-ea"/>
        <a:cs typeface="+mn-cs"/>
      </a:defRPr>
    </a:lvl2pPr>
    <a:lvl3pPr marL="1077705" algn="l" defTabSz="1077705" rtl="0" eaLnBrk="1" latinLnBrk="0" hangingPunct="1">
      <a:defRPr sz="2122" kern="1200">
        <a:solidFill>
          <a:schemeClr val="tx1"/>
        </a:solidFill>
        <a:latin typeface="+mn-lt"/>
        <a:ea typeface="+mn-ea"/>
        <a:cs typeface="+mn-cs"/>
      </a:defRPr>
    </a:lvl3pPr>
    <a:lvl4pPr marL="1616558" algn="l" defTabSz="1077705" rtl="0" eaLnBrk="1" latinLnBrk="0" hangingPunct="1">
      <a:defRPr sz="2122" kern="1200">
        <a:solidFill>
          <a:schemeClr val="tx1"/>
        </a:solidFill>
        <a:latin typeface="+mn-lt"/>
        <a:ea typeface="+mn-ea"/>
        <a:cs typeface="+mn-cs"/>
      </a:defRPr>
    </a:lvl4pPr>
    <a:lvl5pPr marL="2155410" algn="l" defTabSz="1077705" rtl="0" eaLnBrk="1" latinLnBrk="0" hangingPunct="1">
      <a:defRPr sz="2122" kern="1200">
        <a:solidFill>
          <a:schemeClr val="tx1"/>
        </a:solidFill>
        <a:latin typeface="+mn-lt"/>
        <a:ea typeface="+mn-ea"/>
        <a:cs typeface="+mn-cs"/>
      </a:defRPr>
    </a:lvl5pPr>
    <a:lvl6pPr marL="2694263" algn="l" defTabSz="1077705" rtl="0" eaLnBrk="1" latinLnBrk="0" hangingPunct="1">
      <a:defRPr sz="2122" kern="1200">
        <a:solidFill>
          <a:schemeClr val="tx1"/>
        </a:solidFill>
        <a:latin typeface="+mn-lt"/>
        <a:ea typeface="+mn-ea"/>
        <a:cs typeface="+mn-cs"/>
      </a:defRPr>
    </a:lvl6pPr>
    <a:lvl7pPr marL="3233116" algn="l" defTabSz="1077705" rtl="0" eaLnBrk="1" latinLnBrk="0" hangingPunct="1">
      <a:defRPr sz="2122" kern="1200">
        <a:solidFill>
          <a:schemeClr val="tx1"/>
        </a:solidFill>
        <a:latin typeface="+mn-lt"/>
        <a:ea typeface="+mn-ea"/>
        <a:cs typeface="+mn-cs"/>
      </a:defRPr>
    </a:lvl7pPr>
    <a:lvl8pPr marL="3771968" algn="l" defTabSz="1077705" rtl="0" eaLnBrk="1" latinLnBrk="0" hangingPunct="1">
      <a:defRPr sz="2122" kern="1200">
        <a:solidFill>
          <a:schemeClr val="tx1"/>
        </a:solidFill>
        <a:latin typeface="+mn-lt"/>
        <a:ea typeface="+mn-ea"/>
        <a:cs typeface="+mn-cs"/>
      </a:defRPr>
    </a:lvl8pPr>
    <a:lvl9pPr marL="4310821" algn="l" defTabSz="1077705" rtl="0" eaLnBrk="1" latinLnBrk="0" hangingPunct="1">
      <a:defRPr sz="212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10" userDrawn="1">
          <p15:clr>
            <a:srgbClr val="A4A3A4"/>
          </p15:clr>
        </p15:guide>
        <p15:guide id="2" orient="horz" pos="363" userDrawn="1">
          <p15:clr>
            <a:srgbClr val="A4A3A4"/>
          </p15:clr>
        </p15:guide>
        <p15:guide id="3" orient="horz" pos="227" userDrawn="1">
          <p15:clr>
            <a:srgbClr val="A4A3A4"/>
          </p15:clr>
        </p15:guide>
        <p15:guide id="4" orient="horz" pos="4468" userDrawn="1">
          <p15:clr>
            <a:srgbClr val="A4A3A4"/>
          </p15:clr>
        </p15:guide>
        <p15:guide id="5" orient="horz" pos="136" userDrawn="1">
          <p15:clr>
            <a:srgbClr val="A4A3A4"/>
          </p15:clr>
        </p15:guide>
        <p15:guide id="6" orient="horz" pos="4988" userDrawn="1">
          <p15:clr>
            <a:srgbClr val="A4A3A4"/>
          </p15:clr>
        </p15:guide>
        <p15:guide id="7" orient="horz" pos="4762" userDrawn="1">
          <p15:clr>
            <a:srgbClr val="A4A3A4"/>
          </p15:clr>
        </p15:guide>
        <p15:guide id="8" pos="3504" userDrawn="1">
          <p15:clr>
            <a:srgbClr val="A4A3A4"/>
          </p15:clr>
        </p15:guide>
        <p15:guide id="9" pos="420" userDrawn="1">
          <p15:clr>
            <a:srgbClr val="A4A3A4"/>
          </p15:clr>
        </p15:guide>
        <p15:guide id="10" pos="1350" userDrawn="1">
          <p15:clr>
            <a:srgbClr val="A4A3A4"/>
          </p15:clr>
        </p15:guide>
        <p15:guide id="11" pos="6498" userDrawn="1">
          <p15:clr>
            <a:srgbClr val="A4A3A4"/>
          </p15:clr>
        </p15:guide>
        <p15:guide id="12" pos="465" userDrawn="1">
          <p15:clr>
            <a:srgbClr val="A4A3A4"/>
          </p15:clr>
        </p15:guide>
        <p15:guide id="13" pos="3481" userDrawn="1">
          <p15:clr>
            <a:srgbClr val="A4A3A4"/>
          </p15:clr>
        </p15:guide>
        <p15:guide id="14" pos="284" userDrawn="1">
          <p15:clr>
            <a:srgbClr val="A4A3A4"/>
          </p15:clr>
        </p15:guide>
        <p15:guide id="15" orient="horz" pos="295" userDrawn="1">
          <p15:clr>
            <a:srgbClr val="A4A3A4"/>
          </p15:clr>
        </p15:guide>
        <p15:guide id="16" orient="horz" pos="79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CF0"/>
    <a:srgbClr val="171C28"/>
    <a:srgbClr val="D8D8D8"/>
    <a:srgbClr val="109090"/>
    <a:srgbClr val="60E6E1"/>
    <a:srgbClr val="188CE5"/>
    <a:srgbClr val="35A4E8"/>
    <a:srgbClr val="4EBEEB"/>
    <a:srgbClr val="27ACAA"/>
    <a:srgbClr val="42C9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EA10A4-1952-4C02-9C78-F93EECE57D18}" v="8" dt="2024-04-30T06:34:45.8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68" autoAdjust="0"/>
  </p:normalViewPr>
  <p:slideViewPr>
    <p:cSldViewPr snapToGrid="0" snapToObjects="1" showGuides="1">
      <p:cViewPr varScale="1">
        <p:scale>
          <a:sx n="67" d="100"/>
          <a:sy n="67" d="100"/>
        </p:scale>
        <p:origin x="844" y="252"/>
      </p:cViewPr>
      <p:guideLst>
        <p:guide orient="horz" pos="3810"/>
        <p:guide orient="horz" pos="363"/>
        <p:guide orient="horz" pos="227"/>
        <p:guide orient="horz" pos="4468"/>
        <p:guide orient="horz" pos="136"/>
        <p:guide orient="horz" pos="4988"/>
        <p:guide orient="horz" pos="4762"/>
        <p:guide pos="3504"/>
        <p:guide pos="420"/>
        <p:guide pos="1350"/>
        <p:guide pos="6498"/>
        <p:guide pos="465"/>
        <p:guide pos="3481"/>
        <p:guide pos="284"/>
        <p:guide orient="horz" pos="295"/>
        <p:guide orient="horz" pos="794"/>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p:scale>
          <a:sx n="200" d="100"/>
          <a:sy n="200" d="100"/>
        </p:scale>
        <p:origin x="-413" y="-4171"/>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5A85089-C692-4DEA-AC49-04CF34D4FE14}" type="datetimeFigureOut">
              <a:rPr lang="en-GB" smtClean="0">
                <a:latin typeface="Arial" pitchFamily="34" charset="0"/>
              </a:rPr>
              <a:pPr/>
              <a:t>30/04/2024</a:t>
            </a:fld>
            <a:endParaRPr lang="en-GB" dirty="0">
              <a:latin typeface="Arial"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Arial" pitchFamily="34" charset="0"/>
              </a:defRPr>
            </a:lvl1pPr>
          </a:lstStyle>
          <a:p>
            <a:fld id="{8045EBA9-A28D-4849-BFEA-AA04F6A21B63}" type="datetimeFigureOut">
              <a:rPr lang="en-GB" smtClean="0"/>
              <a:pPr/>
              <a:t>30/04/2024</a:t>
            </a:fld>
            <a:endParaRPr lang="en-GB" dirty="0"/>
          </a:p>
        </p:txBody>
      </p:sp>
      <p:sp>
        <p:nvSpPr>
          <p:cNvPr id="4" name="Slide Image Placeholder 3"/>
          <p:cNvSpPr>
            <a:spLocks noGrp="1" noRot="1" noChangeAspect="1"/>
          </p:cNvSpPr>
          <p:nvPr>
            <p:ph type="sldImg" idx="2"/>
          </p:nvPr>
        </p:nvSpPr>
        <p:spPr>
          <a:xfrm>
            <a:off x="1144588" y="720725"/>
            <a:ext cx="5026025" cy="3600450"/>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1077705" rtl="0" eaLnBrk="1" latinLnBrk="0" hangingPunct="1">
      <a:defRPr sz="1415" kern="1200">
        <a:solidFill>
          <a:schemeClr val="tx1"/>
        </a:solidFill>
        <a:latin typeface="Arial" pitchFamily="34" charset="0"/>
        <a:ea typeface="+mn-ea"/>
        <a:cs typeface="+mn-cs"/>
      </a:defRPr>
    </a:lvl1pPr>
    <a:lvl2pPr marL="538853" algn="l" defTabSz="1077705" rtl="0" eaLnBrk="1" latinLnBrk="0" hangingPunct="1">
      <a:defRPr sz="1415" kern="1200">
        <a:solidFill>
          <a:schemeClr val="tx1"/>
        </a:solidFill>
        <a:latin typeface="Arial" pitchFamily="34" charset="0"/>
        <a:ea typeface="+mn-ea"/>
        <a:cs typeface="+mn-cs"/>
      </a:defRPr>
    </a:lvl2pPr>
    <a:lvl3pPr marL="1077705" algn="l" defTabSz="1077705" rtl="0" eaLnBrk="1" latinLnBrk="0" hangingPunct="1">
      <a:defRPr sz="1415" kern="1200">
        <a:solidFill>
          <a:schemeClr val="tx1"/>
        </a:solidFill>
        <a:latin typeface="Arial" pitchFamily="34" charset="0"/>
        <a:ea typeface="+mn-ea"/>
        <a:cs typeface="+mn-cs"/>
      </a:defRPr>
    </a:lvl3pPr>
    <a:lvl4pPr marL="1616558" algn="l" defTabSz="1077705" rtl="0" eaLnBrk="1" latinLnBrk="0" hangingPunct="1">
      <a:defRPr sz="1415" kern="1200">
        <a:solidFill>
          <a:schemeClr val="tx1"/>
        </a:solidFill>
        <a:latin typeface="Arial" pitchFamily="34" charset="0"/>
        <a:ea typeface="+mn-ea"/>
        <a:cs typeface="+mn-cs"/>
      </a:defRPr>
    </a:lvl4pPr>
    <a:lvl5pPr marL="2155410" algn="l" defTabSz="1077705" rtl="0" eaLnBrk="1" latinLnBrk="0" hangingPunct="1">
      <a:defRPr sz="1415" kern="1200">
        <a:solidFill>
          <a:schemeClr val="tx1"/>
        </a:solidFill>
        <a:latin typeface="Arial" pitchFamily="34" charset="0"/>
        <a:ea typeface="+mn-ea"/>
        <a:cs typeface="+mn-cs"/>
      </a:defRPr>
    </a:lvl5pPr>
    <a:lvl6pPr marL="2694263" algn="l" defTabSz="1077705" rtl="0" eaLnBrk="1" latinLnBrk="0" hangingPunct="1">
      <a:defRPr sz="1415" kern="1200">
        <a:solidFill>
          <a:schemeClr val="tx1"/>
        </a:solidFill>
        <a:latin typeface="+mn-lt"/>
        <a:ea typeface="+mn-ea"/>
        <a:cs typeface="+mn-cs"/>
      </a:defRPr>
    </a:lvl6pPr>
    <a:lvl7pPr marL="3233116" algn="l" defTabSz="1077705" rtl="0" eaLnBrk="1" latinLnBrk="0" hangingPunct="1">
      <a:defRPr sz="1415" kern="1200">
        <a:solidFill>
          <a:schemeClr val="tx1"/>
        </a:solidFill>
        <a:latin typeface="+mn-lt"/>
        <a:ea typeface="+mn-ea"/>
        <a:cs typeface="+mn-cs"/>
      </a:defRPr>
    </a:lvl7pPr>
    <a:lvl8pPr marL="3771968" algn="l" defTabSz="1077705" rtl="0" eaLnBrk="1" latinLnBrk="0" hangingPunct="1">
      <a:defRPr sz="1415" kern="1200">
        <a:solidFill>
          <a:schemeClr val="tx1"/>
        </a:solidFill>
        <a:latin typeface="+mn-lt"/>
        <a:ea typeface="+mn-ea"/>
        <a:cs typeface="+mn-cs"/>
      </a:defRPr>
    </a:lvl8pPr>
    <a:lvl9pPr marL="4310821" algn="l" defTabSz="1077705" rtl="0" eaLnBrk="1" latinLnBrk="0" hangingPunct="1">
      <a:defRPr sz="141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720725"/>
            <a:ext cx="5026025" cy="360045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1077705" rtl="0" eaLnBrk="1" fontAlgn="auto" latinLnBrk="0" hangingPunct="1">
              <a:lnSpc>
                <a:spcPct val="100000"/>
              </a:lnSpc>
              <a:spcBef>
                <a:spcPts val="0"/>
              </a:spcBef>
              <a:spcAft>
                <a:spcPts val="0"/>
              </a:spcAft>
              <a:buClrTx/>
              <a:buSzTx/>
              <a:buFontTx/>
              <a:buNone/>
              <a:tabLst/>
              <a:defRPr/>
            </a:pPr>
            <a:fld id="{5B43D19E-BFDB-4C92-8EDD-32EDDA8F41DF}" type="slidenum">
              <a:rPr kumimoji="0" lang="en-GB" sz="13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r" defTabSz="1077705" rtl="0" eaLnBrk="1" fontAlgn="auto" latinLnBrk="0" hangingPunct="1">
                <a:lnSpc>
                  <a:spcPct val="100000"/>
                </a:lnSpc>
                <a:spcBef>
                  <a:spcPts val="0"/>
                </a:spcBef>
                <a:spcAft>
                  <a:spcPts val="0"/>
                </a:spcAft>
                <a:buClrTx/>
                <a:buSzTx/>
                <a:buFontTx/>
                <a:buNone/>
                <a:tabLst/>
                <a:defRPr/>
              </a:pPr>
              <a:t>4</a:t>
            </a:fld>
            <a:endParaRPr kumimoji="0" lang="en-GB" sz="13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9922262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w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2C169B8-2277-4DB1-A77E-5213C95E02A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0971" t="6004" r="19295" b="18145"/>
          <a:stretch/>
        </p:blipFill>
        <p:spPr>
          <a:xfrm>
            <a:off x="2" y="0"/>
            <a:ext cx="11053761" cy="7920038"/>
          </a:xfrm>
          <a:prstGeom prst="rect">
            <a:avLst/>
          </a:prstGeom>
        </p:spPr>
      </p:pic>
      <p:sp>
        <p:nvSpPr>
          <p:cNvPr id="15" name="Freeform 5">
            <a:extLst>
              <a:ext uri="{FF2B5EF4-FFF2-40B4-BE49-F238E27FC236}">
                <a16:creationId xmlns:a16="http://schemas.microsoft.com/office/drawing/2014/main" id="{0F898568-1B78-454B-9FE7-9E37EEF85A89}"/>
              </a:ext>
            </a:extLst>
          </p:cNvPr>
          <p:cNvSpPr>
            <a:spLocks noChangeAspect="1"/>
          </p:cNvSpPr>
          <p:nvPr userDrawn="1"/>
        </p:nvSpPr>
        <p:spPr bwMode="gray">
          <a:xfrm rot="10800000">
            <a:off x="738188" y="528001"/>
            <a:ext cx="5448377" cy="4394612"/>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104209" tIns="52104" rIns="104209" bIns="52104" numCol="1" anchor="t" anchorCtr="0" compatLnSpc="1">
            <a:prstTxWarp prst="textNoShape">
              <a:avLst/>
            </a:prstTxWarp>
          </a:bodyPr>
          <a:lstStyle/>
          <a:p>
            <a:endParaRPr lang="en-GB" sz="2340"/>
          </a:p>
        </p:txBody>
      </p:sp>
      <p:sp>
        <p:nvSpPr>
          <p:cNvPr id="17" name="Title 1">
            <a:extLst>
              <a:ext uri="{FF2B5EF4-FFF2-40B4-BE49-F238E27FC236}">
                <a16:creationId xmlns:a16="http://schemas.microsoft.com/office/drawing/2014/main" id="{C105A121-2DA3-4610-BC32-EBB7F8ABAFDE}"/>
              </a:ext>
            </a:extLst>
          </p:cNvPr>
          <p:cNvSpPr>
            <a:spLocks noGrp="1"/>
          </p:cNvSpPr>
          <p:nvPr>
            <p:ph type="ctrTitle" hasCustomPrompt="1"/>
          </p:nvPr>
        </p:nvSpPr>
        <p:spPr>
          <a:xfrm>
            <a:off x="999628" y="1705265"/>
            <a:ext cx="4609861" cy="993643"/>
          </a:xfrm>
        </p:spPr>
        <p:txBody>
          <a:bodyPr/>
          <a:lstStyle>
            <a:lvl1pPr>
              <a:defRPr sz="3000" b="0">
                <a:solidFill>
                  <a:srgbClr val="404040"/>
                </a:solidFill>
                <a:latin typeface="EYInterstate Light" panose="02000506000000020004" pitchFamily="2" charset="0"/>
                <a:cs typeface="Arial" pitchFamily="34" charset="0"/>
              </a:defRPr>
            </a:lvl1pPr>
          </a:lstStyle>
          <a:p>
            <a:r>
              <a:rPr lang="en-GB" dirty="0"/>
              <a:t>Title (EY Interstate Light </a:t>
            </a:r>
            <a:br>
              <a:rPr lang="en-GB" dirty="0"/>
            </a:br>
            <a:r>
              <a:rPr lang="en-GB" dirty="0"/>
              <a:t>30 point)</a:t>
            </a:r>
          </a:p>
        </p:txBody>
      </p:sp>
      <p:sp>
        <p:nvSpPr>
          <p:cNvPr id="18" name="Subtitle 2">
            <a:extLst>
              <a:ext uri="{FF2B5EF4-FFF2-40B4-BE49-F238E27FC236}">
                <a16:creationId xmlns:a16="http://schemas.microsoft.com/office/drawing/2014/main" id="{61BB2EE4-E5D4-4DD9-97C5-CF16A0A23277}"/>
              </a:ext>
            </a:extLst>
          </p:cNvPr>
          <p:cNvSpPr>
            <a:spLocks noGrp="1"/>
          </p:cNvSpPr>
          <p:nvPr>
            <p:ph type="subTitle" idx="1" hasCustomPrompt="1"/>
          </p:nvPr>
        </p:nvSpPr>
        <p:spPr>
          <a:xfrm>
            <a:off x="999629" y="2798073"/>
            <a:ext cx="4609861" cy="745742"/>
          </a:xfrm>
        </p:spPr>
        <p:txBody>
          <a:bodyPr/>
          <a:lstStyle>
            <a:lvl1pPr marL="0" marR="0" indent="0" algn="l" defTabSz="1042049" rtl="0" eaLnBrk="1" fontAlgn="auto" latinLnBrk="0" hangingPunct="1">
              <a:lnSpc>
                <a:spcPct val="100000"/>
              </a:lnSpc>
              <a:spcBef>
                <a:spcPct val="20000"/>
              </a:spcBef>
              <a:spcAft>
                <a:spcPts val="1367"/>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824">
                <a:solidFill>
                  <a:srgbClr val="404040"/>
                </a:solidFill>
              </a:defRPr>
            </a:lvl2pPr>
            <a:lvl3pPr marL="1042049" indent="0" algn="ctr">
              <a:buNone/>
              <a:defRPr>
                <a:solidFill>
                  <a:schemeClr val="tx1">
                    <a:tint val="75000"/>
                  </a:schemeClr>
                </a:solidFill>
              </a:defRPr>
            </a:lvl3pPr>
            <a:lvl4pPr marL="1563074" indent="0" algn="ctr">
              <a:buNone/>
              <a:defRPr>
                <a:solidFill>
                  <a:schemeClr val="tx1">
                    <a:tint val="75000"/>
                  </a:schemeClr>
                </a:solidFill>
              </a:defRPr>
            </a:lvl4pPr>
            <a:lvl5pPr marL="2084098" indent="0" algn="ctr">
              <a:buNone/>
              <a:defRPr>
                <a:solidFill>
                  <a:schemeClr val="tx1">
                    <a:tint val="75000"/>
                  </a:schemeClr>
                </a:solidFill>
              </a:defRPr>
            </a:lvl5pPr>
            <a:lvl6pPr marL="2605124" indent="0" algn="ctr">
              <a:buNone/>
              <a:defRPr>
                <a:solidFill>
                  <a:schemeClr val="tx1">
                    <a:tint val="75000"/>
                  </a:schemeClr>
                </a:solidFill>
              </a:defRPr>
            </a:lvl6pPr>
            <a:lvl7pPr marL="3126148" indent="0" algn="ctr">
              <a:buNone/>
              <a:defRPr>
                <a:solidFill>
                  <a:schemeClr val="tx1">
                    <a:tint val="75000"/>
                  </a:schemeClr>
                </a:solidFill>
              </a:defRPr>
            </a:lvl7pPr>
            <a:lvl8pPr marL="3647173" indent="0" algn="ctr">
              <a:buNone/>
              <a:defRPr>
                <a:solidFill>
                  <a:schemeClr val="tx1">
                    <a:tint val="75000"/>
                  </a:schemeClr>
                </a:solidFill>
              </a:defRPr>
            </a:lvl8pPr>
            <a:lvl9pPr marL="4168197" indent="0" algn="ctr">
              <a:buNone/>
              <a:defRPr>
                <a:solidFill>
                  <a:schemeClr val="tx1">
                    <a:tint val="75000"/>
                  </a:schemeClr>
                </a:solidFill>
              </a:defRPr>
            </a:lvl9pPr>
          </a:lstStyle>
          <a:p>
            <a:r>
              <a:rPr lang="en-GB" sz="1824" dirty="0"/>
              <a:t>Subtitle (EY Interstate 16 point)</a:t>
            </a:r>
          </a:p>
          <a:p>
            <a:r>
              <a:rPr lang="en-IN" b="1" dirty="0"/>
              <a:t>XX Month 200X (EY Interstate bold 16 point)</a:t>
            </a:r>
            <a:endParaRPr lang="en-GB" sz="1824" dirty="0"/>
          </a:p>
        </p:txBody>
      </p:sp>
      <p:pic>
        <p:nvPicPr>
          <p:cNvPr id="7" name="Picture 6">
            <a:extLst>
              <a:ext uri="{FF2B5EF4-FFF2-40B4-BE49-F238E27FC236}">
                <a16:creationId xmlns:a16="http://schemas.microsoft.com/office/drawing/2014/main" id="{7E40767D-5263-46E9-866F-C86AD898006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22963" y="6191677"/>
            <a:ext cx="1194517" cy="1418141"/>
          </a:xfrm>
          <a:prstGeom prst="rect">
            <a:avLst/>
          </a:prstGeom>
        </p:spPr>
      </p:pic>
    </p:spTree>
    <p:extLst>
      <p:ext uri="{BB962C8B-B14F-4D97-AF65-F5344CB8AC3E}">
        <p14:creationId xmlns:p14="http://schemas.microsoft.com/office/powerpoint/2010/main" val="1248739312"/>
      </p:ext>
    </p:extLst>
  </p:cSld>
  <p:clrMapOvr>
    <a:masterClrMapping/>
  </p:clrMapOvr>
  <p:extLst>
    <p:ext uri="{DCECCB84-F9BA-43D5-87BE-67443E8EF086}">
      <p15:sldGuideLst xmlns:p15="http://schemas.microsoft.com/office/powerpoint/2012/main">
        <p15:guide id="1" orient="horz" pos="2495" userDrawn="1">
          <p15:clr>
            <a:srgbClr val="FBAE40"/>
          </p15:clr>
        </p15:guide>
        <p15:guide id="2" pos="464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tandard slide_Quotes">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9B38D64-374E-4CDC-8621-BE2FD41133C6}"/>
              </a:ext>
            </a:extLst>
          </p:cNvPr>
          <p:cNvGrpSpPr/>
          <p:nvPr userDrawn="1"/>
        </p:nvGrpSpPr>
        <p:grpSpPr>
          <a:xfrm>
            <a:off x="0" y="0"/>
            <a:ext cx="180000" cy="181314"/>
            <a:chOff x="0" y="0"/>
            <a:chExt cx="180000" cy="181314"/>
          </a:xfrm>
        </p:grpSpPr>
        <p:cxnSp>
          <p:nvCxnSpPr>
            <p:cNvPr id="14" name="Straight Connector 13">
              <a:extLst>
                <a:ext uri="{FF2B5EF4-FFF2-40B4-BE49-F238E27FC236}">
                  <a16:creationId xmlns:a16="http://schemas.microsoft.com/office/drawing/2014/main" id="{420F0E9E-C3F9-4A31-8BAD-E04FE04592D6}"/>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88B7B25-A4EF-499E-8154-CE003F6DA056}"/>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9E76303-877C-41A6-8B86-A0F01EBA4935}"/>
              </a:ext>
            </a:extLst>
          </p:cNvPr>
          <p:cNvGrpSpPr/>
          <p:nvPr userDrawn="1"/>
        </p:nvGrpSpPr>
        <p:grpSpPr>
          <a:xfrm flipH="1">
            <a:off x="10873763" y="0"/>
            <a:ext cx="180000" cy="181314"/>
            <a:chOff x="0" y="0"/>
            <a:chExt cx="180000" cy="181314"/>
          </a:xfrm>
        </p:grpSpPr>
        <p:cxnSp>
          <p:nvCxnSpPr>
            <p:cNvPr id="17" name="Straight Connector 16">
              <a:extLst>
                <a:ext uri="{FF2B5EF4-FFF2-40B4-BE49-F238E27FC236}">
                  <a16:creationId xmlns:a16="http://schemas.microsoft.com/office/drawing/2014/main" id="{ECEB7C9A-1657-4B50-A0B0-69B19815FBA1}"/>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C0A071-A974-4EEF-A528-4476EC8B80D1}"/>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47A67355-2FB0-43A8-B8E8-5C9BBA541736}"/>
              </a:ext>
            </a:extLst>
          </p:cNvPr>
          <p:cNvGrpSpPr/>
          <p:nvPr userDrawn="1"/>
        </p:nvGrpSpPr>
        <p:grpSpPr>
          <a:xfrm flipV="1">
            <a:off x="0" y="7733479"/>
            <a:ext cx="180000" cy="181314"/>
            <a:chOff x="0" y="0"/>
            <a:chExt cx="180000" cy="181314"/>
          </a:xfrm>
        </p:grpSpPr>
        <p:cxnSp>
          <p:nvCxnSpPr>
            <p:cNvPr id="20" name="Straight Connector 19">
              <a:extLst>
                <a:ext uri="{FF2B5EF4-FFF2-40B4-BE49-F238E27FC236}">
                  <a16:creationId xmlns:a16="http://schemas.microsoft.com/office/drawing/2014/main" id="{AFB0D37D-59CC-4135-9CD3-BB157F781D60}"/>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4079E16-0ABC-4CF7-9EF4-C3EB959C9FF6}"/>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E6E4ECDA-1143-43A2-9E93-434ACC5E949E}"/>
              </a:ext>
            </a:extLst>
          </p:cNvPr>
          <p:cNvGrpSpPr/>
          <p:nvPr userDrawn="1"/>
        </p:nvGrpSpPr>
        <p:grpSpPr>
          <a:xfrm flipH="1" flipV="1">
            <a:off x="10873763" y="7733479"/>
            <a:ext cx="180000" cy="181314"/>
            <a:chOff x="0" y="0"/>
            <a:chExt cx="180000" cy="181314"/>
          </a:xfrm>
        </p:grpSpPr>
        <p:cxnSp>
          <p:nvCxnSpPr>
            <p:cNvPr id="23" name="Straight Connector 22">
              <a:extLst>
                <a:ext uri="{FF2B5EF4-FFF2-40B4-BE49-F238E27FC236}">
                  <a16:creationId xmlns:a16="http://schemas.microsoft.com/office/drawing/2014/main" id="{27BB376B-605E-4876-A1F2-F6C4619E9912}"/>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A06D84-BECA-4C58-BAB0-E613936D3B58}"/>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BA5E02DA-C3E2-4943-BA28-2632BF11D52F}"/>
              </a:ext>
            </a:extLst>
          </p:cNvPr>
          <p:cNvSpPr/>
          <p:nvPr userDrawn="1"/>
        </p:nvSpPr>
        <p:spPr>
          <a:xfrm>
            <a:off x="0" y="1442403"/>
            <a:ext cx="11053763" cy="1407477"/>
          </a:xfrm>
          <a:prstGeom prst="rect">
            <a:avLst/>
          </a:pr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29" name="Rectangle 28">
            <a:extLst>
              <a:ext uri="{FF2B5EF4-FFF2-40B4-BE49-F238E27FC236}">
                <a16:creationId xmlns:a16="http://schemas.microsoft.com/office/drawing/2014/main" id="{16596039-B3FE-436A-8A13-0ACB12A667AA}"/>
              </a:ext>
            </a:extLst>
          </p:cNvPr>
          <p:cNvSpPr/>
          <p:nvPr userDrawn="1"/>
        </p:nvSpPr>
        <p:spPr>
          <a:xfrm>
            <a:off x="738188" y="1541462"/>
            <a:ext cx="867092" cy="1209357"/>
          </a:xfrm>
          <a:prstGeom prst="rect">
            <a:avLst/>
          </a:prstGeom>
          <a:noFill/>
          <a:ln w="9525">
            <a:solidFill>
              <a:srgbClr val="2E2E38"/>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3" name="Picture Placeholder 2">
            <a:extLst>
              <a:ext uri="{FF2B5EF4-FFF2-40B4-BE49-F238E27FC236}">
                <a16:creationId xmlns:a16="http://schemas.microsoft.com/office/drawing/2014/main" id="{FB05FE83-FF1D-40F7-844A-F6DC904AD256}"/>
              </a:ext>
            </a:extLst>
          </p:cNvPr>
          <p:cNvSpPr>
            <a:spLocks noGrp="1"/>
          </p:cNvSpPr>
          <p:nvPr>
            <p:ph type="pic" sz="quarter" idx="10" hasCustomPrompt="1"/>
          </p:nvPr>
        </p:nvSpPr>
        <p:spPr>
          <a:xfrm>
            <a:off x="738187" y="1541461"/>
            <a:ext cx="867093" cy="1209357"/>
          </a:xfrm>
        </p:spPr>
        <p:txBody>
          <a:bodyPr/>
          <a:lstStyle>
            <a:lvl1pPr marL="0" indent="0">
              <a:buNone/>
              <a:defRPr sz="1200"/>
            </a:lvl1pPr>
          </a:lstStyle>
          <a:p>
            <a:r>
              <a:rPr lang="en-IN" dirty="0"/>
              <a:t>Click on the icon to insert picture</a:t>
            </a:r>
          </a:p>
        </p:txBody>
      </p:sp>
      <p:sp>
        <p:nvSpPr>
          <p:cNvPr id="31" name="Content Placeholder 2">
            <a:extLst>
              <a:ext uri="{FF2B5EF4-FFF2-40B4-BE49-F238E27FC236}">
                <a16:creationId xmlns:a16="http://schemas.microsoft.com/office/drawing/2014/main" id="{2B5AD5E3-C321-4348-84BE-B85E0BF2A1EB}"/>
              </a:ext>
            </a:extLst>
          </p:cNvPr>
          <p:cNvSpPr>
            <a:spLocks noGrp="1"/>
          </p:cNvSpPr>
          <p:nvPr>
            <p:ph sz="half" idx="1"/>
          </p:nvPr>
        </p:nvSpPr>
        <p:spPr>
          <a:xfrm>
            <a:off x="722031" y="3081982"/>
            <a:ext cx="3081449" cy="3791258"/>
          </a:xfrm>
          <a:prstGeom prst="rect">
            <a:avLst/>
          </a:prstGeom>
        </p:spPr>
        <p:txBody>
          <a:bodyPr/>
          <a:lstStyle>
            <a:lvl1pPr>
              <a:spcAft>
                <a:spcPts val="228"/>
              </a:spcAft>
              <a:defRPr sz="900">
                <a:latin typeface="EYInterstate Light" panose="02000506000000020004" pitchFamily="2" charset="0"/>
              </a:defRPr>
            </a:lvl1pPr>
            <a:lvl2pPr>
              <a:spcAft>
                <a:spcPts val="228"/>
              </a:spcAft>
              <a:defRPr sz="1100">
                <a:latin typeface="EYInterstate Light" panose="02000506000000020004" pitchFamily="2" charset="0"/>
              </a:defRPr>
            </a:lvl2pPr>
            <a:lvl3pPr>
              <a:spcAft>
                <a:spcPts val="228"/>
              </a:spcAft>
              <a:defRPr sz="1000">
                <a:latin typeface="EYInterstate Light" panose="02000506000000020004" pitchFamily="2" charset="0"/>
              </a:defRPr>
            </a:lvl3pPr>
            <a:lvl4pPr>
              <a:spcAft>
                <a:spcPts val="228"/>
              </a:spcAft>
              <a:buSzPct val="70000"/>
              <a:defRPr sz="900">
                <a:latin typeface="EYInterstate Light" panose="02000506000000020004" pitchFamily="2" charset="0"/>
              </a:defRPr>
            </a:lvl4pPr>
            <a:lvl5pPr>
              <a:spcAft>
                <a:spcPts val="228"/>
              </a:spcAft>
              <a:buSzPct val="70000"/>
              <a:defRPr sz="900">
                <a:latin typeface="EYInterstate Light" panose="02000506000000020004"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Content Placeholder 5">
            <a:extLst>
              <a:ext uri="{FF2B5EF4-FFF2-40B4-BE49-F238E27FC236}">
                <a16:creationId xmlns:a16="http://schemas.microsoft.com/office/drawing/2014/main" id="{92D42BAC-5885-4D42-814F-BD67975CC320}"/>
              </a:ext>
            </a:extLst>
          </p:cNvPr>
          <p:cNvSpPr>
            <a:spLocks noGrp="1"/>
          </p:cNvSpPr>
          <p:nvPr>
            <p:ph sz="quarter" idx="11"/>
          </p:nvPr>
        </p:nvSpPr>
        <p:spPr>
          <a:xfrm>
            <a:off x="4122627" y="3081982"/>
            <a:ext cx="2963974" cy="3791258"/>
          </a:xfrm>
          <a:prstGeom prst="rect">
            <a:avLst/>
          </a:prstGeom>
        </p:spPr>
        <p:txBody>
          <a:bodyPr/>
          <a:lstStyle>
            <a:lvl1pPr>
              <a:spcAft>
                <a:spcPts val="228"/>
              </a:spcAft>
              <a:defRPr sz="900">
                <a:latin typeface="EYInterstate Light" panose="02000506000000020004" pitchFamily="2" charset="0"/>
              </a:defRPr>
            </a:lvl1pPr>
            <a:lvl2pPr>
              <a:spcAft>
                <a:spcPts val="228"/>
              </a:spcAft>
              <a:defRPr sz="1100">
                <a:latin typeface="EYInterstate Light" panose="02000506000000020004" pitchFamily="2" charset="0"/>
              </a:defRPr>
            </a:lvl2pPr>
            <a:lvl3pPr>
              <a:spcAft>
                <a:spcPts val="228"/>
              </a:spcAft>
              <a:defRPr sz="1000">
                <a:latin typeface="EYInterstate Light" panose="02000506000000020004" pitchFamily="2" charset="0"/>
              </a:defRPr>
            </a:lvl3pPr>
            <a:lvl4pPr>
              <a:spcAft>
                <a:spcPts val="228"/>
              </a:spcAft>
              <a:defRPr sz="900">
                <a:latin typeface="EYInterstate Light" panose="02000506000000020004" pitchFamily="2" charset="0"/>
              </a:defRPr>
            </a:lvl4pPr>
            <a:lvl5pPr>
              <a:spcAft>
                <a:spcPts val="228"/>
              </a:spcAft>
              <a:defRPr sz="900">
                <a:latin typeface="EYInterstate Light" panose="02000506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Content Placeholder 5">
            <a:extLst>
              <a:ext uri="{FF2B5EF4-FFF2-40B4-BE49-F238E27FC236}">
                <a16:creationId xmlns:a16="http://schemas.microsoft.com/office/drawing/2014/main" id="{BF44932B-E4B7-4C5F-9391-E1AF0D5952F2}"/>
              </a:ext>
            </a:extLst>
          </p:cNvPr>
          <p:cNvSpPr>
            <a:spLocks noGrp="1"/>
          </p:cNvSpPr>
          <p:nvPr>
            <p:ph sz="quarter" idx="12"/>
          </p:nvPr>
        </p:nvSpPr>
        <p:spPr>
          <a:xfrm>
            <a:off x="7405748" y="3081982"/>
            <a:ext cx="2925921" cy="3791258"/>
          </a:xfrm>
          <a:prstGeom prst="rect">
            <a:avLst/>
          </a:prstGeom>
        </p:spPr>
        <p:txBody>
          <a:bodyPr/>
          <a:lstStyle>
            <a:lvl1pPr>
              <a:spcAft>
                <a:spcPts val="228"/>
              </a:spcAft>
              <a:defRPr sz="900">
                <a:latin typeface="EYInterstate Light" panose="02000506000000020004" pitchFamily="2" charset="0"/>
              </a:defRPr>
            </a:lvl1pPr>
            <a:lvl2pPr>
              <a:spcAft>
                <a:spcPts val="228"/>
              </a:spcAft>
              <a:defRPr sz="1100">
                <a:latin typeface="EYInterstate Light" panose="02000506000000020004" pitchFamily="2" charset="0"/>
              </a:defRPr>
            </a:lvl2pPr>
            <a:lvl3pPr>
              <a:spcAft>
                <a:spcPts val="228"/>
              </a:spcAft>
              <a:defRPr sz="1000">
                <a:latin typeface="EYInterstate Light" panose="02000506000000020004" pitchFamily="2" charset="0"/>
              </a:defRPr>
            </a:lvl3pPr>
            <a:lvl4pPr>
              <a:spcAft>
                <a:spcPts val="228"/>
              </a:spcAft>
              <a:defRPr sz="900">
                <a:latin typeface="EYInterstate Light" panose="02000506000000020004" pitchFamily="2" charset="0"/>
              </a:defRPr>
            </a:lvl4pPr>
            <a:lvl5pPr>
              <a:spcAft>
                <a:spcPts val="228"/>
              </a:spcAft>
              <a:defRPr sz="900">
                <a:latin typeface="EYInterstate Light" panose="02000506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Text Placeholder 16">
            <a:extLst>
              <a:ext uri="{FF2B5EF4-FFF2-40B4-BE49-F238E27FC236}">
                <a16:creationId xmlns:a16="http://schemas.microsoft.com/office/drawing/2014/main" id="{C2F45F1C-66EC-4875-A70F-D00DCA0BCA2B}"/>
              </a:ext>
            </a:extLst>
          </p:cNvPr>
          <p:cNvSpPr>
            <a:spLocks noGrp="1"/>
          </p:cNvSpPr>
          <p:nvPr>
            <p:ph type="body" sz="quarter" idx="22" hasCustomPrompt="1"/>
          </p:nvPr>
        </p:nvSpPr>
        <p:spPr>
          <a:xfrm>
            <a:off x="1897660" y="1805946"/>
            <a:ext cx="3035300" cy="944872"/>
          </a:xfrm>
          <a:prstGeom prst="rect">
            <a:avLst/>
          </a:prstGeom>
        </p:spPr>
        <p:txBody>
          <a:bodyPr/>
          <a:lstStyle>
            <a:lvl1pPr marL="0" indent="0" defTabSz="995363">
              <a:spcBef>
                <a:spcPts val="0"/>
              </a:spcBef>
              <a:spcAft>
                <a:spcPts val="0"/>
              </a:spcAft>
              <a:buClr>
                <a:srgbClr val="000000"/>
              </a:buClr>
              <a:buSzPct val="100000"/>
              <a:buFont typeface="Arial" pitchFamily="34" charset="0"/>
              <a:buNone/>
              <a:tabLst>
                <a:tab pos="3228975" algn="l"/>
                <a:tab pos="4665663" algn="r"/>
              </a:tabLst>
              <a:defRPr sz="900" b="1">
                <a:latin typeface="EYInterstate Light" panose="02000506000000020004" pitchFamily="2" charset="0"/>
              </a:defRPr>
            </a:lvl1pPr>
            <a:lvl2pPr marL="0" indent="0">
              <a:spcBef>
                <a:spcPts val="0"/>
              </a:spcBef>
              <a:spcAft>
                <a:spcPts val="0"/>
              </a:spcAft>
              <a:buNone/>
              <a:tabLst>
                <a:tab pos="3228975" algn="l"/>
                <a:tab pos="4665663" algn="r"/>
              </a:tabLst>
              <a:defRPr sz="900" b="0">
                <a:latin typeface="EYInterstate Light" panose="02000506000000020004" pitchFamily="2" charset="0"/>
              </a:defRPr>
            </a:lvl2pPr>
            <a:lvl4pPr>
              <a:defRPr sz="800"/>
            </a:lvl4pPr>
            <a:lvl5pPr>
              <a:defRPr sz="800"/>
            </a:lvl5pPr>
          </a:lstStyle>
          <a:p>
            <a:pPr lvl="0"/>
            <a:r>
              <a:rPr lang="en-US" dirty="0"/>
              <a:t>Name</a:t>
            </a:r>
          </a:p>
          <a:p>
            <a:pPr lvl="1"/>
            <a:r>
              <a:rPr lang="en-US" dirty="0"/>
              <a:t>Title</a:t>
            </a:r>
          </a:p>
          <a:p>
            <a:pPr lvl="1"/>
            <a:endParaRPr lang="en-US" dirty="0"/>
          </a:p>
          <a:p>
            <a:pPr lvl="1"/>
            <a:r>
              <a:rPr lang="en-US" dirty="0"/>
              <a:t>Tel +XX XXX XXXX </a:t>
            </a:r>
            <a:r>
              <a:rPr lang="en-US" dirty="0" err="1"/>
              <a:t>XXXX</a:t>
            </a:r>
            <a:endParaRPr lang="en-US" dirty="0"/>
          </a:p>
          <a:p>
            <a:pPr lvl="1"/>
            <a:r>
              <a:rPr lang="en-US" dirty="0"/>
              <a:t>Mobile +XX XXX XXXX </a:t>
            </a:r>
            <a:r>
              <a:rPr lang="en-US" dirty="0" err="1"/>
              <a:t>XXXX</a:t>
            </a:r>
            <a:endParaRPr lang="en-US" dirty="0"/>
          </a:p>
          <a:p>
            <a:pPr lvl="1"/>
            <a:r>
              <a:rPr lang="en-US" dirty="0"/>
              <a:t>Fax +XX XXX XXXX </a:t>
            </a:r>
            <a:r>
              <a:rPr lang="en-US" dirty="0" err="1"/>
              <a:t>XXXX</a:t>
            </a:r>
            <a:endParaRPr lang="en-US" dirty="0"/>
          </a:p>
          <a:p>
            <a:pPr lvl="1"/>
            <a:r>
              <a:rPr lang="en-US" dirty="0"/>
              <a:t>Email xxx.xxx@xx.ey.com</a:t>
            </a:r>
          </a:p>
          <a:p>
            <a:pPr lvl="1"/>
            <a:endParaRPr lang="en-US" dirty="0"/>
          </a:p>
        </p:txBody>
      </p:sp>
      <p:grpSp>
        <p:nvGrpSpPr>
          <p:cNvPr id="28" name="Group 4">
            <a:extLst>
              <a:ext uri="{FF2B5EF4-FFF2-40B4-BE49-F238E27FC236}">
                <a16:creationId xmlns:a16="http://schemas.microsoft.com/office/drawing/2014/main" id="{E142D9CB-92D3-4AEF-A7CA-1B8F9DD30E80}"/>
              </a:ext>
            </a:extLst>
          </p:cNvPr>
          <p:cNvGrpSpPr>
            <a:grpSpLocks noChangeAspect="1"/>
          </p:cNvGrpSpPr>
          <p:nvPr userDrawn="1"/>
        </p:nvGrpSpPr>
        <p:grpSpPr bwMode="auto">
          <a:xfrm>
            <a:off x="9865551" y="7106695"/>
            <a:ext cx="484108" cy="503418"/>
            <a:chOff x="7110" y="4004"/>
            <a:chExt cx="191" cy="196"/>
          </a:xfrm>
        </p:grpSpPr>
        <p:sp>
          <p:nvSpPr>
            <p:cNvPr id="30" name="Freeform 5">
              <a:extLst>
                <a:ext uri="{FF2B5EF4-FFF2-40B4-BE49-F238E27FC236}">
                  <a16:creationId xmlns:a16="http://schemas.microsoft.com/office/drawing/2014/main" id="{E456AC0A-8982-49CD-84AD-2D3F2C8D97C9}"/>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35" name="Freeform 6">
              <a:extLst>
                <a:ext uri="{FF2B5EF4-FFF2-40B4-BE49-F238E27FC236}">
                  <a16:creationId xmlns:a16="http://schemas.microsoft.com/office/drawing/2014/main" id="{7F497312-1B5B-43AC-B4EA-AF17053AD9DD}"/>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36" name="Freeform 7">
              <a:extLst>
                <a:ext uri="{FF2B5EF4-FFF2-40B4-BE49-F238E27FC236}">
                  <a16:creationId xmlns:a16="http://schemas.microsoft.com/office/drawing/2014/main" id="{95F98431-0271-4B69-8B1E-153237FB45D2}"/>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grpSp>
    </p:spTree>
    <p:extLst>
      <p:ext uri="{BB962C8B-B14F-4D97-AF65-F5344CB8AC3E}">
        <p14:creationId xmlns:p14="http://schemas.microsoft.com/office/powerpoint/2010/main" val="4183624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6_Standard slide_Quotes">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9B38D64-374E-4CDC-8621-BE2FD41133C6}"/>
              </a:ext>
            </a:extLst>
          </p:cNvPr>
          <p:cNvGrpSpPr/>
          <p:nvPr userDrawn="1"/>
        </p:nvGrpSpPr>
        <p:grpSpPr>
          <a:xfrm>
            <a:off x="0" y="0"/>
            <a:ext cx="180000" cy="181314"/>
            <a:chOff x="0" y="0"/>
            <a:chExt cx="180000" cy="181314"/>
          </a:xfrm>
        </p:grpSpPr>
        <p:cxnSp>
          <p:nvCxnSpPr>
            <p:cNvPr id="14" name="Straight Connector 13">
              <a:extLst>
                <a:ext uri="{FF2B5EF4-FFF2-40B4-BE49-F238E27FC236}">
                  <a16:creationId xmlns:a16="http://schemas.microsoft.com/office/drawing/2014/main" id="{420F0E9E-C3F9-4A31-8BAD-E04FE04592D6}"/>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88B7B25-A4EF-499E-8154-CE003F6DA056}"/>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9E76303-877C-41A6-8B86-A0F01EBA4935}"/>
              </a:ext>
            </a:extLst>
          </p:cNvPr>
          <p:cNvGrpSpPr/>
          <p:nvPr userDrawn="1"/>
        </p:nvGrpSpPr>
        <p:grpSpPr>
          <a:xfrm flipH="1">
            <a:off x="10873763" y="0"/>
            <a:ext cx="180000" cy="181314"/>
            <a:chOff x="0" y="0"/>
            <a:chExt cx="180000" cy="181314"/>
          </a:xfrm>
        </p:grpSpPr>
        <p:cxnSp>
          <p:nvCxnSpPr>
            <p:cNvPr id="17" name="Straight Connector 16">
              <a:extLst>
                <a:ext uri="{FF2B5EF4-FFF2-40B4-BE49-F238E27FC236}">
                  <a16:creationId xmlns:a16="http://schemas.microsoft.com/office/drawing/2014/main" id="{ECEB7C9A-1657-4B50-A0B0-69B19815FBA1}"/>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C0A071-A974-4EEF-A528-4476EC8B80D1}"/>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47A67355-2FB0-43A8-B8E8-5C9BBA541736}"/>
              </a:ext>
            </a:extLst>
          </p:cNvPr>
          <p:cNvGrpSpPr/>
          <p:nvPr userDrawn="1"/>
        </p:nvGrpSpPr>
        <p:grpSpPr>
          <a:xfrm flipV="1">
            <a:off x="0" y="7733479"/>
            <a:ext cx="180000" cy="181314"/>
            <a:chOff x="0" y="0"/>
            <a:chExt cx="180000" cy="181314"/>
          </a:xfrm>
        </p:grpSpPr>
        <p:cxnSp>
          <p:nvCxnSpPr>
            <p:cNvPr id="20" name="Straight Connector 19">
              <a:extLst>
                <a:ext uri="{FF2B5EF4-FFF2-40B4-BE49-F238E27FC236}">
                  <a16:creationId xmlns:a16="http://schemas.microsoft.com/office/drawing/2014/main" id="{AFB0D37D-59CC-4135-9CD3-BB157F781D60}"/>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4079E16-0ABC-4CF7-9EF4-C3EB959C9FF6}"/>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E6E4ECDA-1143-43A2-9E93-434ACC5E949E}"/>
              </a:ext>
            </a:extLst>
          </p:cNvPr>
          <p:cNvGrpSpPr/>
          <p:nvPr userDrawn="1"/>
        </p:nvGrpSpPr>
        <p:grpSpPr>
          <a:xfrm flipH="1" flipV="1">
            <a:off x="10873763" y="7733479"/>
            <a:ext cx="180000" cy="181314"/>
            <a:chOff x="0" y="0"/>
            <a:chExt cx="180000" cy="181314"/>
          </a:xfrm>
        </p:grpSpPr>
        <p:cxnSp>
          <p:nvCxnSpPr>
            <p:cNvPr id="23" name="Straight Connector 22">
              <a:extLst>
                <a:ext uri="{FF2B5EF4-FFF2-40B4-BE49-F238E27FC236}">
                  <a16:creationId xmlns:a16="http://schemas.microsoft.com/office/drawing/2014/main" id="{27BB376B-605E-4876-A1F2-F6C4619E9912}"/>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A06D84-BECA-4C58-BAB0-E613936D3B58}"/>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BA5E02DA-C3E2-4943-BA28-2632BF11D52F}"/>
              </a:ext>
            </a:extLst>
          </p:cNvPr>
          <p:cNvSpPr/>
          <p:nvPr userDrawn="1"/>
        </p:nvSpPr>
        <p:spPr>
          <a:xfrm>
            <a:off x="0" y="1442403"/>
            <a:ext cx="11053763" cy="1407477"/>
          </a:xfrm>
          <a:prstGeom prst="rect">
            <a:avLst/>
          </a:pr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29" name="Rectangle 28">
            <a:extLst>
              <a:ext uri="{FF2B5EF4-FFF2-40B4-BE49-F238E27FC236}">
                <a16:creationId xmlns:a16="http://schemas.microsoft.com/office/drawing/2014/main" id="{16596039-B3FE-436A-8A13-0ACB12A667AA}"/>
              </a:ext>
            </a:extLst>
          </p:cNvPr>
          <p:cNvSpPr/>
          <p:nvPr userDrawn="1"/>
        </p:nvSpPr>
        <p:spPr>
          <a:xfrm>
            <a:off x="738188" y="1541462"/>
            <a:ext cx="867092" cy="1209357"/>
          </a:xfrm>
          <a:prstGeom prst="rect">
            <a:avLst/>
          </a:prstGeom>
          <a:noFill/>
          <a:ln w="9525">
            <a:solidFill>
              <a:srgbClr val="2E2E38"/>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3" name="Picture Placeholder 2">
            <a:extLst>
              <a:ext uri="{FF2B5EF4-FFF2-40B4-BE49-F238E27FC236}">
                <a16:creationId xmlns:a16="http://schemas.microsoft.com/office/drawing/2014/main" id="{FB05FE83-FF1D-40F7-844A-F6DC904AD256}"/>
              </a:ext>
            </a:extLst>
          </p:cNvPr>
          <p:cNvSpPr>
            <a:spLocks noGrp="1"/>
          </p:cNvSpPr>
          <p:nvPr>
            <p:ph type="pic" sz="quarter" idx="10" hasCustomPrompt="1"/>
          </p:nvPr>
        </p:nvSpPr>
        <p:spPr>
          <a:xfrm>
            <a:off x="738187" y="1541461"/>
            <a:ext cx="867093" cy="1209357"/>
          </a:xfrm>
        </p:spPr>
        <p:txBody>
          <a:bodyPr/>
          <a:lstStyle>
            <a:lvl1pPr marL="0" indent="0">
              <a:buNone/>
              <a:defRPr sz="1200"/>
            </a:lvl1pPr>
          </a:lstStyle>
          <a:p>
            <a:r>
              <a:rPr lang="en-IN" dirty="0"/>
              <a:t>Click on the icon to insert picture</a:t>
            </a:r>
          </a:p>
        </p:txBody>
      </p:sp>
      <p:sp>
        <p:nvSpPr>
          <p:cNvPr id="31" name="Content Placeholder 2">
            <a:extLst>
              <a:ext uri="{FF2B5EF4-FFF2-40B4-BE49-F238E27FC236}">
                <a16:creationId xmlns:a16="http://schemas.microsoft.com/office/drawing/2014/main" id="{2B5AD5E3-C321-4348-84BE-B85E0BF2A1EB}"/>
              </a:ext>
            </a:extLst>
          </p:cNvPr>
          <p:cNvSpPr>
            <a:spLocks noGrp="1"/>
          </p:cNvSpPr>
          <p:nvPr>
            <p:ph sz="half" idx="1"/>
          </p:nvPr>
        </p:nvSpPr>
        <p:spPr>
          <a:xfrm>
            <a:off x="722031" y="3081982"/>
            <a:ext cx="4210929" cy="3806498"/>
          </a:xfrm>
          <a:prstGeom prst="rect">
            <a:avLst/>
          </a:prstGeom>
        </p:spPr>
        <p:txBody>
          <a:bodyPr/>
          <a:lstStyle>
            <a:lvl1pPr>
              <a:spcAft>
                <a:spcPts val="228"/>
              </a:spcAft>
              <a:defRPr sz="900">
                <a:latin typeface="EYInterstate Light" panose="02000506000000020004" pitchFamily="2" charset="0"/>
              </a:defRPr>
            </a:lvl1pPr>
            <a:lvl2pPr>
              <a:spcAft>
                <a:spcPts val="228"/>
              </a:spcAft>
              <a:defRPr sz="1100">
                <a:latin typeface="EYInterstate Light" panose="02000506000000020004" pitchFamily="2" charset="0"/>
              </a:defRPr>
            </a:lvl2pPr>
            <a:lvl3pPr>
              <a:spcAft>
                <a:spcPts val="228"/>
              </a:spcAft>
              <a:defRPr sz="1000">
                <a:latin typeface="EYInterstate Light" panose="02000506000000020004" pitchFamily="2" charset="0"/>
              </a:defRPr>
            </a:lvl3pPr>
            <a:lvl4pPr>
              <a:spcAft>
                <a:spcPts val="228"/>
              </a:spcAft>
              <a:buSzPct val="70000"/>
              <a:defRPr sz="900">
                <a:latin typeface="EYInterstate Light" panose="02000506000000020004" pitchFamily="2" charset="0"/>
              </a:defRPr>
            </a:lvl4pPr>
            <a:lvl5pPr>
              <a:spcAft>
                <a:spcPts val="228"/>
              </a:spcAft>
              <a:buSzPct val="70000"/>
              <a:defRPr sz="900">
                <a:latin typeface="EYInterstate Light" panose="02000506000000020004"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Content Placeholder 5">
            <a:extLst>
              <a:ext uri="{FF2B5EF4-FFF2-40B4-BE49-F238E27FC236}">
                <a16:creationId xmlns:a16="http://schemas.microsoft.com/office/drawing/2014/main" id="{BF44932B-E4B7-4C5F-9391-E1AF0D5952F2}"/>
              </a:ext>
            </a:extLst>
          </p:cNvPr>
          <p:cNvSpPr>
            <a:spLocks noGrp="1"/>
          </p:cNvSpPr>
          <p:nvPr>
            <p:ph sz="quarter" idx="12"/>
          </p:nvPr>
        </p:nvSpPr>
        <p:spPr>
          <a:xfrm>
            <a:off x="6128977" y="3081982"/>
            <a:ext cx="4195641" cy="3806498"/>
          </a:xfrm>
          <a:prstGeom prst="rect">
            <a:avLst/>
          </a:prstGeom>
        </p:spPr>
        <p:txBody>
          <a:bodyPr/>
          <a:lstStyle>
            <a:lvl1pPr>
              <a:spcAft>
                <a:spcPts val="228"/>
              </a:spcAft>
              <a:defRPr sz="900">
                <a:latin typeface="EYInterstate Light" panose="02000506000000020004" pitchFamily="2" charset="0"/>
              </a:defRPr>
            </a:lvl1pPr>
            <a:lvl2pPr>
              <a:spcAft>
                <a:spcPts val="228"/>
              </a:spcAft>
              <a:defRPr sz="1100">
                <a:latin typeface="EYInterstate Light" panose="02000506000000020004" pitchFamily="2" charset="0"/>
              </a:defRPr>
            </a:lvl2pPr>
            <a:lvl3pPr>
              <a:spcAft>
                <a:spcPts val="228"/>
              </a:spcAft>
              <a:defRPr sz="1000">
                <a:latin typeface="EYInterstate Light" panose="02000506000000020004" pitchFamily="2" charset="0"/>
              </a:defRPr>
            </a:lvl3pPr>
            <a:lvl4pPr>
              <a:spcAft>
                <a:spcPts val="228"/>
              </a:spcAft>
              <a:defRPr sz="900">
                <a:latin typeface="EYInterstate Light" panose="02000506000000020004" pitchFamily="2" charset="0"/>
              </a:defRPr>
            </a:lvl4pPr>
            <a:lvl5pPr>
              <a:spcAft>
                <a:spcPts val="228"/>
              </a:spcAft>
              <a:defRPr sz="900">
                <a:latin typeface="EYInterstate Light" panose="02000506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Text Placeholder 16">
            <a:extLst>
              <a:ext uri="{FF2B5EF4-FFF2-40B4-BE49-F238E27FC236}">
                <a16:creationId xmlns:a16="http://schemas.microsoft.com/office/drawing/2014/main" id="{C2F45F1C-66EC-4875-A70F-D00DCA0BCA2B}"/>
              </a:ext>
            </a:extLst>
          </p:cNvPr>
          <p:cNvSpPr>
            <a:spLocks noGrp="1"/>
          </p:cNvSpPr>
          <p:nvPr>
            <p:ph type="body" sz="quarter" idx="22" hasCustomPrompt="1"/>
          </p:nvPr>
        </p:nvSpPr>
        <p:spPr>
          <a:xfrm>
            <a:off x="1897660" y="1805946"/>
            <a:ext cx="3035300" cy="944872"/>
          </a:xfrm>
          <a:prstGeom prst="rect">
            <a:avLst/>
          </a:prstGeom>
        </p:spPr>
        <p:txBody>
          <a:bodyPr/>
          <a:lstStyle>
            <a:lvl1pPr marL="0" indent="0" defTabSz="995363">
              <a:spcBef>
                <a:spcPts val="0"/>
              </a:spcBef>
              <a:spcAft>
                <a:spcPts val="0"/>
              </a:spcAft>
              <a:buClr>
                <a:srgbClr val="000000"/>
              </a:buClr>
              <a:buSzPct val="100000"/>
              <a:buFont typeface="Arial" pitchFamily="34" charset="0"/>
              <a:buNone/>
              <a:tabLst>
                <a:tab pos="3228975" algn="l"/>
                <a:tab pos="4665663" algn="r"/>
              </a:tabLst>
              <a:defRPr sz="900" b="1">
                <a:latin typeface="EYInterstate Light" panose="02000506000000020004" pitchFamily="2" charset="0"/>
              </a:defRPr>
            </a:lvl1pPr>
            <a:lvl2pPr marL="0" indent="0">
              <a:spcBef>
                <a:spcPts val="0"/>
              </a:spcBef>
              <a:spcAft>
                <a:spcPts val="0"/>
              </a:spcAft>
              <a:buNone/>
              <a:tabLst>
                <a:tab pos="3228975" algn="l"/>
                <a:tab pos="4665663" algn="r"/>
              </a:tabLst>
              <a:defRPr sz="900" b="0">
                <a:latin typeface="EYInterstate Light" panose="02000506000000020004" pitchFamily="2" charset="0"/>
              </a:defRPr>
            </a:lvl2pPr>
            <a:lvl4pPr>
              <a:defRPr sz="800"/>
            </a:lvl4pPr>
            <a:lvl5pPr>
              <a:defRPr sz="800"/>
            </a:lvl5pPr>
          </a:lstStyle>
          <a:p>
            <a:pPr lvl="0"/>
            <a:r>
              <a:rPr lang="en-US" dirty="0"/>
              <a:t>Name</a:t>
            </a:r>
          </a:p>
          <a:p>
            <a:pPr lvl="1"/>
            <a:r>
              <a:rPr lang="en-US" dirty="0"/>
              <a:t>Title</a:t>
            </a:r>
          </a:p>
          <a:p>
            <a:pPr lvl="1"/>
            <a:endParaRPr lang="en-US" dirty="0"/>
          </a:p>
          <a:p>
            <a:pPr lvl="1"/>
            <a:r>
              <a:rPr lang="en-US" dirty="0"/>
              <a:t>Tel +XX XXX XXXX </a:t>
            </a:r>
            <a:r>
              <a:rPr lang="en-US" dirty="0" err="1"/>
              <a:t>XXXX</a:t>
            </a:r>
            <a:endParaRPr lang="en-US" dirty="0"/>
          </a:p>
          <a:p>
            <a:pPr lvl="1"/>
            <a:r>
              <a:rPr lang="en-US" dirty="0"/>
              <a:t>Mobile +XX XXX XXXX </a:t>
            </a:r>
            <a:r>
              <a:rPr lang="en-US" dirty="0" err="1"/>
              <a:t>XXXX</a:t>
            </a:r>
            <a:endParaRPr lang="en-US" dirty="0"/>
          </a:p>
          <a:p>
            <a:pPr lvl="1"/>
            <a:r>
              <a:rPr lang="en-US" dirty="0"/>
              <a:t>Fax +XX XXX XXXX </a:t>
            </a:r>
            <a:r>
              <a:rPr lang="en-US" dirty="0" err="1"/>
              <a:t>XXXX</a:t>
            </a:r>
            <a:endParaRPr lang="en-US" dirty="0"/>
          </a:p>
          <a:p>
            <a:pPr lvl="1"/>
            <a:r>
              <a:rPr lang="en-US" dirty="0"/>
              <a:t>Email xxx.xxx@xx.ey.com</a:t>
            </a:r>
          </a:p>
          <a:p>
            <a:pPr lvl="1"/>
            <a:endParaRPr lang="en-US" dirty="0"/>
          </a:p>
        </p:txBody>
      </p:sp>
      <p:sp>
        <p:nvSpPr>
          <p:cNvPr id="26" name="Rectangle 25">
            <a:extLst>
              <a:ext uri="{FF2B5EF4-FFF2-40B4-BE49-F238E27FC236}">
                <a16:creationId xmlns:a16="http://schemas.microsoft.com/office/drawing/2014/main" id="{1BAE81AC-541D-4537-BA2D-44D42A44496A}"/>
              </a:ext>
            </a:extLst>
          </p:cNvPr>
          <p:cNvSpPr/>
          <p:nvPr userDrawn="1"/>
        </p:nvSpPr>
        <p:spPr>
          <a:xfrm>
            <a:off x="6128977" y="1541462"/>
            <a:ext cx="867092" cy="1209357"/>
          </a:xfrm>
          <a:prstGeom prst="rect">
            <a:avLst/>
          </a:prstGeom>
          <a:noFill/>
          <a:ln w="9525">
            <a:solidFill>
              <a:srgbClr val="2E2E38"/>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27" name="Picture Placeholder 2">
            <a:extLst>
              <a:ext uri="{FF2B5EF4-FFF2-40B4-BE49-F238E27FC236}">
                <a16:creationId xmlns:a16="http://schemas.microsoft.com/office/drawing/2014/main" id="{F3BBF8F1-F000-4264-825E-4D5ECEC400B4}"/>
              </a:ext>
            </a:extLst>
          </p:cNvPr>
          <p:cNvSpPr>
            <a:spLocks noGrp="1"/>
          </p:cNvSpPr>
          <p:nvPr>
            <p:ph type="pic" sz="quarter" idx="23" hasCustomPrompt="1"/>
          </p:nvPr>
        </p:nvSpPr>
        <p:spPr>
          <a:xfrm>
            <a:off x="6128976" y="1541461"/>
            <a:ext cx="867093" cy="1209357"/>
          </a:xfrm>
        </p:spPr>
        <p:txBody>
          <a:bodyPr/>
          <a:lstStyle>
            <a:lvl1pPr marL="0" indent="0">
              <a:buNone/>
              <a:defRPr sz="1200"/>
            </a:lvl1pPr>
          </a:lstStyle>
          <a:p>
            <a:r>
              <a:rPr lang="en-IN" dirty="0"/>
              <a:t>Click on the icon to insert picture</a:t>
            </a:r>
          </a:p>
        </p:txBody>
      </p:sp>
      <p:sp>
        <p:nvSpPr>
          <p:cNvPr id="28" name="Text Placeholder 16">
            <a:extLst>
              <a:ext uri="{FF2B5EF4-FFF2-40B4-BE49-F238E27FC236}">
                <a16:creationId xmlns:a16="http://schemas.microsoft.com/office/drawing/2014/main" id="{C9793DC1-8842-4202-A27B-14D892D1B8C6}"/>
              </a:ext>
            </a:extLst>
          </p:cNvPr>
          <p:cNvSpPr>
            <a:spLocks noGrp="1"/>
          </p:cNvSpPr>
          <p:nvPr>
            <p:ph type="body" sz="quarter" idx="24" hasCustomPrompt="1"/>
          </p:nvPr>
        </p:nvSpPr>
        <p:spPr>
          <a:xfrm>
            <a:off x="7288449" y="1805946"/>
            <a:ext cx="2913600" cy="944872"/>
          </a:xfrm>
          <a:prstGeom prst="rect">
            <a:avLst/>
          </a:prstGeom>
        </p:spPr>
        <p:txBody>
          <a:bodyPr/>
          <a:lstStyle>
            <a:lvl1pPr marL="0" indent="0" defTabSz="995363">
              <a:spcBef>
                <a:spcPts val="0"/>
              </a:spcBef>
              <a:spcAft>
                <a:spcPts val="0"/>
              </a:spcAft>
              <a:buClr>
                <a:srgbClr val="000000"/>
              </a:buClr>
              <a:buSzPct val="100000"/>
              <a:buFont typeface="Arial" pitchFamily="34" charset="0"/>
              <a:buNone/>
              <a:tabLst>
                <a:tab pos="3228975" algn="l"/>
                <a:tab pos="4665663" algn="r"/>
              </a:tabLst>
              <a:defRPr sz="900" b="1">
                <a:latin typeface="EYInterstate Light" panose="02000506000000020004" pitchFamily="2" charset="0"/>
              </a:defRPr>
            </a:lvl1pPr>
            <a:lvl2pPr marL="0" indent="0">
              <a:spcBef>
                <a:spcPts val="0"/>
              </a:spcBef>
              <a:spcAft>
                <a:spcPts val="0"/>
              </a:spcAft>
              <a:buNone/>
              <a:tabLst>
                <a:tab pos="3228975" algn="l"/>
                <a:tab pos="4665663" algn="r"/>
              </a:tabLst>
              <a:defRPr sz="900" b="0">
                <a:latin typeface="EYInterstate Light" panose="02000506000000020004" pitchFamily="2" charset="0"/>
              </a:defRPr>
            </a:lvl2pPr>
            <a:lvl4pPr>
              <a:defRPr sz="800"/>
            </a:lvl4pPr>
            <a:lvl5pPr>
              <a:defRPr sz="800"/>
            </a:lvl5pPr>
          </a:lstStyle>
          <a:p>
            <a:pPr lvl="0"/>
            <a:r>
              <a:rPr lang="en-US" dirty="0"/>
              <a:t>Name</a:t>
            </a:r>
          </a:p>
          <a:p>
            <a:pPr lvl="1"/>
            <a:r>
              <a:rPr lang="en-US" dirty="0"/>
              <a:t>Title</a:t>
            </a:r>
          </a:p>
          <a:p>
            <a:pPr lvl="1"/>
            <a:endParaRPr lang="en-US" dirty="0"/>
          </a:p>
          <a:p>
            <a:pPr lvl="1"/>
            <a:r>
              <a:rPr lang="en-US" dirty="0"/>
              <a:t>Tel +XX XXX XXXX </a:t>
            </a:r>
            <a:r>
              <a:rPr lang="en-US" dirty="0" err="1"/>
              <a:t>XXXX</a:t>
            </a:r>
            <a:endParaRPr lang="en-US" dirty="0"/>
          </a:p>
          <a:p>
            <a:pPr lvl="1"/>
            <a:r>
              <a:rPr lang="en-US" dirty="0"/>
              <a:t>Mobile +XX XXX XXXX </a:t>
            </a:r>
            <a:r>
              <a:rPr lang="en-US" dirty="0" err="1"/>
              <a:t>XXXX</a:t>
            </a:r>
            <a:endParaRPr lang="en-US" dirty="0"/>
          </a:p>
          <a:p>
            <a:pPr lvl="1"/>
            <a:r>
              <a:rPr lang="en-US" dirty="0"/>
              <a:t>Fax +XX XXX XXXX </a:t>
            </a:r>
            <a:r>
              <a:rPr lang="en-US" dirty="0" err="1"/>
              <a:t>XXXX</a:t>
            </a:r>
            <a:endParaRPr lang="en-US" dirty="0"/>
          </a:p>
          <a:p>
            <a:pPr lvl="1"/>
            <a:r>
              <a:rPr lang="en-US" dirty="0"/>
              <a:t>Email xxx.xxx@xx.ey.com</a:t>
            </a:r>
          </a:p>
          <a:p>
            <a:pPr lvl="1"/>
            <a:endParaRPr lang="en-US" dirty="0"/>
          </a:p>
        </p:txBody>
      </p:sp>
      <p:grpSp>
        <p:nvGrpSpPr>
          <p:cNvPr id="35" name="Group 4">
            <a:extLst>
              <a:ext uri="{FF2B5EF4-FFF2-40B4-BE49-F238E27FC236}">
                <a16:creationId xmlns:a16="http://schemas.microsoft.com/office/drawing/2014/main" id="{A8B7FE46-A9F6-49AD-9012-269E3C46CED5}"/>
              </a:ext>
            </a:extLst>
          </p:cNvPr>
          <p:cNvGrpSpPr>
            <a:grpSpLocks noChangeAspect="1"/>
          </p:cNvGrpSpPr>
          <p:nvPr userDrawn="1"/>
        </p:nvGrpSpPr>
        <p:grpSpPr bwMode="auto">
          <a:xfrm>
            <a:off x="9865551" y="7106695"/>
            <a:ext cx="484108" cy="503418"/>
            <a:chOff x="7110" y="4004"/>
            <a:chExt cx="191" cy="196"/>
          </a:xfrm>
        </p:grpSpPr>
        <p:sp>
          <p:nvSpPr>
            <p:cNvPr id="36" name="Freeform 5">
              <a:extLst>
                <a:ext uri="{FF2B5EF4-FFF2-40B4-BE49-F238E27FC236}">
                  <a16:creationId xmlns:a16="http://schemas.microsoft.com/office/drawing/2014/main" id="{D46C1D5D-1503-4883-AB1C-4E3028857F48}"/>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37" name="Freeform 6">
              <a:extLst>
                <a:ext uri="{FF2B5EF4-FFF2-40B4-BE49-F238E27FC236}">
                  <a16:creationId xmlns:a16="http://schemas.microsoft.com/office/drawing/2014/main" id="{B49ED122-CC38-4C6E-A3A0-5436804A697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38" name="Freeform 7">
              <a:extLst>
                <a:ext uri="{FF2B5EF4-FFF2-40B4-BE49-F238E27FC236}">
                  <a16:creationId xmlns:a16="http://schemas.microsoft.com/office/drawing/2014/main" id="{74294D7B-8FFC-469F-BF71-1AE9E55EF03D}"/>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grpSp>
    </p:spTree>
    <p:extLst>
      <p:ext uri="{BB962C8B-B14F-4D97-AF65-F5344CB8AC3E}">
        <p14:creationId xmlns:p14="http://schemas.microsoft.com/office/powerpoint/2010/main" val="3730625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7_Standard slide_Quotes">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9B38D64-374E-4CDC-8621-BE2FD41133C6}"/>
              </a:ext>
            </a:extLst>
          </p:cNvPr>
          <p:cNvGrpSpPr/>
          <p:nvPr userDrawn="1"/>
        </p:nvGrpSpPr>
        <p:grpSpPr>
          <a:xfrm>
            <a:off x="0" y="0"/>
            <a:ext cx="180000" cy="181314"/>
            <a:chOff x="0" y="0"/>
            <a:chExt cx="180000" cy="181314"/>
          </a:xfrm>
        </p:grpSpPr>
        <p:cxnSp>
          <p:nvCxnSpPr>
            <p:cNvPr id="14" name="Straight Connector 13">
              <a:extLst>
                <a:ext uri="{FF2B5EF4-FFF2-40B4-BE49-F238E27FC236}">
                  <a16:creationId xmlns:a16="http://schemas.microsoft.com/office/drawing/2014/main" id="{420F0E9E-C3F9-4A31-8BAD-E04FE04592D6}"/>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88B7B25-A4EF-499E-8154-CE003F6DA056}"/>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9E76303-877C-41A6-8B86-A0F01EBA4935}"/>
              </a:ext>
            </a:extLst>
          </p:cNvPr>
          <p:cNvGrpSpPr/>
          <p:nvPr userDrawn="1"/>
        </p:nvGrpSpPr>
        <p:grpSpPr>
          <a:xfrm flipH="1">
            <a:off x="10873763" y="0"/>
            <a:ext cx="180000" cy="181314"/>
            <a:chOff x="0" y="0"/>
            <a:chExt cx="180000" cy="181314"/>
          </a:xfrm>
        </p:grpSpPr>
        <p:cxnSp>
          <p:nvCxnSpPr>
            <p:cNvPr id="17" name="Straight Connector 16">
              <a:extLst>
                <a:ext uri="{FF2B5EF4-FFF2-40B4-BE49-F238E27FC236}">
                  <a16:creationId xmlns:a16="http://schemas.microsoft.com/office/drawing/2014/main" id="{ECEB7C9A-1657-4B50-A0B0-69B19815FBA1}"/>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C0A071-A974-4EEF-A528-4476EC8B80D1}"/>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47A67355-2FB0-43A8-B8E8-5C9BBA541736}"/>
              </a:ext>
            </a:extLst>
          </p:cNvPr>
          <p:cNvGrpSpPr/>
          <p:nvPr userDrawn="1"/>
        </p:nvGrpSpPr>
        <p:grpSpPr>
          <a:xfrm flipV="1">
            <a:off x="0" y="7733479"/>
            <a:ext cx="180000" cy="181314"/>
            <a:chOff x="0" y="0"/>
            <a:chExt cx="180000" cy="181314"/>
          </a:xfrm>
        </p:grpSpPr>
        <p:cxnSp>
          <p:nvCxnSpPr>
            <p:cNvPr id="20" name="Straight Connector 19">
              <a:extLst>
                <a:ext uri="{FF2B5EF4-FFF2-40B4-BE49-F238E27FC236}">
                  <a16:creationId xmlns:a16="http://schemas.microsoft.com/office/drawing/2014/main" id="{AFB0D37D-59CC-4135-9CD3-BB157F781D60}"/>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4079E16-0ABC-4CF7-9EF4-C3EB959C9FF6}"/>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E6E4ECDA-1143-43A2-9E93-434ACC5E949E}"/>
              </a:ext>
            </a:extLst>
          </p:cNvPr>
          <p:cNvGrpSpPr/>
          <p:nvPr userDrawn="1"/>
        </p:nvGrpSpPr>
        <p:grpSpPr>
          <a:xfrm flipH="1" flipV="1">
            <a:off x="10873763" y="7733479"/>
            <a:ext cx="180000" cy="181314"/>
            <a:chOff x="0" y="0"/>
            <a:chExt cx="180000" cy="181314"/>
          </a:xfrm>
        </p:grpSpPr>
        <p:cxnSp>
          <p:nvCxnSpPr>
            <p:cNvPr id="23" name="Straight Connector 22">
              <a:extLst>
                <a:ext uri="{FF2B5EF4-FFF2-40B4-BE49-F238E27FC236}">
                  <a16:creationId xmlns:a16="http://schemas.microsoft.com/office/drawing/2014/main" id="{27BB376B-605E-4876-A1F2-F6C4619E9912}"/>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A06D84-BECA-4C58-BAB0-E613936D3B58}"/>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BA5E02DA-C3E2-4943-BA28-2632BF11D52F}"/>
              </a:ext>
            </a:extLst>
          </p:cNvPr>
          <p:cNvSpPr/>
          <p:nvPr userDrawn="1"/>
        </p:nvSpPr>
        <p:spPr>
          <a:xfrm>
            <a:off x="0" y="1442403"/>
            <a:ext cx="11053763" cy="1407477"/>
          </a:xfrm>
          <a:prstGeom prst="rect">
            <a:avLst/>
          </a:pr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29" name="Rectangle 28">
            <a:extLst>
              <a:ext uri="{FF2B5EF4-FFF2-40B4-BE49-F238E27FC236}">
                <a16:creationId xmlns:a16="http://schemas.microsoft.com/office/drawing/2014/main" id="{16596039-B3FE-436A-8A13-0ACB12A667AA}"/>
              </a:ext>
            </a:extLst>
          </p:cNvPr>
          <p:cNvSpPr/>
          <p:nvPr userDrawn="1"/>
        </p:nvSpPr>
        <p:spPr>
          <a:xfrm>
            <a:off x="738188" y="1541462"/>
            <a:ext cx="867092" cy="1209357"/>
          </a:xfrm>
          <a:prstGeom prst="rect">
            <a:avLst/>
          </a:prstGeom>
          <a:noFill/>
          <a:ln w="9525">
            <a:solidFill>
              <a:srgbClr val="2E2E38"/>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3" name="Picture Placeholder 2">
            <a:extLst>
              <a:ext uri="{FF2B5EF4-FFF2-40B4-BE49-F238E27FC236}">
                <a16:creationId xmlns:a16="http://schemas.microsoft.com/office/drawing/2014/main" id="{FB05FE83-FF1D-40F7-844A-F6DC904AD256}"/>
              </a:ext>
            </a:extLst>
          </p:cNvPr>
          <p:cNvSpPr>
            <a:spLocks noGrp="1"/>
          </p:cNvSpPr>
          <p:nvPr>
            <p:ph type="pic" sz="quarter" idx="10" hasCustomPrompt="1"/>
          </p:nvPr>
        </p:nvSpPr>
        <p:spPr>
          <a:xfrm>
            <a:off x="738187" y="1541461"/>
            <a:ext cx="867093" cy="1209357"/>
          </a:xfrm>
        </p:spPr>
        <p:txBody>
          <a:bodyPr/>
          <a:lstStyle>
            <a:lvl1pPr marL="0" indent="0">
              <a:buNone/>
              <a:defRPr sz="1200"/>
            </a:lvl1pPr>
          </a:lstStyle>
          <a:p>
            <a:r>
              <a:rPr lang="en-IN" dirty="0"/>
              <a:t>Click on the icon to insert picture</a:t>
            </a:r>
          </a:p>
        </p:txBody>
      </p:sp>
      <p:sp>
        <p:nvSpPr>
          <p:cNvPr id="31" name="Content Placeholder 2">
            <a:extLst>
              <a:ext uri="{FF2B5EF4-FFF2-40B4-BE49-F238E27FC236}">
                <a16:creationId xmlns:a16="http://schemas.microsoft.com/office/drawing/2014/main" id="{2B5AD5E3-C321-4348-84BE-B85E0BF2A1EB}"/>
              </a:ext>
            </a:extLst>
          </p:cNvPr>
          <p:cNvSpPr>
            <a:spLocks noGrp="1"/>
          </p:cNvSpPr>
          <p:nvPr>
            <p:ph sz="half" idx="1"/>
          </p:nvPr>
        </p:nvSpPr>
        <p:spPr>
          <a:xfrm>
            <a:off x="722031" y="3081982"/>
            <a:ext cx="2854546" cy="934433"/>
          </a:xfrm>
          <a:prstGeom prst="rect">
            <a:avLst/>
          </a:prstGeom>
        </p:spPr>
        <p:txBody>
          <a:bodyPr/>
          <a:lstStyle>
            <a:lvl1pPr>
              <a:spcAft>
                <a:spcPts val="228"/>
              </a:spcAft>
              <a:defRPr sz="900">
                <a:latin typeface="EYInterstate Light" panose="02000506000000020004" pitchFamily="2" charset="0"/>
              </a:defRPr>
            </a:lvl1pPr>
            <a:lvl2pPr>
              <a:spcAft>
                <a:spcPts val="228"/>
              </a:spcAft>
              <a:defRPr sz="1100">
                <a:latin typeface="EYInterstate Light" panose="02000506000000020004" pitchFamily="2" charset="0"/>
              </a:defRPr>
            </a:lvl2pPr>
            <a:lvl3pPr>
              <a:spcAft>
                <a:spcPts val="228"/>
              </a:spcAft>
              <a:defRPr sz="1000">
                <a:latin typeface="EYInterstate Light" panose="02000506000000020004" pitchFamily="2" charset="0"/>
              </a:defRPr>
            </a:lvl3pPr>
            <a:lvl4pPr>
              <a:spcAft>
                <a:spcPts val="228"/>
              </a:spcAft>
              <a:buSzPct val="70000"/>
              <a:defRPr sz="900">
                <a:latin typeface="EYInterstate Light" panose="02000506000000020004" pitchFamily="2" charset="0"/>
              </a:defRPr>
            </a:lvl4pPr>
            <a:lvl5pPr>
              <a:spcAft>
                <a:spcPts val="228"/>
              </a:spcAft>
              <a:buSzPct val="70000"/>
              <a:defRPr sz="900">
                <a:latin typeface="EYInterstate Light" panose="02000506000000020004"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Text Placeholder 16">
            <a:extLst>
              <a:ext uri="{FF2B5EF4-FFF2-40B4-BE49-F238E27FC236}">
                <a16:creationId xmlns:a16="http://schemas.microsoft.com/office/drawing/2014/main" id="{C2F45F1C-66EC-4875-A70F-D00DCA0BCA2B}"/>
              </a:ext>
            </a:extLst>
          </p:cNvPr>
          <p:cNvSpPr>
            <a:spLocks noGrp="1"/>
          </p:cNvSpPr>
          <p:nvPr>
            <p:ph type="body" sz="quarter" idx="22" hasCustomPrompt="1"/>
          </p:nvPr>
        </p:nvSpPr>
        <p:spPr>
          <a:xfrm>
            <a:off x="1897660" y="1805946"/>
            <a:ext cx="1678917" cy="944872"/>
          </a:xfrm>
          <a:prstGeom prst="rect">
            <a:avLst/>
          </a:prstGeom>
        </p:spPr>
        <p:txBody>
          <a:bodyPr/>
          <a:lstStyle>
            <a:lvl1pPr marL="0" indent="0" defTabSz="995363">
              <a:spcBef>
                <a:spcPts val="0"/>
              </a:spcBef>
              <a:spcAft>
                <a:spcPts val="0"/>
              </a:spcAft>
              <a:buClr>
                <a:srgbClr val="000000"/>
              </a:buClr>
              <a:buSzPct val="100000"/>
              <a:buFont typeface="Arial" pitchFamily="34" charset="0"/>
              <a:buNone/>
              <a:tabLst>
                <a:tab pos="3228975" algn="l"/>
                <a:tab pos="4665663" algn="r"/>
              </a:tabLst>
              <a:defRPr sz="900" b="1">
                <a:latin typeface="EYInterstate Light" panose="02000506000000020004" pitchFamily="2" charset="0"/>
              </a:defRPr>
            </a:lvl1pPr>
            <a:lvl2pPr marL="0" indent="0">
              <a:spcBef>
                <a:spcPts val="0"/>
              </a:spcBef>
              <a:spcAft>
                <a:spcPts val="0"/>
              </a:spcAft>
              <a:buNone/>
              <a:tabLst>
                <a:tab pos="3228975" algn="l"/>
                <a:tab pos="4665663" algn="r"/>
              </a:tabLst>
              <a:defRPr sz="900" b="0">
                <a:latin typeface="EYInterstate Light" panose="02000506000000020004" pitchFamily="2" charset="0"/>
              </a:defRPr>
            </a:lvl2pPr>
            <a:lvl4pPr>
              <a:defRPr sz="800"/>
            </a:lvl4pPr>
            <a:lvl5pPr>
              <a:defRPr sz="800"/>
            </a:lvl5pPr>
          </a:lstStyle>
          <a:p>
            <a:pPr lvl="0"/>
            <a:r>
              <a:rPr lang="en-US" dirty="0"/>
              <a:t>Name</a:t>
            </a:r>
          </a:p>
          <a:p>
            <a:pPr lvl="1"/>
            <a:r>
              <a:rPr lang="en-US" dirty="0"/>
              <a:t>Title</a:t>
            </a:r>
          </a:p>
          <a:p>
            <a:pPr lvl="1"/>
            <a:endParaRPr lang="en-US" dirty="0"/>
          </a:p>
          <a:p>
            <a:pPr lvl="1"/>
            <a:r>
              <a:rPr lang="en-US" dirty="0"/>
              <a:t>Tel +XX XXX XXXX </a:t>
            </a:r>
            <a:r>
              <a:rPr lang="en-US" dirty="0" err="1"/>
              <a:t>XXXX</a:t>
            </a:r>
            <a:endParaRPr lang="en-US" dirty="0"/>
          </a:p>
          <a:p>
            <a:pPr lvl="1"/>
            <a:r>
              <a:rPr lang="en-US" dirty="0"/>
              <a:t>Mobile +XX XXX XXXX </a:t>
            </a:r>
            <a:r>
              <a:rPr lang="en-US" dirty="0" err="1"/>
              <a:t>XXXX</a:t>
            </a:r>
            <a:endParaRPr lang="en-US" dirty="0"/>
          </a:p>
          <a:p>
            <a:pPr lvl="1"/>
            <a:r>
              <a:rPr lang="en-US" dirty="0"/>
              <a:t>Fax +XX XXX XXXX </a:t>
            </a:r>
            <a:r>
              <a:rPr lang="en-US" dirty="0" err="1"/>
              <a:t>XXXX</a:t>
            </a:r>
            <a:endParaRPr lang="en-US" dirty="0"/>
          </a:p>
          <a:p>
            <a:pPr lvl="1"/>
            <a:r>
              <a:rPr lang="en-US" dirty="0"/>
              <a:t>Email xxx.xxx@xx.ey.com</a:t>
            </a:r>
          </a:p>
          <a:p>
            <a:pPr lvl="1"/>
            <a:endParaRPr lang="en-US" dirty="0"/>
          </a:p>
        </p:txBody>
      </p:sp>
      <p:sp>
        <p:nvSpPr>
          <p:cNvPr id="50" name="Rectangle 49">
            <a:extLst>
              <a:ext uri="{FF2B5EF4-FFF2-40B4-BE49-F238E27FC236}">
                <a16:creationId xmlns:a16="http://schemas.microsoft.com/office/drawing/2014/main" id="{79D8AD5F-A923-47A0-95C4-F19E936FFD0F}"/>
              </a:ext>
            </a:extLst>
          </p:cNvPr>
          <p:cNvSpPr/>
          <p:nvPr userDrawn="1"/>
        </p:nvSpPr>
        <p:spPr>
          <a:xfrm>
            <a:off x="3944481" y="1541462"/>
            <a:ext cx="867092" cy="1209357"/>
          </a:xfrm>
          <a:prstGeom prst="rect">
            <a:avLst/>
          </a:prstGeom>
          <a:noFill/>
          <a:ln w="9525">
            <a:solidFill>
              <a:srgbClr val="2E2E38"/>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51" name="Picture Placeholder 2">
            <a:extLst>
              <a:ext uri="{FF2B5EF4-FFF2-40B4-BE49-F238E27FC236}">
                <a16:creationId xmlns:a16="http://schemas.microsoft.com/office/drawing/2014/main" id="{8A1A5EA5-3C10-47EB-8D74-BF6032F9EF6C}"/>
              </a:ext>
            </a:extLst>
          </p:cNvPr>
          <p:cNvSpPr>
            <a:spLocks noGrp="1"/>
          </p:cNvSpPr>
          <p:nvPr>
            <p:ph type="pic" sz="quarter" idx="31" hasCustomPrompt="1"/>
          </p:nvPr>
        </p:nvSpPr>
        <p:spPr>
          <a:xfrm>
            <a:off x="3944480" y="1541461"/>
            <a:ext cx="867093" cy="1209357"/>
          </a:xfrm>
        </p:spPr>
        <p:txBody>
          <a:bodyPr/>
          <a:lstStyle>
            <a:lvl1pPr marL="0" indent="0">
              <a:buNone/>
              <a:defRPr sz="1200"/>
            </a:lvl1pPr>
          </a:lstStyle>
          <a:p>
            <a:r>
              <a:rPr lang="en-IN" dirty="0"/>
              <a:t>Click on the icon to insert picture</a:t>
            </a:r>
          </a:p>
        </p:txBody>
      </p:sp>
      <p:sp>
        <p:nvSpPr>
          <p:cNvPr id="52" name="Content Placeholder 2">
            <a:extLst>
              <a:ext uri="{FF2B5EF4-FFF2-40B4-BE49-F238E27FC236}">
                <a16:creationId xmlns:a16="http://schemas.microsoft.com/office/drawing/2014/main" id="{CEEFE96C-DAFB-439A-9DF5-B5A4857ABBAA}"/>
              </a:ext>
            </a:extLst>
          </p:cNvPr>
          <p:cNvSpPr>
            <a:spLocks noGrp="1"/>
          </p:cNvSpPr>
          <p:nvPr>
            <p:ph sz="half" idx="32"/>
          </p:nvPr>
        </p:nvSpPr>
        <p:spPr>
          <a:xfrm>
            <a:off x="3928324" y="3081982"/>
            <a:ext cx="2854546" cy="934433"/>
          </a:xfrm>
          <a:prstGeom prst="rect">
            <a:avLst/>
          </a:prstGeom>
        </p:spPr>
        <p:txBody>
          <a:bodyPr/>
          <a:lstStyle>
            <a:lvl1pPr>
              <a:spcAft>
                <a:spcPts val="228"/>
              </a:spcAft>
              <a:defRPr sz="900">
                <a:latin typeface="EYInterstate Light" panose="02000506000000020004" pitchFamily="2" charset="0"/>
              </a:defRPr>
            </a:lvl1pPr>
            <a:lvl2pPr>
              <a:spcAft>
                <a:spcPts val="228"/>
              </a:spcAft>
              <a:defRPr sz="1100">
                <a:latin typeface="EYInterstate Light" panose="02000506000000020004" pitchFamily="2" charset="0"/>
              </a:defRPr>
            </a:lvl2pPr>
            <a:lvl3pPr>
              <a:spcAft>
                <a:spcPts val="228"/>
              </a:spcAft>
              <a:defRPr sz="1000">
                <a:latin typeface="EYInterstate Light" panose="02000506000000020004" pitchFamily="2" charset="0"/>
              </a:defRPr>
            </a:lvl3pPr>
            <a:lvl4pPr>
              <a:spcAft>
                <a:spcPts val="228"/>
              </a:spcAft>
              <a:buSzPct val="70000"/>
              <a:defRPr sz="900">
                <a:latin typeface="EYInterstate Light" panose="02000506000000020004" pitchFamily="2" charset="0"/>
              </a:defRPr>
            </a:lvl4pPr>
            <a:lvl5pPr>
              <a:spcAft>
                <a:spcPts val="228"/>
              </a:spcAft>
              <a:buSzPct val="70000"/>
              <a:defRPr sz="900">
                <a:latin typeface="EYInterstate Light" panose="02000506000000020004"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 Placeholder 16">
            <a:extLst>
              <a:ext uri="{FF2B5EF4-FFF2-40B4-BE49-F238E27FC236}">
                <a16:creationId xmlns:a16="http://schemas.microsoft.com/office/drawing/2014/main" id="{A258777B-A658-43A7-88C1-D3C50559A9CB}"/>
              </a:ext>
            </a:extLst>
          </p:cNvPr>
          <p:cNvSpPr>
            <a:spLocks noGrp="1"/>
          </p:cNvSpPr>
          <p:nvPr>
            <p:ph type="body" sz="quarter" idx="33" hasCustomPrompt="1"/>
          </p:nvPr>
        </p:nvSpPr>
        <p:spPr>
          <a:xfrm>
            <a:off x="5103953" y="1805946"/>
            <a:ext cx="1678917" cy="944872"/>
          </a:xfrm>
          <a:prstGeom prst="rect">
            <a:avLst/>
          </a:prstGeom>
        </p:spPr>
        <p:txBody>
          <a:bodyPr/>
          <a:lstStyle>
            <a:lvl1pPr marL="0" indent="0" defTabSz="995363">
              <a:spcBef>
                <a:spcPts val="0"/>
              </a:spcBef>
              <a:spcAft>
                <a:spcPts val="0"/>
              </a:spcAft>
              <a:buClr>
                <a:srgbClr val="000000"/>
              </a:buClr>
              <a:buSzPct val="100000"/>
              <a:buFont typeface="Arial" pitchFamily="34" charset="0"/>
              <a:buNone/>
              <a:tabLst>
                <a:tab pos="3228975" algn="l"/>
                <a:tab pos="4665663" algn="r"/>
              </a:tabLst>
              <a:defRPr sz="900" b="1">
                <a:latin typeface="EYInterstate Light" panose="02000506000000020004" pitchFamily="2" charset="0"/>
              </a:defRPr>
            </a:lvl1pPr>
            <a:lvl2pPr marL="0" indent="0">
              <a:spcBef>
                <a:spcPts val="0"/>
              </a:spcBef>
              <a:spcAft>
                <a:spcPts val="0"/>
              </a:spcAft>
              <a:buNone/>
              <a:tabLst>
                <a:tab pos="3228975" algn="l"/>
                <a:tab pos="4665663" algn="r"/>
              </a:tabLst>
              <a:defRPr sz="900" b="0">
                <a:latin typeface="EYInterstate Light" panose="02000506000000020004" pitchFamily="2" charset="0"/>
              </a:defRPr>
            </a:lvl2pPr>
            <a:lvl4pPr>
              <a:defRPr sz="800"/>
            </a:lvl4pPr>
            <a:lvl5pPr>
              <a:defRPr sz="800"/>
            </a:lvl5pPr>
          </a:lstStyle>
          <a:p>
            <a:pPr lvl="0"/>
            <a:r>
              <a:rPr lang="en-US" dirty="0"/>
              <a:t>Name</a:t>
            </a:r>
          </a:p>
          <a:p>
            <a:pPr lvl="1"/>
            <a:r>
              <a:rPr lang="en-US" dirty="0"/>
              <a:t>Title</a:t>
            </a:r>
          </a:p>
          <a:p>
            <a:pPr lvl="1"/>
            <a:endParaRPr lang="en-US" dirty="0"/>
          </a:p>
          <a:p>
            <a:pPr lvl="1"/>
            <a:r>
              <a:rPr lang="en-US" dirty="0"/>
              <a:t>Tel +XX XXX XXXX </a:t>
            </a:r>
            <a:r>
              <a:rPr lang="en-US" dirty="0" err="1"/>
              <a:t>XXXX</a:t>
            </a:r>
            <a:endParaRPr lang="en-US" dirty="0"/>
          </a:p>
          <a:p>
            <a:pPr lvl="1"/>
            <a:r>
              <a:rPr lang="en-US" dirty="0"/>
              <a:t>Mobile +XX XXX XXXX </a:t>
            </a:r>
            <a:r>
              <a:rPr lang="en-US" dirty="0" err="1"/>
              <a:t>XXXX</a:t>
            </a:r>
            <a:endParaRPr lang="en-US" dirty="0"/>
          </a:p>
          <a:p>
            <a:pPr lvl="1"/>
            <a:r>
              <a:rPr lang="en-US" dirty="0"/>
              <a:t>Fax +XX XXX XXXX </a:t>
            </a:r>
            <a:r>
              <a:rPr lang="en-US" dirty="0" err="1"/>
              <a:t>XXXX</a:t>
            </a:r>
            <a:endParaRPr lang="en-US" dirty="0"/>
          </a:p>
          <a:p>
            <a:pPr lvl="1"/>
            <a:r>
              <a:rPr lang="en-US" dirty="0"/>
              <a:t>Email xxx.xxx@xx.ey.com</a:t>
            </a:r>
          </a:p>
          <a:p>
            <a:pPr lvl="1"/>
            <a:endParaRPr lang="en-US" dirty="0"/>
          </a:p>
        </p:txBody>
      </p:sp>
      <p:sp>
        <p:nvSpPr>
          <p:cNvPr id="54" name="Rectangle 53">
            <a:extLst>
              <a:ext uri="{FF2B5EF4-FFF2-40B4-BE49-F238E27FC236}">
                <a16:creationId xmlns:a16="http://schemas.microsoft.com/office/drawing/2014/main" id="{9CCA3E82-A471-4624-9459-087391BD4D90}"/>
              </a:ext>
            </a:extLst>
          </p:cNvPr>
          <p:cNvSpPr/>
          <p:nvPr userDrawn="1"/>
        </p:nvSpPr>
        <p:spPr>
          <a:xfrm>
            <a:off x="7196861" y="1541462"/>
            <a:ext cx="867092" cy="1209357"/>
          </a:xfrm>
          <a:prstGeom prst="rect">
            <a:avLst/>
          </a:prstGeom>
          <a:noFill/>
          <a:ln w="9525">
            <a:solidFill>
              <a:srgbClr val="2E2E38"/>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55" name="Picture Placeholder 2">
            <a:extLst>
              <a:ext uri="{FF2B5EF4-FFF2-40B4-BE49-F238E27FC236}">
                <a16:creationId xmlns:a16="http://schemas.microsoft.com/office/drawing/2014/main" id="{624CE0C9-2E80-458B-B87B-A7DE8B8B02BE}"/>
              </a:ext>
            </a:extLst>
          </p:cNvPr>
          <p:cNvSpPr>
            <a:spLocks noGrp="1"/>
          </p:cNvSpPr>
          <p:nvPr>
            <p:ph type="pic" sz="quarter" idx="34" hasCustomPrompt="1"/>
          </p:nvPr>
        </p:nvSpPr>
        <p:spPr>
          <a:xfrm>
            <a:off x="7196860" y="1541461"/>
            <a:ext cx="867093" cy="1209357"/>
          </a:xfrm>
        </p:spPr>
        <p:txBody>
          <a:bodyPr/>
          <a:lstStyle>
            <a:lvl1pPr marL="0" indent="0">
              <a:buNone/>
              <a:defRPr sz="1200"/>
            </a:lvl1pPr>
          </a:lstStyle>
          <a:p>
            <a:r>
              <a:rPr lang="en-IN" dirty="0"/>
              <a:t>Click on the icon to insert picture</a:t>
            </a:r>
          </a:p>
        </p:txBody>
      </p:sp>
      <p:sp>
        <p:nvSpPr>
          <p:cNvPr id="56" name="Content Placeholder 2">
            <a:extLst>
              <a:ext uri="{FF2B5EF4-FFF2-40B4-BE49-F238E27FC236}">
                <a16:creationId xmlns:a16="http://schemas.microsoft.com/office/drawing/2014/main" id="{1DBE16D6-C6F9-49E7-8A7F-4C3AE0FACF93}"/>
              </a:ext>
            </a:extLst>
          </p:cNvPr>
          <p:cNvSpPr>
            <a:spLocks noGrp="1"/>
          </p:cNvSpPr>
          <p:nvPr>
            <p:ph sz="half" idx="35"/>
          </p:nvPr>
        </p:nvSpPr>
        <p:spPr>
          <a:xfrm>
            <a:off x="7180703" y="3081982"/>
            <a:ext cx="3150965" cy="934433"/>
          </a:xfrm>
          <a:prstGeom prst="rect">
            <a:avLst/>
          </a:prstGeom>
        </p:spPr>
        <p:txBody>
          <a:bodyPr/>
          <a:lstStyle>
            <a:lvl1pPr>
              <a:spcAft>
                <a:spcPts val="228"/>
              </a:spcAft>
              <a:defRPr sz="900">
                <a:latin typeface="EYInterstate Light" panose="02000506000000020004" pitchFamily="2" charset="0"/>
              </a:defRPr>
            </a:lvl1pPr>
            <a:lvl2pPr>
              <a:spcAft>
                <a:spcPts val="228"/>
              </a:spcAft>
              <a:defRPr sz="1100">
                <a:latin typeface="EYInterstate Light" panose="02000506000000020004" pitchFamily="2" charset="0"/>
              </a:defRPr>
            </a:lvl2pPr>
            <a:lvl3pPr>
              <a:spcAft>
                <a:spcPts val="228"/>
              </a:spcAft>
              <a:defRPr sz="1000">
                <a:latin typeface="EYInterstate Light" panose="02000506000000020004" pitchFamily="2" charset="0"/>
              </a:defRPr>
            </a:lvl3pPr>
            <a:lvl4pPr>
              <a:spcAft>
                <a:spcPts val="228"/>
              </a:spcAft>
              <a:buSzPct val="70000"/>
              <a:defRPr sz="900">
                <a:latin typeface="EYInterstate Light" panose="02000506000000020004" pitchFamily="2" charset="0"/>
              </a:defRPr>
            </a:lvl4pPr>
            <a:lvl5pPr>
              <a:spcAft>
                <a:spcPts val="228"/>
              </a:spcAft>
              <a:buSzPct val="70000"/>
              <a:defRPr sz="900">
                <a:latin typeface="EYInterstate Light" panose="02000506000000020004"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 Placeholder 16">
            <a:extLst>
              <a:ext uri="{FF2B5EF4-FFF2-40B4-BE49-F238E27FC236}">
                <a16:creationId xmlns:a16="http://schemas.microsoft.com/office/drawing/2014/main" id="{B3A52F6D-1CDC-4C72-984E-218428F0C949}"/>
              </a:ext>
            </a:extLst>
          </p:cNvPr>
          <p:cNvSpPr>
            <a:spLocks noGrp="1"/>
          </p:cNvSpPr>
          <p:nvPr>
            <p:ph type="body" sz="quarter" idx="36" hasCustomPrompt="1"/>
          </p:nvPr>
        </p:nvSpPr>
        <p:spPr>
          <a:xfrm>
            <a:off x="8356333" y="1805946"/>
            <a:ext cx="1678917" cy="944872"/>
          </a:xfrm>
          <a:prstGeom prst="rect">
            <a:avLst/>
          </a:prstGeom>
        </p:spPr>
        <p:txBody>
          <a:bodyPr/>
          <a:lstStyle>
            <a:lvl1pPr marL="0" indent="0" defTabSz="995363">
              <a:spcBef>
                <a:spcPts val="0"/>
              </a:spcBef>
              <a:spcAft>
                <a:spcPts val="0"/>
              </a:spcAft>
              <a:buClr>
                <a:srgbClr val="000000"/>
              </a:buClr>
              <a:buSzPct val="100000"/>
              <a:buFont typeface="Arial" pitchFamily="34" charset="0"/>
              <a:buNone/>
              <a:tabLst>
                <a:tab pos="3228975" algn="l"/>
                <a:tab pos="4665663" algn="r"/>
              </a:tabLst>
              <a:defRPr sz="900" b="1">
                <a:latin typeface="EYInterstate Light" panose="02000506000000020004" pitchFamily="2" charset="0"/>
              </a:defRPr>
            </a:lvl1pPr>
            <a:lvl2pPr marL="0" indent="0">
              <a:spcBef>
                <a:spcPts val="0"/>
              </a:spcBef>
              <a:spcAft>
                <a:spcPts val="0"/>
              </a:spcAft>
              <a:buNone/>
              <a:tabLst>
                <a:tab pos="3228975" algn="l"/>
                <a:tab pos="4665663" algn="r"/>
              </a:tabLst>
              <a:defRPr sz="900" b="0">
                <a:latin typeface="EYInterstate Light" panose="02000506000000020004" pitchFamily="2" charset="0"/>
              </a:defRPr>
            </a:lvl2pPr>
            <a:lvl4pPr>
              <a:defRPr sz="800"/>
            </a:lvl4pPr>
            <a:lvl5pPr>
              <a:defRPr sz="800"/>
            </a:lvl5pPr>
          </a:lstStyle>
          <a:p>
            <a:pPr lvl="0"/>
            <a:r>
              <a:rPr lang="en-US" dirty="0"/>
              <a:t>Name</a:t>
            </a:r>
          </a:p>
          <a:p>
            <a:pPr lvl="1"/>
            <a:r>
              <a:rPr lang="en-US" dirty="0"/>
              <a:t>Title</a:t>
            </a:r>
          </a:p>
          <a:p>
            <a:pPr lvl="1"/>
            <a:endParaRPr lang="en-US" dirty="0"/>
          </a:p>
          <a:p>
            <a:pPr lvl="1"/>
            <a:r>
              <a:rPr lang="en-US" dirty="0"/>
              <a:t>Tel +XX XXX XXXX </a:t>
            </a:r>
            <a:r>
              <a:rPr lang="en-US" dirty="0" err="1"/>
              <a:t>XXXX</a:t>
            </a:r>
            <a:endParaRPr lang="en-US" dirty="0"/>
          </a:p>
          <a:p>
            <a:pPr lvl="1"/>
            <a:r>
              <a:rPr lang="en-US" dirty="0"/>
              <a:t>Mobile +XX XXX XXXX </a:t>
            </a:r>
            <a:r>
              <a:rPr lang="en-US" dirty="0" err="1"/>
              <a:t>XXXX</a:t>
            </a:r>
            <a:endParaRPr lang="en-US" dirty="0"/>
          </a:p>
          <a:p>
            <a:pPr lvl="1"/>
            <a:r>
              <a:rPr lang="en-US" dirty="0"/>
              <a:t>Fax +XX XXX XXXX </a:t>
            </a:r>
            <a:r>
              <a:rPr lang="en-US" dirty="0" err="1"/>
              <a:t>XXXX</a:t>
            </a:r>
            <a:endParaRPr lang="en-US" dirty="0"/>
          </a:p>
          <a:p>
            <a:pPr lvl="1"/>
            <a:r>
              <a:rPr lang="en-US" dirty="0"/>
              <a:t>Email xxx.xxx@xx.ey.com</a:t>
            </a:r>
          </a:p>
          <a:p>
            <a:pPr lvl="1"/>
            <a:endParaRPr lang="en-US" dirty="0"/>
          </a:p>
        </p:txBody>
      </p:sp>
      <p:sp>
        <p:nvSpPr>
          <p:cNvPr id="58" name="Rectangle 57">
            <a:extLst>
              <a:ext uri="{FF2B5EF4-FFF2-40B4-BE49-F238E27FC236}">
                <a16:creationId xmlns:a16="http://schemas.microsoft.com/office/drawing/2014/main" id="{3874FC60-E0F9-4971-A68F-C0CDD9291B2C}"/>
              </a:ext>
            </a:extLst>
          </p:cNvPr>
          <p:cNvSpPr/>
          <p:nvPr userDrawn="1"/>
        </p:nvSpPr>
        <p:spPr>
          <a:xfrm>
            <a:off x="0" y="4274549"/>
            <a:ext cx="11053763" cy="1407477"/>
          </a:xfrm>
          <a:prstGeom prst="rect">
            <a:avLst/>
          </a:pr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59" name="Rectangle 58">
            <a:extLst>
              <a:ext uri="{FF2B5EF4-FFF2-40B4-BE49-F238E27FC236}">
                <a16:creationId xmlns:a16="http://schemas.microsoft.com/office/drawing/2014/main" id="{E1D51765-BC59-47C8-B844-BB848C52A160}"/>
              </a:ext>
            </a:extLst>
          </p:cNvPr>
          <p:cNvSpPr/>
          <p:nvPr userDrawn="1"/>
        </p:nvSpPr>
        <p:spPr>
          <a:xfrm>
            <a:off x="738188" y="4373608"/>
            <a:ext cx="867092" cy="1209357"/>
          </a:xfrm>
          <a:prstGeom prst="rect">
            <a:avLst/>
          </a:prstGeom>
          <a:noFill/>
          <a:ln w="9525">
            <a:solidFill>
              <a:srgbClr val="2E2E38"/>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60" name="Picture Placeholder 2">
            <a:extLst>
              <a:ext uri="{FF2B5EF4-FFF2-40B4-BE49-F238E27FC236}">
                <a16:creationId xmlns:a16="http://schemas.microsoft.com/office/drawing/2014/main" id="{F5736773-BAE6-4B2A-A3B6-4D5C7DA98F1A}"/>
              </a:ext>
            </a:extLst>
          </p:cNvPr>
          <p:cNvSpPr>
            <a:spLocks noGrp="1"/>
          </p:cNvSpPr>
          <p:nvPr>
            <p:ph type="pic" sz="quarter" idx="37" hasCustomPrompt="1"/>
          </p:nvPr>
        </p:nvSpPr>
        <p:spPr>
          <a:xfrm>
            <a:off x="738187" y="4373607"/>
            <a:ext cx="867093" cy="1209357"/>
          </a:xfrm>
        </p:spPr>
        <p:txBody>
          <a:bodyPr/>
          <a:lstStyle>
            <a:lvl1pPr marL="0" indent="0">
              <a:buNone/>
              <a:defRPr sz="1200"/>
            </a:lvl1pPr>
          </a:lstStyle>
          <a:p>
            <a:r>
              <a:rPr lang="en-IN" dirty="0"/>
              <a:t>Click on the icon to insert picture</a:t>
            </a:r>
          </a:p>
        </p:txBody>
      </p:sp>
      <p:sp>
        <p:nvSpPr>
          <p:cNvPr id="61" name="Content Placeholder 2">
            <a:extLst>
              <a:ext uri="{FF2B5EF4-FFF2-40B4-BE49-F238E27FC236}">
                <a16:creationId xmlns:a16="http://schemas.microsoft.com/office/drawing/2014/main" id="{A1EF5249-28F5-44A7-8198-11D67635C4DD}"/>
              </a:ext>
            </a:extLst>
          </p:cNvPr>
          <p:cNvSpPr>
            <a:spLocks noGrp="1"/>
          </p:cNvSpPr>
          <p:nvPr>
            <p:ph sz="half" idx="38"/>
          </p:nvPr>
        </p:nvSpPr>
        <p:spPr>
          <a:xfrm>
            <a:off x="722031" y="5914128"/>
            <a:ext cx="2854546" cy="934433"/>
          </a:xfrm>
          <a:prstGeom prst="rect">
            <a:avLst/>
          </a:prstGeom>
        </p:spPr>
        <p:txBody>
          <a:bodyPr/>
          <a:lstStyle>
            <a:lvl1pPr>
              <a:spcAft>
                <a:spcPts val="228"/>
              </a:spcAft>
              <a:defRPr sz="900">
                <a:latin typeface="EYInterstate Light" panose="02000506000000020004" pitchFamily="2" charset="0"/>
              </a:defRPr>
            </a:lvl1pPr>
            <a:lvl2pPr>
              <a:spcAft>
                <a:spcPts val="228"/>
              </a:spcAft>
              <a:defRPr sz="1100">
                <a:latin typeface="EYInterstate Light" panose="02000506000000020004" pitchFamily="2" charset="0"/>
              </a:defRPr>
            </a:lvl2pPr>
            <a:lvl3pPr>
              <a:spcAft>
                <a:spcPts val="228"/>
              </a:spcAft>
              <a:defRPr sz="1000">
                <a:latin typeface="EYInterstate Light" panose="02000506000000020004" pitchFamily="2" charset="0"/>
              </a:defRPr>
            </a:lvl3pPr>
            <a:lvl4pPr>
              <a:spcAft>
                <a:spcPts val="228"/>
              </a:spcAft>
              <a:buSzPct val="70000"/>
              <a:defRPr sz="900">
                <a:latin typeface="EYInterstate Light" panose="02000506000000020004" pitchFamily="2" charset="0"/>
              </a:defRPr>
            </a:lvl4pPr>
            <a:lvl5pPr>
              <a:spcAft>
                <a:spcPts val="228"/>
              </a:spcAft>
              <a:buSzPct val="70000"/>
              <a:defRPr sz="900">
                <a:latin typeface="EYInterstate Light" panose="02000506000000020004"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Text Placeholder 16">
            <a:extLst>
              <a:ext uri="{FF2B5EF4-FFF2-40B4-BE49-F238E27FC236}">
                <a16:creationId xmlns:a16="http://schemas.microsoft.com/office/drawing/2014/main" id="{2D23302F-72ED-4FA5-913A-7739589AC931}"/>
              </a:ext>
            </a:extLst>
          </p:cNvPr>
          <p:cNvSpPr>
            <a:spLocks noGrp="1"/>
          </p:cNvSpPr>
          <p:nvPr>
            <p:ph type="body" sz="quarter" idx="39" hasCustomPrompt="1"/>
          </p:nvPr>
        </p:nvSpPr>
        <p:spPr>
          <a:xfrm>
            <a:off x="1897660" y="4638092"/>
            <a:ext cx="1678917" cy="944872"/>
          </a:xfrm>
          <a:prstGeom prst="rect">
            <a:avLst/>
          </a:prstGeom>
        </p:spPr>
        <p:txBody>
          <a:bodyPr/>
          <a:lstStyle>
            <a:lvl1pPr marL="0" indent="0" defTabSz="995363">
              <a:spcBef>
                <a:spcPts val="0"/>
              </a:spcBef>
              <a:spcAft>
                <a:spcPts val="0"/>
              </a:spcAft>
              <a:buClr>
                <a:srgbClr val="000000"/>
              </a:buClr>
              <a:buSzPct val="100000"/>
              <a:buFont typeface="Arial" pitchFamily="34" charset="0"/>
              <a:buNone/>
              <a:tabLst>
                <a:tab pos="3228975" algn="l"/>
                <a:tab pos="4665663" algn="r"/>
              </a:tabLst>
              <a:defRPr sz="900" b="1">
                <a:latin typeface="EYInterstate Light" panose="02000506000000020004" pitchFamily="2" charset="0"/>
              </a:defRPr>
            </a:lvl1pPr>
            <a:lvl2pPr marL="0" indent="0">
              <a:spcBef>
                <a:spcPts val="0"/>
              </a:spcBef>
              <a:spcAft>
                <a:spcPts val="0"/>
              </a:spcAft>
              <a:buNone/>
              <a:tabLst>
                <a:tab pos="3228975" algn="l"/>
                <a:tab pos="4665663" algn="r"/>
              </a:tabLst>
              <a:defRPr sz="900" b="0">
                <a:latin typeface="EYInterstate Light" panose="02000506000000020004" pitchFamily="2" charset="0"/>
              </a:defRPr>
            </a:lvl2pPr>
            <a:lvl4pPr>
              <a:defRPr sz="800"/>
            </a:lvl4pPr>
            <a:lvl5pPr>
              <a:defRPr sz="800"/>
            </a:lvl5pPr>
          </a:lstStyle>
          <a:p>
            <a:pPr lvl="0"/>
            <a:r>
              <a:rPr lang="en-US" dirty="0"/>
              <a:t>Name</a:t>
            </a:r>
          </a:p>
          <a:p>
            <a:pPr lvl="1"/>
            <a:r>
              <a:rPr lang="en-US" dirty="0"/>
              <a:t>Title</a:t>
            </a:r>
          </a:p>
          <a:p>
            <a:pPr lvl="1"/>
            <a:endParaRPr lang="en-US" dirty="0"/>
          </a:p>
          <a:p>
            <a:pPr lvl="1"/>
            <a:r>
              <a:rPr lang="en-US" dirty="0"/>
              <a:t>Tel +XX XXX XXXX </a:t>
            </a:r>
            <a:r>
              <a:rPr lang="en-US" dirty="0" err="1"/>
              <a:t>XXXX</a:t>
            </a:r>
            <a:endParaRPr lang="en-US" dirty="0"/>
          </a:p>
          <a:p>
            <a:pPr lvl="1"/>
            <a:r>
              <a:rPr lang="en-US" dirty="0"/>
              <a:t>Mobile +XX XXX XXXX </a:t>
            </a:r>
            <a:r>
              <a:rPr lang="en-US" dirty="0" err="1"/>
              <a:t>XXXX</a:t>
            </a:r>
            <a:endParaRPr lang="en-US" dirty="0"/>
          </a:p>
          <a:p>
            <a:pPr lvl="1"/>
            <a:r>
              <a:rPr lang="en-US" dirty="0"/>
              <a:t>Fax +XX XXX XXXX </a:t>
            </a:r>
            <a:r>
              <a:rPr lang="en-US" dirty="0" err="1"/>
              <a:t>XXXX</a:t>
            </a:r>
            <a:endParaRPr lang="en-US" dirty="0"/>
          </a:p>
          <a:p>
            <a:pPr lvl="1"/>
            <a:r>
              <a:rPr lang="en-US" dirty="0"/>
              <a:t>Email xxx.xxx@xx.ey.com</a:t>
            </a:r>
          </a:p>
          <a:p>
            <a:pPr lvl="1"/>
            <a:endParaRPr lang="en-US" dirty="0"/>
          </a:p>
        </p:txBody>
      </p:sp>
      <p:sp>
        <p:nvSpPr>
          <p:cNvPr id="63" name="Rectangle 62">
            <a:extLst>
              <a:ext uri="{FF2B5EF4-FFF2-40B4-BE49-F238E27FC236}">
                <a16:creationId xmlns:a16="http://schemas.microsoft.com/office/drawing/2014/main" id="{5C966FBE-921B-44AC-B3A7-F9C93EF53B12}"/>
              </a:ext>
            </a:extLst>
          </p:cNvPr>
          <p:cNvSpPr/>
          <p:nvPr userDrawn="1"/>
        </p:nvSpPr>
        <p:spPr>
          <a:xfrm>
            <a:off x="3944481" y="4373608"/>
            <a:ext cx="867092" cy="1209357"/>
          </a:xfrm>
          <a:prstGeom prst="rect">
            <a:avLst/>
          </a:prstGeom>
          <a:noFill/>
          <a:ln w="9525">
            <a:solidFill>
              <a:srgbClr val="2E2E38"/>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64" name="Picture Placeholder 2">
            <a:extLst>
              <a:ext uri="{FF2B5EF4-FFF2-40B4-BE49-F238E27FC236}">
                <a16:creationId xmlns:a16="http://schemas.microsoft.com/office/drawing/2014/main" id="{C04F10CE-4791-4E69-8224-31A43F1FF7FF}"/>
              </a:ext>
            </a:extLst>
          </p:cNvPr>
          <p:cNvSpPr>
            <a:spLocks noGrp="1"/>
          </p:cNvSpPr>
          <p:nvPr>
            <p:ph type="pic" sz="quarter" idx="40" hasCustomPrompt="1"/>
          </p:nvPr>
        </p:nvSpPr>
        <p:spPr>
          <a:xfrm>
            <a:off x="3944480" y="4373607"/>
            <a:ext cx="867093" cy="1209357"/>
          </a:xfrm>
        </p:spPr>
        <p:txBody>
          <a:bodyPr/>
          <a:lstStyle>
            <a:lvl1pPr marL="0" indent="0">
              <a:buNone/>
              <a:defRPr sz="1200"/>
            </a:lvl1pPr>
          </a:lstStyle>
          <a:p>
            <a:r>
              <a:rPr lang="en-IN" dirty="0"/>
              <a:t>Click on the icon to insert picture</a:t>
            </a:r>
          </a:p>
        </p:txBody>
      </p:sp>
      <p:sp>
        <p:nvSpPr>
          <p:cNvPr id="65" name="Content Placeholder 2">
            <a:extLst>
              <a:ext uri="{FF2B5EF4-FFF2-40B4-BE49-F238E27FC236}">
                <a16:creationId xmlns:a16="http://schemas.microsoft.com/office/drawing/2014/main" id="{A7BA0F55-B308-47B4-A3B7-5B104DE956F4}"/>
              </a:ext>
            </a:extLst>
          </p:cNvPr>
          <p:cNvSpPr>
            <a:spLocks noGrp="1"/>
          </p:cNvSpPr>
          <p:nvPr>
            <p:ph sz="half" idx="41"/>
          </p:nvPr>
        </p:nvSpPr>
        <p:spPr>
          <a:xfrm>
            <a:off x="3928324" y="5914128"/>
            <a:ext cx="2854546" cy="934433"/>
          </a:xfrm>
          <a:prstGeom prst="rect">
            <a:avLst/>
          </a:prstGeom>
        </p:spPr>
        <p:txBody>
          <a:bodyPr/>
          <a:lstStyle>
            <a:lvl1pPr>
              <a:spcAft>
                <a:spcPts val="228"/>
              </a:spcAft>
              <a:defRPr sz="900">
                <a:latin typeface="EYInterstate Light" panose="02000506000000020004" pitchFamily="2" charset="0"/>
              </a:defRPr>
            </a:lvl1pPr>
            <a:lvl2pPr>
              <a:spcAft>
                <a:spcPts val="228"/>
              </a:spcAft>
              <a:defRPr sz="1100">
                <a:latin typeface="EYInterstate Light" panose="02000506000000020004" pitchFamily="2" charset="0"/>
              </a:defRPr>
            </a:lvl2pPr>
            <a:lvl3pPr>
              <a:spcAft>
                <a:spcPts val="228"/>
              </a:spcAft>
              <a:defRPr sz="1000">
                <a:latin typeface="EYInterstate Light" panose="02000506000000020004" pitchFamily="2" charset="0"/>
              </a:defRPr>
            </a:lvl3pPr>
            <a:lvl4pPr>
              <a:spcAft>
                <a:spcPts val="228"/>
              </a:spcAft>
              <a:buSzPct val="70000"/>
              <a:defRPr sz="900">
                <a:latin typeface="EYInterstate Light" panose="02000506000000020004" pitchFamily="2" charset="0"/>
              </a:defRPr>
            </a:lvl4pPr>
            <a:lvl5pPr>
              <a:spcAft>
                <a:spcPts val="228"/>
              </a:spcAft>
              <a:buSzPct val="70000"/>
              <a:defRPr sz="900">
                <a:latin typeface="EYInterstate Light" panose="02000506000000020004"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6" name="Text Placeholder 16">
            <a:extLst>
              <a:ext uri="{FF2B5EF4-FFF2-40B4-BE49-F238E27FC236}">
                <a16:creationId xmlns:a16="http://schemas.microsoft.com/office/drawing/2014/main" id="{C93529ED-581B-48D9-81AD-4F21AA9C7C92}"/>
              </a:ext>
            </a:extLst>
          </p:cNvPr>
          <p:cNvSpPr>
            <a:spLocks noGrp="1"/>
          </p:cNvSpPr>
          <p:nvPr>
            <p:ph type="body" sz="quarter" idx="42" hasCustomPrompt="1"/>
          </p:nvPr>
        </p:nvSpPr>
        <p:spPr>
          <a:xfrm>
            <a:off x="5103953" y="4638092"/>
            <a:ext cx="1678917" cy="944872"/>
          </a:xfrm>
          <a:prstGeom prst="rect">
            <a:avLst/>
          </a:prstGeom>
        </p:spPr>
        <p:txBody>
          <a:bodyPr/>
          <a:lstStyle>
            <a:lvl1pPr marL="0" indent="0" defTabSz="995363">
              <a:spcBef>
                <a:spcPts val="0"/>
              </a:spcBef>
              <a:spcAft>
                <a:spcPts val="0"/>
              </a:spcAft>
              <a:buClr>
                <a:srgbClr val="000000"/>
              </a:buClr>
              <a:buSzPct val="100000"/>
              <a:buFont typeface="Arial" pitchFamily="34" charset="0"/>
              <a:buNone/>
              <a:tabLst>
                <a:tab pos="3228975" algn="l"/>
                <a:tab pos="4665663" algn="r"/>
              </a:tabLst>
              <a:defRPr sz="900" b="1">
                <a:latin typeface="EYInterstate Light" panose="02000506000000020004" pitchFamily="2" charset="0"/>
              </a:defRPr>
            </a:lvl1pPr>
            <a:lvl2pPr marL="0" indent="0">
              <a:spcBef>
                <a:spcPts val="0"/>
              </a:spcBef>
              <a:spcAft>
                <a:spcPts val="0"/>
              </a:spcAft>
              <a:buNone/>
              <a:tabLst>
                <a:tab pos="3228975" algn="l"/>
                <a:tab pos="4665663" algn="r"/>
              </a:tabLst>
              <a:defRPr sz="900" b="0">
                <a:latin typeface="EYInterstate Light" panose="02000506000000020004" pitchFamily="2" charset="0"/>
              </a:defRPr>
            </a:lvl2pPr>
            <a:lvl4pPr>
              <a:defRPr sz="800"/>
            </a:lvl4pPr>
            <a:lvl5pPr>
              <a:defRPr sz="800"/>
            </a:lvl5pPr>
          </a:lstStyle>
          <a:p>
            <a:pPr lvl="0"/>
            <a:r>
              <a:rPr lang="en-US" dirty="0"/>
              <a:t>Name</a:t>
            </a:r>
          </a:p>
          <a:p>
            <a:pPr lvl="1"/>
            <a:r>
              <a:rPr lang="en-US" dirty="0"/>
              <a:t>Title</a:t>
            </a:r>
          </a:p>
          <a:p>
            <a:pPr lvl="1"/>
            <a:endParaRPr lang="en-US" dirty="0"/>
          </a:p>
          <a:p>
            <a:pPr lvl="1"/>
            <a:r>
              <a:rPr lang="en-US" dirty="0"/>
              <a:t>Tel +XX XXX XXXX </a:t>
            </a:r>
            <a:r>
              <a:rPr lang="en-US" dirty="0" err="1"/>
              <a:t>XXXX</a:t>
            </a:r>
            <a:endParaRPr lang="en-US" dirty="0"/>
          </a:p>
          <a:p>
            <a:pPr lvl="1"/>
            <a:r>
              <a:rPr lang="en-US" dirty="0"/>
              <a:t>Mobile +XX XXX XXXX </a:t>
            </a:r>
            <a:r>
              <a:rPr lang="en-US" dirty="0" err="1"/>
              <a:t>XXXX</a:t>
            </a:r>
            <a:endParaRPr lang="en-US" dirty="0"/>
          </a:p>
          <a:p>
            <a:pPr lvl="1"/>
            <a:r>
              <a:rPr lang="en-US" dirty="0"/>
              <a:t>Fax +XX XXX XXXX </a:t>
            </a:r>
            <a:r>
              <a:rPr lang="en-US" dirty="0" err="1"/>
              <a:t>XXXX</a:t>
            </a:r>
            <a:endParaRPr lang="en-US" dirty="0"/>
          </a:p>
          <a:p>
            <a:pPr lvl="1"/>
            <a:r>
              <a:rPr lang="en-US" dirty="0"/>
              <a:t>Email xxx.xxx@xx.ey.com</a:t>
            </a:r>
          </a:p>
          <a:p>
            <a:pPr lvl="1"/>
            <a:endParaRPr lang="en-US" dirty="0"/>
          </a:p>
        </p:txBody>
      </p:sp>
      <p:sp>
        <p:nvSpPr>
          <p:cNvPr id="67" name="Rectangle 66">
            <a:extLst>
              <a:ext uri="{FF2B5EF4-FFF2-40B4-BE49-F238E27FC236}">
                <a16:creationId xmlns:a16="http://schemas.microsoft.com/office/drawing/2014/main" id="{BF79FCA5-A474-4771-8643-8D5DA7A63A2A}"/>
              </a:ext>
            </a:extLst>
          </p:cNvPr>
          <p:cNvSpPr/>
          <p:nvPr userDrawn="1"/>
        </p:nvSpPr>
        <p:spPr>
          <a:xfrm>
            <a:off x="7196861" y="4373608"/>
            <a:ext cx="867092" cy="1209357"/>
          </a:xfrm>
          <a:prstGeom prst="rect">
            <a:avLst/>
          </a:prstGeom>
          <a:noFill/>
          <a:ln w="9525">
            <a:solidFill>
              <a:srgbClr val="2E2E38"/>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68" name="Picture Placeholder 2">
            <a:extLst>
              <a:ext uri="{FF2B5EF4-FFF2-40B4-BE49-F238E27FC236}">
                <a16:creationId xmlns:a16="http://schemas.microsoft.com/office/drawing/2014/main" id="{4A548B43-9199-467E-8251-5359D8CD9DCF}"/>
              </a:ext>
            </a:extLst>
          </p:cNvPr>
          <p:cNvSpPr>
            <a:spLocks noGrp="1"/>
          </p:cNvSpPr>
          <p:nvPr>
            <p:ph type="pic" sz="quarter" idx="43" hasCustomPrompt="1"/>
          </p:nvPr>
        </p:nvSpPr>
        <p:spPr>
          <a:xfrm>
            <a:off x="7196860" y="4373607"/>
            <a:ext cx="867093" cy="1209357"/>
          </a:xfrm>
        </p:spPr>
        <p:txBody>
          <a:bodyPr/>
          <a:lstStyle>
            <a:lvl1pPr marL="0" indent="0">
              <a:buNone/>
              <a:defRPr sz="1200"/>
            </a:lvl1pPr>
          </a:lstStyle>
          <a:p>
            <a:r>
              <a:rPr lang="en-IN" dirty="0"/>
              <a:t>Click on the icon to insert picture</a:t>
            </a:r>
          </a:p>
        </p:txBody>
      </p:sp>
      <p:sp>
        <p:nvSpPr>
          <p:cNvPr id="69" name="Content Placeholder 2">
            <a:extLst>
              <a:ext uri="{FF2B5EF4-FFF2-40B4-BE49-F238E27FC236}">
                <a16:creationId xmlns:a16="http://schemas.microsoft.com/office/drawing/2014/main" id="{5F266FB5-2C8C-487D-BA02-AB9BFBFFED5F}"/>
              </a:ext>
            </a:extLst>
          </p:cNvPr>
          <p:cNvSpPr>
            <a:spLocks noGrp="1"/>
          </p:cNvSpPr>
          <p:nvPr>
            <p:ph sz="half" idx="44"/>
          </p:nvPr>
        </p:nvSpPr>
        <p:spPr>
          <a:xfrm>
            <a:off x="7180703" y="5914128"/>
            <a:ext cx="3150965" cy="934433"/>
          </a:xfrm>
          <a:prstGeom prst="rect">
            <a:avLst/>
          </a:prstGeom>
        </p:spPr>
        <p:txBody>
          <a:bodyPr/>
          <a:lstStyle>
            <a:lvl1pPr>
              <a:spcAft>
                <a:spcPts val="228"/>
              </a:spcAft>
              <a:defRPr sz="900">
                <a:latin typeface="EYInterstate Light" panose="02000506000000020004" pitchFamily="2" charset="0"/>
              </a:defRPr>
            </a:lvl1pPr>
            <a:lvl2pPr>
              <a:spcAft>
                <a:spcPts val="228"/>
              </a:spcAft>
              <a:defRPr sz="1100">
                <a:latin typeface="EYInterstate Light" panose="02000506000000020004" pitchFamily="2" charset="0"/>
              </a:defRPr>
            </a:lvl2pPr>
            <a:lvl3pPr>
              <a:spcAft>
                <a:spcPts val="228"/>
              </a:spcAft>
              <a:defRPr sz="1000">
                <a:latin typeface="EYInterstate Light" panose="02000506000000020004" pitchFamily="2" charset="0"/>
              </a:defRPr>
            </a:lvl3pPr>
            <a:lvl4pPr>
              <a:spcAft>
                <a:spcPts val="228"/>
              </a:spcAft>
              <a:buSzPct val="70000"/>
              <a:defRPr sz="900">
                <a:latin typeface="EYInterstate Light" panose="02000506000000020004" pitchFamily="2" charset="0"/>
              </a:defRPr>
            </a:lvl4pPr>
            <a:lvl5pPr>
              <a:spcAft>
                <a:spcPts val="228"/>
              </a:spcAft>
              <a:buSzPct val="70000"/>
              <a:defRPr sz="900">
                <a:latin typeface="EYInterstate Light" panose="02000506000000020004"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0" name="Text Placeholder 16">
            <a:extLst>
              <a:ext uri="{FF2B5EF4-FFF2-40B4-BE49-F238E27FC236}">
                <a16:creationId xmlns:a16="http://schemas.microsoft.com/office/drawing/2014/main" id="{2316CF10-D2F7-4591-90BD-3194E534FA38}"/>
              </a:ext>
            </a:extLst>
          </p:cNvPr>
          <p:cNvSpPr>
            <a:spLocks noGrp="1"/>
          </p:cNvSpPr>
          <p:nvPr>
            <p:ph type="body" sz="quarter" idx="45" hasCustomPrompt="1"/>
          </p:nvPr>
        </p:nvSpPr>
        <p:spPr>
          <a:xfrm>
            <a:off x="8356333" y="4638092"/>
            <a:ext cx="1678917" cy="944872"/>
          </a:xfrm>
          <a:prstGeom prst="rect">
            <a:avLst/>
          </a:prstGeom>
        </p:spPr>
        <p:txBody>
          <a:bodyPr/>
          <a:lstStyle>
            <a:lvl1pPr marL="0" indent="0" defTabSz="995363">
              <a:spcBef>
                <a:spcPts val="0"/>
              </a:spcBef>
              <a:spcAft>
                <a:spcPts val="0"/>
              </a:spcAft>
              <a:buClr>
                <a:srgbClr val="000000"/>
              </a:buClr>
              <a:buSzPct val="100000"/>
              <a:buFont typeface="Arial" pitchFamily="34" charset="0"/>
              <a:buNone/>
              <a:tabLst>
                <a:tab pos="3228975" algn="l"/>
                <a:tab pos="4665663" algn="r"/>
              </a:tabLst>
              <a:defRPr sz="900" b="1">
                <a:latin typeface="EYInterstate Light" panose="02000506000000020004" pitchFamily="2" charset="0"/>
              </a:defRPr>
            </a:lvl1pPr>
            <a:lvl2pPr marL="0" indent="0">
              <a:spcBef>
                <a:spcPts val="0"/>
              </a:spcBef>
              <a:spcAft>
                <a:spcPts val="0"/>
              </a:spcAft>
              <a:buNone/>
              <a:tabLst>
                <a:tab pos="3228975" algn="l"/>
                <a:tab pos="4665663" algn="r"/>
              </a:tabLst>
              <a:defRPr sz="900" b="0">
                <a:latin typeface="EYInterstate Light" panose="02000506000000020004" pitchFamily="2" charset="0"/>
              </a:defRPr>
            </a:lvl2pPr>
            <a:lvl4pPr>
              <a:defRPr sz="800"/>
            </a:lvl4pPr>
            <a:lvl5pPr>
              <a:defRPr sz="800"/>
            </a:lvl5pPr>
          </a:lstStyle>
          <a:p>
            <a:pPr lvl="0"/>
            <a:r>
              <a:rPr lang="en-US" dirty="0"/>
              <a:t>Name</a:t>
            </a:r>
          </a:p>
          <a:p>
            <a:pPr lvl="1"/>
            <a:r>
              <a:rPr lang="en-US" dirty="0"/>
              <a:t>Title</a:t>
            </a:r>
          </a:p>
          <a:p>
            <a:pPr lvl="1"/>
            <a:endParaRPr lang="en-US" dirty="0"/>
          </a:p>
          <a:p>
            <a:pPr lvl="1"/>
            <a:r>
              <a:rPr lang="en-US" dirty="0"/>
              <a:t>Tel +XX XXX XXXX </a:t>
            </a:r>
            <a:r>
              <a:rPr lang="en-US" dirty="0" err="1"/>
              <a:t>XXXX</a:t>
            </a:r>
            <a:endParaRPr lang="en-US" dirty="0"/>
          </a:p>
          <a:p>
            <a:pPr lvl="1"/>
            <a:r>
              <a:rPr lang="en-US" dirty="0"/>
              <a:t>Mobile +XX XXX XXXX </a:t>
            </a:r>
            <a:r>
              <a:rPr lang="en-US" dirty="0" err="1"/>
              <a:t>XXXX</a:t>
            </a:r>
            <a:endParaRPr lang="en-US" dirty="0"/>
          </a:p>
          <a:p>
            <a:pPr lvl="1"/>
            <a:r>
              <a:rPr lang="en-US" dirty="0"/>
              <a:t>Fax +XX XXX XXXX </a:t>
            </a:r>
            <a:r>
              <a:rPr lang="en-US" dirty="0" err="1"/>
              <a:t>XXXX</a:t>
            </a:r>
            <a:endParaRPr lang="en-US" dirty="0"/>
          </a:p>
          <a:p>
            <a:pPr lvl="1"/>
            <a:r>
              <a:rPr lang="en-US" dirty="0"/>
              <a:t>Email xxx.xxx@xx.ey.com</a:t>
            </a:r>
          </a:p>
          <a:p>
            <a:pPr lvl="1"/>
            <a:endParaRPr lang="en-US" dirty="0"/>
          </a:p>
        </p:txBody>
      </p:sp>
      <p:grpSp>
        <p:nvGrpSpPr>
          <p:cNvPr id="46" name="Group 4">
            <a:extLst>
              <a:ext uri="{FF2B5EF4-FFF2-40B4-BE49-F238E27FC236}">
                <a16:creationId xmlns:a16="http://schemas.microsoft.com/office/drawing/2014/main" id="{D36E773C-28BD-41F7-8D71-A4C6330AB0C2}"/>
              </a:ext>
            </a:extLst>
          </p:cNvPr>
          <p:cNvGrpSpPr>
            <a:grpSpLocks noChangeAspect="1"/>
          </p:cNvGrpSpPr>
          <p:nvPr userDrawn="1"/>
        </p:nvGrpSpPr>
        <p:grpSpPr bwMode="auto">
          <a:xfrm>
            <a:off x="9865551" y="7106695"/>
            <a:ext cx="484108" cy="503418"/>
            <a:chOff x="7110" y="4004"/>
            <a:chExt cx="191" cy="196"/>
          </a:xfrm>
        </p:grpSpPr>
        <p:sp>
          <p:nvSpPr>
            <p:cNvPr id="47" name="Freeform 5">
              <a:extLst>
                <a:ext uri="{FF2B5EF4-FFF2-40B4-BE49-F238E27FC236}">
                  <a16:creationId xmlns:a16="http://schemas.microsoft.com/office/drawing/2014/main" id="{D41C0E0F-4C52-4149-9696-CC0B46AB5247}"/>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48" name="Freeform 6">
              <a:extLst>
                <a:ext uri="{FF2B5EF4-FFF2-40B4-BE49-F238E27FC236}">
                  <a16:creationId xmlns:a16="http://schemas.microsoft.com/office/drawing/2014/main" id="{1FA9D4D5-1826-4345-B197-F4593F8A664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49" name="Freeform 7">
              <a:extLst>
                <a:ext uri="{FF2B5EF4-FFF2-40B4-BE49-F238E27FC236}">
                  <a16:creationId xmlns:a16="http://schemas.microsoft.com/office/drawing/2014/main" id="{E333A96E-34D7-4569-BD93-B8711F4E6E90}"/>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grpSp>
    </p:spTree>
    <p:extLst>
      <p:ext uri="{BB962C8B-B14F-4D97-AF65-F5344CB8AC3E}">
        <p14:creationId xmlns:p14="http://schemas.microsoft.com/office/powerpoint/2010/main" val="1344677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Standard slide_Quotes">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8FBE9395-9BF1-4306-9F29-1F8E92C9F8DB}"/>
              </a:ext>
            </a:extLst>
          </p:cNvPr>
          <p:cNvSpPr txBox="1">
            <a:spLocks/>
          </p:cNvSpPr>
          <p:nvPr userDrawn="1"/>
        </p:nvSpPr>
        <p:spPr>
          <a:xfrm>
            <a:off x="738188" y="1719504"/>
            <a:ext cx="2826770" cy="991839"/>
          </a:xfrm>
          <a:prstGeom prst="rect">
            <a:avLst/>
          </a:prstGeom>
        </p:spPr>
        <p:txBody>
          <a:bodyPr lIns="0" tIns="0" rIns="0" bIns="0"/>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2764" dirty="0">
                <a:solidFill>
                  <a:schemeClr val="tx2"/>
                </a:solidFill>
                <a:latin typeface="Georgia" panose="02040502050405020303" pitchFamily="18" charset="0"/>
              </a:rPr>
              <a:t>“</a:t>
            </a:r>
          </a:p>
        </p:txBody>
      </p:sp>
      <p:sp>
        <p:nvSpPr>
          <p:cNvPr id="8" name="Text Placeholder 6">
            <a:extLst>
              <a:ext uri="{FF2B5EF4-FFF2-40B4-BE49-F238E27FC236}">
                <a16:creationId xmlns:a16="http://schemas.microsoft.com/office/drawing/2014/main" id="{87DD12F9-AC78-4784-A2C0-5FB6EC5AA315}"/>
              </a:ext>
            </a:extLst>
          </p:cNvPr>
          <p:cNvSpPr>
            <a:spLocks noGrp="1"/>
          </p:cNvSpPr>
          <p:nvPr>
            <p:ph type="body" sz="quarter" idx="10"/>
          </p:nvPr>
        </p:nvSpPr>
        <p:spPr>
          <a:xfrm>
            <a:off x="781705" y="2918064"/>
            <a:ext cx="6397257" cy="2078750"/>
          </a:xfrm>
        </p:spPr>
        <p:txBody>
          <a:bodyPr lIns="0" tIns="0" rIns="0" bIns="0"/>
          <a:lstStyle>
            <a:lvl1pPr marL="0" indent="0">
              <a:buNone/>
              <a:defRPr lang="en-US" sz="3190" dirty="0" smtClean="0">
                <a:latin typeface="Georgia" panose="02040502050405020303" pitchFamily="18" charset="0"/>
              </a:defRPr>
            </a:lvl1pPr>
          </a:lstStyle>
          <a:p>
            <a:pPr marL="406399" lvl="0" indent="-406399">
              <a:spcBef>
                <a:spcPts val="0"/>
              </a:spcBef>
            </a:pPr>
            <a:r>
              <a:rPr lang="en-US" dirty="0"/>
              <a:t>Edit Master text styles</a:t>
            </a:r>
          </a:p>
        </p:txBody>
      </p:sp>
      <p:sp>
        <p:nvSpPr>
          <p:cNvPr id="9" name="Text Placeholder 6">
            <a:extLst>
              <a:ext uri="{FF2B5EF4-FFF2-40B4-BE49-F238E27FC236}">
                <a16:creationId xmlns:a16="http://schemas.microsoft.com/office/drawing/2014/main" id="{3BB2527F-4DCE-4CB5-A96D-2E432FD5A07B}"/>
              </a:ext>
            </a:extLst>
          </p:cNvPr>
          <p:cNvSpPr>
            <a:spLocks noGrp="1"/>
          </p:cNvSpPr>
          <p:nvPr>
            <p:ph type="body" sz="quarter" idx="11" hasCustomPrompt="1"/>
          </p:nvPr>
        </p:nvSpPr>
        <p:spPr>
          <a:xfrm>
            <a:off x="781705" y="5350202"/>
            <a:ext cx="6397257" cy="365904"/>
          </a:xfrm>
        </p:spPr>
        <p:txBody>
          <a:bodyPr lIns="0" tIns="0" rIns="0" bIns="0"/>
          <a:lstStyle>
            <a:lvl1pPr marL="0" indent="0" algn="l" defTabSz="1042049" rtl="0" eaLnBrk="1" latinLnBrk="0" hangingPunct="1">
              <a:spcBef>
                <a:spcPts val="0"/>
              </a:spcBef>
              <a:spcAft>
                <a:spcPts val="684"/>
              </a:spcAft>
              <a:buClr>
                <a:schemeClr val="tx2"/>
              </a:buClr>
              <a:buSzPct val="70000"/>
              <a:buFont typeface="Arial" pitchFamily="34" charset="0"/>
              <a:buNone/>
              <a:defRPr lang="en-US" sz="1824" kern="1200" dirty="0" smtClean="0">
                <a:solidFill>
                  <a:srgbClr val="2E2E38"/>
                </a:solidFill>
                <a:latin typeface="+mn-lt"/>
                <a:ea typeface="+mn-ea"/>
                <a:cs typeface="+mn-cs"/>
              </a:defRPr>
            </a:lvl1pPr>
            <a:lvl2pPr marL="406399" indent="0">
              <a:buNone/>
              <a:defRPr lang="en-US" sz="2279" smtClean="0">
                <a:latin typeface="+mn-lt"/>
              </a:defRPr>
            </a:lvl2pPr>
            <a:lvl3pPr>
              <a:defRPr lang="en-US" sz="2051" smtClean="0">
                <a:latin typeface="+mn-lt"/>
              </a:defRPr>
            </a:lvl3pPr>
            <a:lvl4pPr>
              <a:defRPr lang="en-US" sz="1824" smtClean="0">
                <a:latin typeface="+mn-lt"/>
              </a:defRPr>
            </a:lvl4pPr>
            <a:lvl5pPr>
              <a:defRPr lang="en-IN" sz="1824">
                <a:latin typeface="+mn-lt"/>
              </a:defRPr>
            </a:lvl5pPr>
          </a:lstStyle>
          <a:p>
            <a:pPr marL="0" lvl="0" indent="0">
              <a:spcBef>
                <a:spcPts val="0"/>
              </a:spcBef>
              <a:buNone/>
            </a:pPr>
            <a:r>
              <a:rPr lang="en-US" dirty="0"/>
              <a:t>Name Surname</a:t>
            </a:r>
          </a:p>
        </p:txBody>
      </p:sp>
      <p:sp>
        <p:nvSpPr>
          <p:cNvPr id="10" name="Text Placeholder 6">
            <a:extLst>
              <a:ext uri="{FF2B5EF4-FFF2-40B4-BE49-F238E27FC236}">
                <a16:creationId xmlns:a16="http://schemas.microsoft.com/office/drawing/2014/main" id="{47DFFB3C-E689-440E-8EDB-465853B34606}"/>
              </a:ext>
            </a:extLst>
          </p:cNvPr>
          <p:cNvSpPr>
            <a:spLocks noGrp="1"/>
          </p:cNvSpPr>
          <p:nvPr>
            <p:ph type="body" sz="quarter" idx="12" hasCustomPrompt="1"/>
          </p:nvPr>
        </p:nvSpPr>
        <p:spPr>
          <a:xfrm>
            <a:off x="781705" y="5741327"/>
            <a:ext cx="6397257" cy="365904"/>
          </a:xfrm>
        </p:spPr>
        <p:txBody>
          <a:bodyPr lIns="0" tIns="0" rIns="0" bIns="0"/>
          <a:lstStyle>
            <a:lvl1pPr marL="0" indent="0" algn="l" defTabSz="1042049" rtl="0" eaLnBrk="1" latinLnBrk="0" hangingPunct="1">
              <a:spcBef>
                <a:spcPts val="0"/>
              </a:spcBef>
              <a:spcAft>
                <a:spcPts val="684"/>
              </a:spcAft>
              <a:buClr>
                <a:schemeClr val="tx2"/>
              </a:buClr>
              <a:buSzPct val="70000"/>
              <a:buFont typeface="Arial" pitchFamily="34" charset="0"/>
              <a:buNone/>
              <a:defRPr lang="en-US" sz="1824" kern="1200" dirty="0" smtClean="0">
                <a:solidFill>
                  <a:srgbClr val="2E2E38"/>
                </a:solidFill>
                <a:latin typeface="+mn-lt"/>
                <a:ea typeface="+mn-ea"/>
                <a:cs typeface="+mn-cs"/>
              </a:defRPr>
            </a:lvl1pPr>
            <a:lvl2pPr marL="406399" indent="0">
              <a:buNone/>
              <a:defRPr lang="en-US" sz="2279" smtClean="0">
                <a:latin typeface="+mn-lt"/>
              </a:defRPr>
            </a:lvl2pPr>
            <a:lvl3pPr>
              <a:defRPr lang="en-US" sz="2051" smtClean="0">
                <a:latin typeface="+mn-lt"/>
              </a:defRPr>
            </a:lvl3pPr>
            <a:lvl4pPr>
              <a:defRPr lang="en-US" sz="1824" smtClean="0">
                <a:latin typeface="+mn-lt"/>
              </a:defRPr>
            </a:lvl4pPr>
            <a:lvl5pPr>
              <a:defRPr lang="en-IN" sz="1824">
                <a:latin typeface="+mn-lt"/>
              </a:defRPr>
            </a:lvl5pPr>
          </a:lstStyle>
          <a:p>
            <a:pPr marL="0" lvl="0" indent="0">
              <a:spcBef>
                <a:spcPts val="0"/>
              </a:spcBef>
              <a:buNone/>
            </a:pPr>
            <a:r>
              <a:rPr lang="en-US" dirty="0"/>
              <a:t>Job Title</a:t>
            </a:r>
          </a:p>
        </p:txBody>
      </p:sp>
      <p:grpSp>
        <p:nvGrpSpPr>
          <p:cNvPr id="11" name="Group 4">
            <a:extLst>
              <a:ext uri="{FF2B5EF4-FFF2-40B4-BE49-F238E27FC236}">
                <a16:creationId xmlns:a16="http://schemas.microsoft.com/office/drawing/2014/main" id="{C8D17D00-A2A7-47AF-A59A-95BE9BD86E00}"/>
              </a:ext>
            </a:extLst>
          </p:cNvPr>
          <p:cNvGrpSpPr>
            <a:grpSpLocks noChangeAspect="1"/>
          </p:cNvGrpSpPr>
          <p:nvPr userDrawn="1"/>
        </p:nvGrpSpPr>
        <p:grpSpPr bwMode="auto">
          <a:xfrm>
            <a:off x="9865551" y="7106695"/>
            <a:ext cx="484108" cy="503418"/>
            <a:chOff x="7110" y="4004"/>
            <a:chExt cx="191" cy="196"/>
          </a:xfrm>
        </p:grpSpPr>
        <p:sp>
          <p:nvSpPr>
            <p:cNvPr id="12" name="Freeform 5">
              <a:extLst>
                <a:ext uri="{FF2B5EF4-FFF2-40B4-BE49-F238E27FC236}">
                  <a16:creationId xmlns:a16="http://schemas.microsoft.com/office/drawing/2014/main" id="{08DCFF1C-F142-4B5C-B900-1ED41D435A8C}"/>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13" name="Freeform 6">
              <a:extLst>
                <a:ext uri="{FF2B5EF4-FFF2-40B4-BE49-F238E27FC236}">
                  <a16:creationId xmlns:a16="http://schemas.microsoft.com/office/drawing/2014/main" id="{DD583DB0-6082-4234-BEE8-3D8B835F783B}"/>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14" name="Freeform 7">
              <a:extLst>
                <a:ext uri="{FF2B5EF4-FFF2-40B4-BE49-F238E27FC236}">
                  <a16:creationId xmlns:a16="http://schemas.microsoft.com/office/drawing/2014/main" id="{CAC91DE5-F9E6-4A0A-BA18-111B778390A9}"/>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grpSp>
      <p:pic>
        <p:nvPicPr>
          <p:cNvPr id="15" name="Picture 14">
            <a:extLst>
              <a:ext uri="{FF2B5EF4-FFF2-40B4-BE49-F238E27FC236}">
                <a16:creationId xmlns:a16="http://schemas.microsoft.com/office/drawing/2014/main" id="{8335E2C7-D09D-4570-AD22-97A3422C9CC0}"/>
              </a:ext>
            </a:extLst>
          </p:cNvPr>
          <p:cNvPicPr>
            <a:picLocks noChangeAspect="1"/>
          </p:cNvPicPr>
          <p:nvPr userDrawn="1"/>
        </p:nvPicPr>
        <p:blipFill>
          <a:blip r:embed="rId2"/>
          <a:stretch>
            <a:fillRect/>
          </a:stretch>
        </p:blipFill>
        <p:spPr>
          <a:xfrm>
            <a:off x="7573581" y="7351264"/>
            <a:ext cx="1944000" cy="247494"/>
          </a:xfrm>
          <a:prstGeom prst="rect">
            <a:avLst/>
          </a:prstGeom>
        </p:spPr>
      </p:pic>
      <p:cxnSp>
        <p:nvCxnSpPr>
          <p:cNvPr id="16" name="Straight Connector 15">
            <a:extLst>
              <a:ext uri="{FF2B5EF4-FFF2-40B4-BE49-F238E27FC236}">
                <a16:creationId xmlns:a16="http://schemas.microsoft.com/office/drawing/2014/main" id="{B7574856-D9D6-4274-8AA7-24E5E76F7753}"/>
              </a:ext>
            </a:extLst>
          </p:cNvPr>
          <p:cNvCxnSpPr/>
          <p:nvPr userDrawn="1"/>
        </p:nvCxnSpPr>
        <p:spPr>
          <a:xfrm>
            <a:off x="9646920" y="7209932"/>
            <a:ext cx="0" cy="468000"/>
          </a:xfrm>
          <a:prstGeom prst="line">
            <a:avLst/>
          </a:prstGeom>
          <a:ln w="9525">
            <a:solidFill>
              <a:schemeClr val="bg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054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Standard slide_Quotes">
    <p:spTree>
      <p:nvGrpSpPr>
        <p:cNvPr id="1" name=""/>
        <p:cNvGrpSpPr/>
        <p:nvPr/>
      </p:nvGrpSpPr>
      <p:grpSpPr>
        <a:xfrm>
          <a:off x="0" y="0"/>
          <a:ext cx="0" cy="0"/>
          <a:chOff x="0" y="0"/>
          <a:chExt cx="0" cy="0"/>
        </a:xfrm>
      </p:grpSpPr>
      <p:sp>
        <p:nvSpPr>
          <p:cNvPr id="3" name="Text Placeholder 6">
            <a:extLst>
              <a:ext uri="{FF2B5EF4-FFF2-40B4-BE49-F238E27FC236}">
                <a16:creationId xmlns:a16="http://schemas.microsoft.com/office/drawing/2014/main" id="{BD7B1EAA-D62E-426F-9D29-F674CEB29C31}"/>
              </a:ext>
            </a:extLst>
          </p:cNvPr>
          <p:cNvSpPr>
            <a:spLocks noGrp="1"/>
          </p:cNvSpPr>
          <p:nvPr>
            <p:ph type="body" sz="quarter" idx="10"/>
          </p:nvPr>
        </p:nvSpPr>
        <p:spPr>
          <a:xfrm>
            <a:off x="2328255" y="2379285"/>
            <a:ext cx="6397257" cy="3494058"/>
          </a:xfrm>
        </p:spPr>
        <p:txBody>
          <a:bodyPr lIns="0" tIns="0" rIns="0" bIns="0">
            <a:noAutofit/>
          </a:bodyPr>
          <a:lstStyle>
            <a:lvl1pPr marL="0" indent="0" algn="ctr">
              <a:buNone/>
              <a:defRPr lang="en-US" sz="3190" dirty="0" smtClean="0">
                <a:latin typeface="Georgia" panose="02040502050405020303" pitchFamily="18" charset="0"/>
              </a:defRPr>
            </a:lvl1pPr>
          </a:lstStyle>
          <a:p>
            <a:pPr marL="406399" lvl="0" indent="-406399" algn="ctr">
              <a:spcBef>
                <a:spcPts val="0"/>
              </a:spcBef>
            </a:pPr>
            <a:r>
              <a:rPr lang="en-US" dirty="0"/>
              <a:t>Edit Master text styles</a:t>
            </a:r>
          </a:p>
        </p:txBody>
      </p:sp>
      <p:sp>
        <p:nvSpPr>
          <p:cNvPr id="5" name="Text Placeholder 6">
            <a:extLst>
              <a:ext uri="{FF2B5EF4-FFF2-40B4-BE49-F238E27FC236}">
                <a16:creationId xmlns:a16="http://schemas.microsoft.com/office/drawing/2014/main" id="{C43D8C34-69FC-4DEE-BC95-D2F629475EBD}"/>
              </a:ext>
            </a:extLst>
          </p:cNvPr>
          <p:cNvSpPr>
            <a:spLocks noGrp="1"/>
          </p:cNvSpPr>
          <p:nvPr>
            <p:ph type="body" sz="quarter" idx="11" hasCustomPrompt="1"/>
          </p:nvPr>
        </p:nvSpPr>
        <p:spPr>
          <a:xfrm>
            <a:off x="2328255" y="6371183"/>
            <a:ext cx="6397257" cy="365904"/>
          </a:xfrm>
        </p:spPr>
        <p:txBody>
          <a:bodyPr lIns="0" tIns="0" rIns="0" bIns="0">
            <a:noAutofit/>
          </a:bodyPr>
          <a:lstStyle>
            <a:lvl1pPr marL="0" indent="0" algn="ctr">
              <a:buNone/>
              <a:defRPr lang="en-US" sz="1824" dirty="0" smtClean="0">
                <a:solidFill>
                  <a:srgbClr val="2E2E38"/>
                </a:solidFill>
                <a:latin typeface="+mn-lt"/>
              </a:defRPr>
            </a:lvl1pPr>
          </a:lstStyle>
          <a:p>
            <a:pPr marL="406399" lvl="0" indent="-406399" algn="ctr">
              <a:spcBef>
                <a:spcPts val="0"/>
              </a:spcBef>
              <a:spcAft>
                <a:spcPts val="684"/>
              </a:spcAft>
            </a:pPr>
            <a:r>
              <a:rPr lang="en-US" dirty="0"/>
              <a:t>Name Surname</a:t>
            </a:r>
          </a:p>
        </p:txBody>
      </p:sp>
      <p:sp>
        <p:nvSpPr>
          <p:cNvPr id="6" name="Text Placeholder 6">
            <a:extLst>
              <a:ext uri="{FF2B5EF4-FFF2-40B4-BE49-F238E27FC236}">
                <a16:creationId xmlns:a16="http://schemas.microsoft.com/office/drawing/2014/main" id="{8E78FCBB-C01D-4FF8-828E-0E27552CA9CC}"/>
              </a:ext>
            </a:extLst>
          </p:cNvPr>
          <p:cNvSpPr>
            <a:spLocks noGrp="1"/>
          </p:cNvSpPr>
          <p:nvPr>
            <p:ph type="body" sz="quarter" idx="12" hasCustomPrompt="1"/>
          </p:nvPr>
        </p:nvSpPr>
        <p:spPr>
          <a:xfrm>
            <a:off x="2328255" y="6731546"/>
            <a:ext cx="6397257" cy="365904"/>
          </a:xfrm>
        </p:spPr>
        <p:txBody>
          <a:bodyPr vert="horz" lIns="0" tIns="0" rIns="0" bIns="0" rtlCol="0" anchor="t" anchorCtr="0">
            <a:noAutofit/>
          </a:bodyPr>
          <a:lstStyle>
            <a:lvl1pPr marL="0" indent="0" algn="ctr">
              <a:buNone/>
              <a:defRPr lang="en-US" sz="1824" dirty="0" smtClean="0">
                <a:solidFill>
                  <a:srgbClr val="2E2E38"/>
                </a:solidFill>
                <a:latin typeface="+mn-lt"/>
              </a:defRPr>
            </a:lvl1pPr>
          </a:lstStyle>
          <a:p>
            <a:pPr marL="406399" lvl="0" indent="-406399" algn="ctr">
              <a:spcBef>
                <a:spcPts val="0"/>
              </a:spcBef>
              <a:spcAft>
                <a:spcPts val="684"/>
              </a:spcAft>
            </a:pPr>
            <a:r>
              <a:rPr lang="en-US" dirty="0"/>
              <a:t>Job Title</a:t>
            </a:r>
          </a:p>
        </p:txBody>
      </p:sp>
      <p:sp>
        <p:nvSpPr>
          <p:cNvPr id="7" name="Text Placeholder 11">
            <a:extLst>
              <a:ext uri="{FF2B5EF4-FFF2-40B4-BE49-F238E27FC236}">
                <a16:creationId xmlns:a16="http://schemas.microsoft.com/office/drawing/2014/main" id="{0AD41D48-C813-4F78-A2C8-0758D2B7DC18}"/>
              </a:ext>
            </a:extLst>
          </p:cNvPr>
          <p:cNvSpPr txBox="1">
            <a:spLocks/>
          </p:cNvSpPr>
          <p:nvPr userDrawn="1"/>
        </p:nvSpPr>
        <p:spPr>
          <a:xfrm>
            <a:off x="4113498" y="1131520"/>
            <a:ext cx="2826770" cy="1019381"/>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2764" dirty="0">
                <a:solidFill>
                  <a:schemeClr val="tx2"/>
                </a:solidFill>
                <a:latin typeface="Georgia" panose="02040502050405020303" pitchFamily="18" charset="0"/>
              </a:rPr>
              <a:t>“ </a:t>
            </a:r>
          </a:p>
        </p:txBody>
      </p:sp>
      <p:grpSp>
        <p:nvGrpSpPr>
          <p:cNvPr id="10" name="Group 4">
            <a:extLst>
              <a:ext uri="{FF2B5EF4-FFF2-40B4-BE49-F238E27FC236}">
                <a16:creationId xmlns:a16="http://schemas.microsoft.com/office/drawing/2014/main" id="{41F6D236-7186-4C9B-89EB-D5391D78DA2A}"/>
              </a:ext>
            </a:extLst>
          </p:cNvPr>
          <p:cNvGrpSpPr>
            <a:grpSpLocks noChangeAspect="1"/>
          </p:cNvGrpSpPr>
          <p:nvPr userDrawn="1"/>
        </p:nvGrpSpPr>
        <p:grpSpPr bwMode="auto">
          <a:xfrm>
            <a:off x="9865551" y="7106695"/>
            <a:ext cx="484108" cy="503418"/>
            <a:chOff x="7110" y="4004"/>
            <a:chExt cx="191" cy="196"/>
          </a:xfrm>
        </p:grpSpPr>
        <p:sp>
          <p:nvSpPr>
            <p:cNvPr id="11" name="Freeform 5">
              <a:extLst>
                <a:ext uri="{FF2B5EF4-FFF2-40B4-BE49-F238E27FC236}">
                  <a16:creationId xmlns:a16="http://schemas.microsoft.com/office/drawing/2014/main" id="{62F0B26C-4D07-4D39-8CD3-13DFC9CB9316}"/>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12" name="Freeform 6">
              <a:extLst>
                <a:ext uri="{FF2B5EF4-FFF2-40B4-BE49-F238E27FC236}">
                  <a16:creationId xmlns:a16="http://schemas.microsoft.com/office/drawing/2014/main" id="{DE54B82A-8E59-4741-805C-4DE55030952A}"/>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13" name="Freeform 7">
              <a:extLst>
                <a:ext uri="{FF2B5EF4-FFF2-40B4-BE49-F238E27FC236}">
                  <a16:creationId xmlns:a16="http://schemas.microsoft.com/office/drawing/2014/main" id="{9E3A8E5D-8463-4037-98C9-0A20BB66AB9E}"/>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grpSp>
      <p:pic>
        <p:nvPicPr>
          <p:cNvPr id="14" name="Picture 13">
            <a:extLst>
              <a:ext uri="{FF2B5EF4-FFF2-40B4-BE49-F238E27FC236}">
                <a16:creationId xmlns:a16="http://schemas.microsoft.com/office/drawing/2014/main" id="{B383335E-4C64-4019-86CE-F3FAF16275B9}"/>
              </a:ext>
            </a:extLst>
          </p:cNvPr>
          <p:cNvPicPr>
            <a:picLocks noChangeAspect="1"/>
          </p:cNvPicPr>
          <p:nvPr userDrawn="1"/>
        </p:nvPicPr>
        <p:blipFill>
          <a:blip r:embed="rId2"/>
          <a:stretch>
            <a:fillRect/>
          </a:stretch>
        </p:blipFill>
        <p:spPr>
          <a:xfrm>
            <a:off x="7573581" y="7351264"/>
            <a:ext cx="1944000" cy="247494"/>
          </a:xfrm>
          <a:prstGeom prst="rect">
            <a:avLst/>
          </a:prstGeom>
        </p:spPr>
      </p:pic>
      <p:cxnSp>
        <p:nvCxnSpPr>
          <p:cNvPr id="19" name="Straight Connector 18">
            <a:extLst>
              <a:ext uri="{FF2B5EF4-FFF2-40B4-BE49-F238E27FC236}">
                <a16:creationId xmlns:a16="http://schemas.microsoft.com/office/drawing/2014/main" id="{0C15B4EE-03B1-4A5B-85A7-E71EE2725009}"/>
              </a:ext>
            </a:extLst>
          </p:cNvPr>
          <p:cNvCxnSpPr/>
          <p:nvPr userDrawn="1"/>
        </p:nvCxnSpPr>
        <p:spPr>
          <a:xfrm>
            <a:off x="9646920" y="7209932"/>
            <a:ext cx="0" cy="468000"/>
          </a:xfrm>
          <a:prstGeom prst="line">
            <a:avLst/>
          </a:prstGeom>
          <a:ln w="9525">
            <a:solidFill>
              <a:schemeClr val="bg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451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738188" y="339760"/>
            <a:ext cx="9582971" cy="682385"/>
          </a:xfrm>
        </p:spPr>
        <p:txBody>
          <a:bodyPr/>
          <a:lstStyle>
            <a:lvl1pPr>
              <a:defRPr sz="2400">
                <a:solidFill>
                  <a:schemeClr val="bg1"/>
                </a:solidFill>
              </a:defRPr>
            </a:lvl1pPr>
          </a:lstStyle>
          <a:p>
            <a:r>
              <a:rPr lang="en-US" dirty="0"/>
              <a:t>Click to edit Master title style</a:t>
            </a:r>
            <a:endParaRPr lang="en-GB" dirty="0"/>
          </a:p>
        </p:txBody>
      </p:sp>
      <p:sp>
        <p:nvSpPr>
          <p:cNvPr id="6" name="Line 10">
            <a:extLst>
              <a:ext uri="{FF2B5EF4-FFF2-40B4-BE49-F238E27FC236}">
                <a16:creationId xmlns:a16="http://schemas.microsoft.com/office/drawing/2014/main" id="{97A26880-8DD7-4A78-ADAF-91ED2E744A7C}"/>
              </a:ext>
            </a:extLst>
          </p:cNvPr>
          <p:cNvSpPr>
            <a:spLocks noChangeShapeType="1"/>
          </p:cNvSpPr>
          <p:nvPr/>
        </p:nvSpPr>
        <p:spPr bwMode="auto">
          <a:xfrm>
            <a:off x="738187" y="1048325"/>
            <a:ext cx="9582971"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537" noProof="0" dirty="0">
              <a:solidFill>
                <a:schemeClr val="bg1"/>
              </a:solidFill>
            </a:endParaRPr>
          </a:p>
        </p:txBody>
      </p:sp>
    </p:spTree>
    <p:extLst>
      <p:ext uri="{BB962C8B-B14F-4D97-AF65-F5344CB8AC3E}">
        <p14:creationId xmlns:p14="http://schemas.microsoft.com/office/powerpoint/2010/main" val="2991016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738188" y="339760"/>
            <a:ext cx="9582971" cy="682385"/>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738187" y="1314139"/>
            <a:ext cx="4696581" cy="5583523"/>
          </a:xfrm>
        </p:spPr>
        <p:txBody>
          <a:bodyPr/>
          <a:lstStyle>
            <a:lvl1pPr>
              <a:defRPr sz="1708">
                <a:solidFill>
                  <a:schemeClr val="bg1"/>
                </a:solidFill>
              </a:defRPr>
            </a:lvl1pPr>
            <a:lvl2pPr>
              <a:defRPr sz="1537">
                <a:solidFill>
                  <a:schemeClr val="bg1"/>
                </a:solidFill>
              </a:defRPr>
            </a:lvl2pPr>
            <a:lvl3pPr>
              <a:defRPr sz="1366">
                <a:solidFill>
                  <a:schemeClr val="bg1"/>
                </a:solidFill>
              </a:defRPr>
            </a:lvl3pPr>
            <a:lvl4pPr>
              <a:defRPr sz="1195">
                <a:solidFill>
                  <a:schemeClr val="bg1"/>
                </a:solidFill>
              </a:defRPr>
            </a:lvl4pPr>
            <a:lvl5pPr>
              <a:defRPr sz="1026">
                <a:solidFill>
                  <a:schemeClr val="bg1"/>
                </a:solidFill>
              </a:defRPr>
            </a:lvl5pPr>
            <a:lvl6pPr>
              <a:defRPr sz="1537"/>
            </a:lvl6pPr>
            <a:lvl7pPr>
              <a:defRPr sz="1537"/>
            </a:lvl7pPr>
            <a:lvl8pPr>
              <a:defRPr sz="1537"/>
            </a:lvl8pPr>
            <a:lvl9pPr>
              <a:defRPr sz="1537"/>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5618998" y="1314139"/>
            <a:ext cx="4702160" cy="5583523"/>
          </a:xfrm>
        </p:spPr>
        <p:txBody>
          <a:bodyPr/>
          <a:lstStyle>
            <a:lvl1pPr>
              <a:defRPr sz="1708">
                <a:solidFill>
                  <a:schemeClr val="bg1"/>
                </a:solidFill>
              </a:defRPr>
            </a:lvl1pPr>
            <a:lvl2pPr>
              <a:defRPr sz="1537">
                <a:solidFill>
                  <a:schemeClr val="bg1"/>
                </a:solidFill>
              </a:defRPr>
            </a:lvl2pPr>
            <a:lvl3pPr>
              <a:defRPr sz="1366">
                <a:solidFill>
                  <a:schemeClr val="bg1"/>
                </a:solidFill>
              </a:defRPr>
            </a:lvl3pPr>
            <a:lvl4pPr>
              <a:defRPr sz="1195">
                <a:solidFill>
                  <a:schemeClr val="bg1"/>
                </a:solidFill>
              </a:defRPr>
            </a:lvl4pPr>
            <a:lvl5pPr>
              <a:defRPr sz="1026">
                <a:solidFill>
                  <a:schemeClr val="bg1"/>
                </a:solidFill>
              </a:defRPr>
            </a:lvl5pPr>
            <a:lvl6pPr>
              <a:defRPr sz="1537"/>
            </a:lvl6pPr>
            <a:lvl7pPr>
              <a:defRPr sz="1537"/>
            </a:lvl7pPr>
            <a:lvl8pPr>
              <a:defRPr sz="1537"/>
            </a:lvl8pPr>
            <a:lvl9pPr>
              <a:defRPr sz="153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Line 10">
            <a:extLst>
              <a:ext uri="{FF2B5EF4-FFF2-40B4-BE49-F238E27FC236}">
                <a16:creationId xmlns:a16="http://schemas.microsoft.com/office/drawing/2014/main" id="{9B070B28-7AAC-47E5-9EB5-96B8B8B88057}"/>
              </a:ext>
            </a:extLst>
          </p:cNvPr>
          <p:cNvSpPr>
            <a:spLocks noChangeShapeType="1"/>
          </p:cNvSpPr>
          <p:nvPr/>
        </p:nvSpPr>
        <p:spPr bwMode="auto">
          <a:xfrm>
            <a:off x="738187" y="1048325"/>
            <a:ext cx="9582971"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537" noProof="0" dirty="0">
              <a:solidFill>
                <a:schemeClr val="bg1"/>
              </a:solidFill>
            </a:endParaRPr>
          </a:p>
        </p:txBody>
      </p:sp>
    </p:spTree>
    <p:extLst>
      <p:ext uri="{BB962C8B-B14F-4D97-AF65-F5344CB8AC3E}">
        <p14:creationId xmlns:p14="http://schemas.microsoft.com/office/powerpoint/2010/main" val="3390925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38188" y="2158947"/>
            <a:ext cx="4704130" cy="4915176"/>
          </a:xfrm>
        </p:spPr>
        <p:txBody>
          <a:bodyPr/>
          <a:lstStyle>
            <a:lvl1pPr>
              <a:defRPr sz="1708">
                <a:solidFill>
                  <a:schemeClr val="bg1"/>
                </a:solidFill>
              </a:defRPr>
            </a:lvl1pPr>
            <a:lvl2pPr>
              <a:defRPr sz="1537">
                <a:solidFill>
                  <a:schemeClr val="bg1"/>
                </a:solidFill>
              </a:defRPr>
            </a:lvl2pPr>
            <a:lvl3pPr>
              <a:defRPr sz="1366">
                <a:solidFill>
                  <a:schemeClr val="bg1"/>
                </a:solidFill>
              </a:defRPr>
            </a:lvl3pPr>
            <a:lvl4pPr>
              <a:defRPr sz="1195">
                <a:solidFill>
                  <a:schemeClr val="bg1"/>
                </a:solidFill>
              </a:defRPr>
            </a:lvl4pPr>
            <a:lvl5pPr>
              <a:defRPr sz="1026">
                <a:solidFill>
                  <a:schemeClr val="bg1"/>
                </a:solidFill>
              </a:defRPr>
            </a:lvl5pPr>
            <a:lvl6pPr>
              <a:defRPr sz="1537"/>
            </a:lvl6pPr>
            <a:lvl7pPr>
              <a:defRPr sz="1537"/>
            </a:lvl7pPr>
            <a:lvl8pPr>
              <a:defRPr sz="1537"/>
            </a:lvl8pPr>
            <a:lvl9pPr>
              <a:defRPr sz="153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5617914" y="2158947"/>
            <a:ext cx="4703246" cy="4915176"/>
          </a:xfrm>
        </p:spPr>
        <p:txBody>
          <a:bodyPr/>
          <a:lstStyle>
            <a:lvl1pPr>
              <a:defRPr sz="1708">
                <a:solidFill>
                  <a:schemeClr val="bg1"/>
                </a:solidFill>
              </a:defRPr>
            </a:lvl1pPr>
            <a:lvl2pPr>
              <a:defRPr sz="1537">
                <a:solidFill>
                  <a:schemeClr val="bg1"/>
                </a:solidFill>
              </a:defRPr>
            </a:lvl2pPr>
            <a:lvl3pPr>
              <a:defRPr sz="1366">
                <a:solidFill>
                  <a:schemeClr val="bg1"/>
                </a:solidFill>
              </a:defRPr>
            </a:lvl3pPr>
            <a:lvl4pPr>
              <a:defRPr sz="1195">
                <a:solidFill>
                  <a:schemeClr val="bg1"/>
                </a:solidFill>
              </a:defRPr>
            </a:lvl4pPr>
            <a:lvl5pPr>
              <a:defRPr sz="1026">
                <a:solidFill>
                  <a:schemeClr val="bg1"/>
                </a:solidFill>
              </a:defRPr>
            </a:lvl5pPr>
            <a:lvl6pPr>
              <a:defRPr sz="1537"/>
            </a:lvl6pPr>
            <a:lvl7pPr>
              <a:defRPr sz="1537"/>
            </a:lvl7pPr>
            <a:lvl8pPr>
              <a:defRPr sz="1537"/>
            </a:lvl8pPr>
            <a:lvl9pPr>
              <a:defRPr sz="153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9"/>
          <p:cNvSpPr>
            <a:spLocks noGrp="1"/>
          </p:cNvSpPr>
          <p:nvPr>
            <p:ph type="body" sz="quarter" idx="12"/>
          </p:nvPr>
        </p:nvSpPr>
        <p:spPr>
          <a:xfrm>
            <a:off x="738188" y="1314141"/>
            <a:ext cx="4701658" cy="740035"/>
          </a:xfrm>
        </p:spPr>
        <p:txBody>
          <a:bodyPr anchor="t" anchorCtr="0"/>
          <a:lstStyle>
            <a:lvl1pPr>
              <a:buNone/>
              <a:defRPr b="1">
                <a:solidFill>
                  <a:schemeClr val="bg1"/>
                </a:solidFill>
              </a:defRPr>
            </a:lvl1pPr>
          </a:lstStyle>
          <a:p>
            <a:pPr lvl="0"/>
            <a:r>
              <a:rPr lang="en-US" dirty="0"/>
              <a:t>Edit Master text styles</a:t>
            </a:r>
          </a:p>
        </p:txBody>
      </p:sp>
      <p:sp>
        <p:nvSpPr>
          <p:cNvPr id="11" name="Text Placeholder 9"/>
          <p:cNvSpPr>
            <a:spLocks noGrp="1"/>
          </p:cNvSpPr>
          <p:nvPr>
            <p:ph type="body" sz="quarter" idx="13"/>
          </p:nvPr>
        </p:nvSpPr>
        <p:spPr>
          <a:xfrm>
            <a:off x="5617914" y="1314141"/>
            <a:ext cx="4703246" cy="740035"/>
          </a:xfrm>
        </p:spPr>
        <p:txBody>
          <a:bodyPr anchor="t" anchorCtr="0"/>
          <a:lstStyle>
            <a:lvl1pPr>
              <a:buNone/>
              <a:defRPr b="1">
                <a:solidFill>
                  <a:schemeClr val="bg1"/>
                </a:solidFill>
              </a:defRPr>
            </a:lvl1pPr>
          </a:lstStyle>
          <a:p>
            <a:pPr lvl="0"/>
            <a:r>
              <a:rPr lang="en-US"/>
              <a:t>Edit Master text styles</a:t>
            </a:r>
          </a:p>
        </p:txBody>
      </p:sp>
      <p:sp>
        <p:nvSpPr>
          <p:cNvPr id="2" name="Title 1"/>
          <p:cNvSpPr>
            <a:spLocks noGrp="1"/>
          </p:cNvSpPr>
          <p:nvPr>
            <p:ph type="title"/>
          </p:nvPr>
        </p:nvSpPr>
        <p:spPr>
          <a:xfrm>
            <a:off x="738188" y="339760"/>
            <a:ext cx="9582971" cy="682385"/>
          </a:xfrm>
        </p:spPr>
        <p:txBody>
          <a:bodyPr/>
          <a:lstStyle>
            <a:lvl1pPr>
              <a:defRPr sz="2400">
                <a:solidFill>
                  <a:schemeClr val="bg1"/>
                </a:solidFill>
              </a:defRPr>
            </a:lvl1pPr>
          </a:lstStyle>
          <a:p>
            <a:r>
              <a:rPr lang="en-US" dirty="0"/>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p:nvSpPr>
        <p:spPr bwMode="auto">
          <a:xfrm>
            <a:off x="738188" y="1048325"/>
            <a:ext cx="958297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537" noProof="0" dirty="0">
              <a:solidFill>
                <a:schemeClr val="bg1"/>
              </a:solidFill>
            </a:endParaRPr>
          </a:p>
        </p:txBody>
      </p:sp>
    </p:spTree>
    <p:extLst>
      <p:ext uri="{BB962C8B-B14F-4D97-AF65-F5344CB8AC3E}">
        <p14:creationId xmlns:p14="http://schemas.microsoft.com/office/powerpoint/2010/main" val="8745344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Key statem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8065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91934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alternate">
    <p:spTree>
      <p:nvGrpSpPr>
        <p:cNvPr id="1" name=""/>
        <p:cNvGrpSpPr/>
        <p:nvPr/>
      </p:nvGrpSpPr>
      <p:grpSpPr>
        <a:xfrm>
          <a:off x="0" y="0"/>
          <a:ext cx="0" cy="0"/>
          <a:chOff x="0" y="0"/>
          <a:chExt cx="0" cy="0"/>
        </a:xfrm>
      </p:grpSpPr>
      <p:sp>
        <p:nvSpPr>
          <p:cNvPr id="18" name="Freeform 5">
            <a:extLst>
              <a:ext uri="{FF2B5EF4-FFF2-40B4-BE49-F238E27FC236}">
                <a16:creationId xmlns:a16="http://schemas.microsoft.com/office/drawing/2014/main" id="{160A7550-5D67-4923-A7BC-21E832215440}"/>
              </a:ext>
            </a:extLst>
          </p:cNvPr>
          <p:cNvSpPr>
            <a:spLocks noChangeAspect="1"/>
          </p:cNvSpPr>
          <p:nvPr userDrawn="1"/>
        </p:nvSpPr>
        <p:spPr bwMode="gray">
          <a:xfrm rot="10800000">
            <a:off x="738188" y="528001"/>
            <a:ext cx="5448377" cy="4394612"/>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104209" tIns="52104" rIns="104209" bIns="52104" numCol="1" anchor="t" anchorCtr="0" compatLnSpc="1">
            <a:prstTxWarp prst="textNoShape">
              <a:avLst/>
            </a:prstTxWarp>
          </a:bodyPr>
          <a:lstStyle/>
          <a:p>
            <a:endParaRPr lang="en-GB" sz="2340"/>
          </a:p>
        </p:txBody>
      </p:sp>
      <p:sp>
        <p:nvSpPr>
          <p:cNvPr id="19" name="Title 1">
            <a:extLst>
              <a:ext uri="{FF2B5EF4-FFF2-40B4-BE49-F238E27FC236}">
                <a16:creationId xmlns:a16="http://schemas.microsoft.com/office/drawing/2014/main" id="{D57A982A-5252-472B-BD55-97D51532138C}"/>
              </a:ext>
            </a:extLst>
          </p:cNvPr>
          <p:cNvSpPr>
            <a:spLocks noGrp="1"/>
          </p:cNvSpPr>
          <p:nvPr>
            <p:ph type="ctrTitle" hasCustomPrompt="1"/>
          </p:nvPr>
        </p:nvSpPr>
        <p:spPr>
          <a:xfrm>
            <a:off x="999628" y="1705265"/>
            <a:ext cx="4609861" cy="993643"/>
          </a:xfrm>
        </p:spPr>
        <p:txBody>
          <a:bodyPr/>
          <a:lstStyle>
            <a:lvl1pPr>
              <a:defRPr sz="3000" b="0">
                <a:solidFill>
                  <a:srgbClr val="404040"/>
                </a:solidFill>
                <a:latin typeface="EYInterstate Light" panose="02000506000000020004" pitchFamily="2" charset="0"/>
                <a:cs typeface="Arial" pitchFamily="34" charset="0"/>
              </a:defRPr>
            </a:lvl1pPr>
          </a:lstStyle>
          <a:p>
            <a:r>
              <a:rPr lang="en-GB" dirty="0"/>
              <a:t>Title (EY Interstate Light </a:t>
            </a:r>
            <a:br>
              <a:rPr lang="en-GB" dirty="0"/>
            </a:br>
            <a:r>
              <a:rPr lang="en-GB" dirty="0"/>
              <a:t>30 point)</a:t>
            </a:r>
          </a:p>
        </p:txBody>
      </p:sp>
      <p:sp>
        <p:nvSpPr>
          <p:cNvPr id="20" name="Subtitle 2">
            <a:extLst>
              <a:ext uri="{FF2B5EF4-FFF2-40B4-BE49-F238E27FC236}">
                <a16:creationId xmlns:a16="http://schemas.microsoft.com/office/drawing/2014/main" id="{F809C9F7-7674-4F00-8A7B-4EBDB5F94FBD}"/>
              </a:ext>
            </a:extLst>
          </p:cNvPr>
          <p:cNvSpPr>
            <a:spLocks noGrp="1"/>
          </p:cNvSpPr>
          <p:nvPr>
            <p:ph type="subTitle" idx="1" hasCustomPrompt="1"/>
          </p:nvPr>
        </p:nvSpPr>
        <p:spPr>
          <a:xfrm>
            <a:off x="999629" y="2798073"/>
            <a:ext cx="4609861" cy="745742"/>
          </a:xfrm>
        </p:spPr>
        <p:txBody>
          <a:bodyPr/>
          <a:lstStyle>
            <a:lvl1pPr marL="0" marR="0" indent="0" algn="l" defTabSz="1042049" rtl="0" eaLnBrk="1" fontAlgn="auto" latinLnBrk="0" hangingPunct="1">
              <a:lnSpc>
                <a:spcPct val="100000"/>
              </a:lnSpc>
              <a:spcBef>
                <a:spcPct val="20000"/>
              </a:spcBef>
              <a:spcAft>
                <a:spcPts val="1367"/>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824">
                <a:solidFill>
                  <a:srgbClr val="404040"/>
                </a:solidFill>
              </a:defRPr>
            </a:lvl2pPr>
            <a:lvl3pPr marL="1042049" indent="0" algn="ctr">
              <a:buNone/>
              <a:defRPr>
                <a:solidFill>
                  <a:schemeClr val="tx1">
                    <a:tint val="75000"/>
                  </a:schemeClr>
                </a:solidFill>
              </a:defRPr>
            </a:lvl3pPr>
            <a:lvl4pPr marL="1563074" indent="0" algn="ctr">
              <a:buNone/>
              <a:defRPr>
                <a:solidFill>
                  <a:schemeClr val="tx1">
                    <a:tint val="75000"/>
                  </a:schemeClr>
                </a:solidFill>
              </a:defRPr>
            </a:lvl4pPr>
            <a:lvl5pPr marL="2084098" indent="0" algn="ctr">
              <a:buNone/>
              <a:defRPr>
                <a:solidFill>
                  <a:schemeClr val="tx1">
                    <a:tint val="75000"/>
                  </a:schemeClr>
                </a:solidFill>
              </a:defRPr>
            </a:lvl5pPr>
            <a:lvl6pPr marL="2605124" indent="0" algn="ctr">
              <a:buNone/>
              <a:defRPr>
                <a:solidFill>
                  <a:schemeClr val="tx1">
                    <a:tint val="75000"/>
                  </a:schemeClr>
                </a:solidFill>
              </a:defRPr>
            </a:lvl6pPr>
            <a:lvl7pPr marL="3126148" indent="0" algn="ctr">
              <a:buNone/>
              <a:defRPr>
                <a:solidFill>
                  <a:schemeClr val="tx1">
                    <a:tint val="75000"/>
                  </a:schemeClr>
                </a:solidFill>
              </a:defRPr>
            </a:lvl7pPr>
            <a:lvl8pPr marL="3647173" indent="0" algn="ctr">
              <a:buNone/>
              <a:defRPr>
                <a:solidFill>
                  <a:schemeClr val="tx1">
                    <a:tint val="75000"/>
                  </a:schemeClr>
                </a:solidFill>
              </a:defRPr>
            </a:lvl8pPr>
            <a:lvl9pPr marL="4168197" indent="0" algn="ctr">
              <a:buNone/>
              <a:defRPr>
                <a:solidFill>
                  <a:schemeClr val="tx1">
                    <a:tint val="75000"/>
                  </a:schemeClr>
                </a:solidFill>
              </a:defRPr>
            </a:lvl9pPr>
          </a:lstStyle>
          <a:p>
            <a:r>
              <a:rPr lang="en-GB" sz="1824" dirty="0"/>
              <a:t>Subtitle (EY Interstate 16 point)</a:t>
            </a:r>
          </a:p>
          <a:p>
            <a:pPr marL="0" marR="0" lvl="0" indent="0" algn="l" defTabSz="1042049" rtl="0" eaLnBrk="1" fontAlgn="auto" latinLnBrk="0" hangingPunct="1">
              <a:lnSpc>
                <a:spcPct val="100000"/>
              </a:lnSpc>
              <a:spcBef>
                <a:spcPct val="20000"/>
              </a:spcBef>
              <a:spcAft>
                <a:spcPts val="1367"/>
              </a:spcAft>
              <a:buClr>
                <a:schemeClr val="accent2"/>
              </a:buClr>
              <a:buSzPct val="70000"/>
              <a:buFont typeface="Arial" pitchFamily="34" charset="0"/>
              <a:buNone/>
              <a:tabLst/>
              <a:defRPr/>
            </a:pPr>
            <a:r>
              <a:rPr lang="en-IN" b="1" dirty="0"/>
              <a:t>XX Month 200X (EY Interstate bold 16 point)</a:t>
            </a:r>
            <a:endParaRPr lang="en-GB" sz="1824" dirty="0"/>
          </a:p>
        </p:txBody>
      </p:sp>
      <p:grpSp>
        <p:nvGrpSpPr>
          <p:cNvPr id="14" name="Group 4">
            <a:extLst>
              <a:ext uri="{FF2B5EF4-FFF2-40B4-BE49-F238E27FC236}">
                <a16:creationId xmlns:a16="http://schemas.microsoft.com/office/drawing/2014/main" id="{F06FD119-B9F3-4357-8134-023B06EC70C9}"/>
              </a:ext>
            </a:extLst>
          </p:cNvPr>
          <p:cNvGrpSpPr>
            <a:grpSpLocks noChangeAspect="1"/>
          </p:cNvGrpSpPr>
          <p:nvPr userDrawn="1"/>
        </p:nvGrpSpPr>
        <p:grpSpPr bwMode="auto">
          <a:xfrm>
            <a:off x="9123118" y="6191677"/>
            <a:ext cx="1194362" cy="1418530"/>
            <a:chOff x="4857" y="3364"/>
            <a:chExt cx="622" cy="729"/>
          </a:xfrm>
        </p:grpSpPr>
        <p:sp>
          <p:nvSpPr>
            <p:cNvPr id="15" name="AutoShape 3">
              <a:extLst>
                <a:ext uri="{FF2B5EF4-FFF2-40B4-BE49-F238E27FC236}">
                  <a16:creationId xmlns:a16="http://schemas.microsoft.com/office/drawing/2014/main" id="{506E7EF4-0FEE-49DB-A195-B23E93F56A0C}"/>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16" name="Freeform 5">
              <a:extLst>
                <a:ext uri="{FF2B5EF4-FFF2-40B4-BE49-F238E27FC236}">
                  <a16:creationId xmlns:a16="http://schemas.microsoft.com/office/drawing/2014/main" id="{19DFAFF1-FBBC-4485-9878-868F1E3AB15D}"/>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17" name="Freeform 6">
              <a:extLst>
                <a:ext uri="{FF2B5EF4-FFF2-40B4-BE49-F238E27FC236}">
                  <a16:creationId xmlns:a16="http://schemas.microsoft.com/office/drawing/2014/main" id="{E7E30D7C-F701-4809-A4E7-470133BCF78C}"/>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grpSp>
    </p:spTree>
    <p:extLst>
      <p:ext uri="{BB962C8B-B14F-4D97-AF65-F5344CB8AC3E}">
        <p14:creationId xmlns:p14="http://schemas.microsoft.com/office/powerpoint/2010/main" val="3660086642"/>
      </p:ext>
    </p:extLst>
  </p:cSld>
  <p:clrMapOvr>
    <a:masterClrMapping/>
  </p:clrMapOvr>
  <p:extLst>
    <p:ext uri="{DCECCB84-F9BA-43D5-87BE-67443E8EF086}">
      <p15:sldGuideLst xmlns:p15="http://schemas.microsoft.com/office/powerpoint/2012/main">
        <p15:guide id="1" orient="horz" pos="2495" userDrawn="1">
          <p15:clr>
            <a:srgbClr val="FBAE40"/>
          </p15:clr>
        </p15:guide>
        <p15:guide id="2" pos="46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ivide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80240867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922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2" y="2"/>
            <a:ext cx="11053763" cy="7920038"/>
          </a:xfrm>
        </p:spPr>
        <p:txBody>
          <a:bodyPr anchor="ctr"/>
          <a:lstStyle>
            <a:lvl1pPr marL="0" indent="0" algn="ctr">
              <a:buNone/>
              <a:defRPr/>
            </a:lvl1pPr>
          </a:lstStyle>
          <a:p>
            <a:r>
              <a:rPr lang="en-IN" dirty="0"/>
              <a:t>Video</a:t>
            </a:r>
          </a:p>
        </p:txBody>
      </p:sp>
    </p:spTree>
    <p:extLst>
      <p:ext uri="{BB962C8B-B14F-4D97-AF65-F5344CB8AC3E}">
        <p14:creationId xmlns:p14="http://schemas.microsoft.com/office/powerpoint/2010/main" val="15271794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550769" y="830507"/>
            <a:ext cx="4238726" cy="6016899"/>
          </a:xfrm>
        </p:spPr>
        <p:txBody>
          <a:bodyPr/>
          <a:lstStyle>
            <a:lvl1pPr marL="0" indent="0" algn="l" defTabSz="850282" rtl="0" fontAlgn="base">
              <a:lnSpc>
                <a:spcPct val="100000"/>
              </a:lnSpc>
              <a:spcBef>
                <a:spcPct val="70000"/>
              </a:spcBef>
              <a:spcAft>
                <a:spcPct val="0"/>
              </a:spcAft>
              <a:buSzPct val="100000"/>
              <a:buNone/>
              <a:defRPr lang="en-US" sz="1026" kern="1200" noProof="0" dirty="0" smtClean="0">
                <a:solidFill>
                  <a:schemeClr val="bg1"/>
                </a:solidFill>
                <a:latin typeface="EYInterstate Light" panose="02000506000000020004" pitchFamily="2" charset="0"/>
                <a:ea typeface="+mn-ea"/>
                <a:cs typeface="Arial" pitchFamily="34" charset="0"/>
              </a:defRPr>
            </a:lvl1pPr>
            <a:lvl2pPr marL="0" indent="0" algn="l" defTabSz="850282" rtl="0" fontAlgn="base">
              <a:lnSpc>
                <a:spcPct val="100000"/>
              </a:lnSpc>
              <a:spcBef>
                <a:spcPct val="0"/>
              </a:spcBef>
              <a:spcAft>
                <a:spcPct val="0"/>
              </a:spcAft>
              <a:buSzPct val="100000"/>
              <a:buNone/>
              <a:defRPr lang="en-US" sz="770" b="1" kern="1200" noProof="0" dirty="0" smtClean="0">
                <a:solidFill>
                  <a:schemeClr val="bg1"/>
                </a:solidFill>
                <a:latin typeface="EYInterstate Light" panose="02000506000000020004" pitchFamily="2" charset="0"/>
                <a:ea typeface="+mn-ea"/>
                <a:cs typeface="Arial" pitchFamily="34" charset="0"/>
              </a:defRPr>
            </a:lvl2pPr>
            <a:lvl3pPr marL="150529" indent="-150529" algn="l" defTabSz="850282" rtl="0" fontAlgn="base">
              <a:lnSpc>
                <a:spcPct val="100000"/>
              </a:lnSpc>
              <a:spcBef>
                <a:spcPct val="0"/>
              </a:spcBef>
              <a:spcAft>
                <a:spcPct val="0"/>
              </a:spcAft>
              <a:buClr>
                <a:schemeClr val="tx2"/>
              </a:buClr>
              <a:buSzPct val="70000"/>
              <a:buFont typeface="Arial" pitchFamily="34" charset="0"/>
              <a:buChar char="►"/>
              <a:defRPr lang="en-US" sz="770" b="1" kern="1200" noProof="0" dirty="0" smtClean="0">
                <a:solidFill>
                  <a:schemeClr val="bg1"/>
                </a:solidFill>
                <a:latin typeface="EYInterstate Light" panose="02000506000000020004" pitchFamily="2" charset="0"/>
                <a:ea typeface="+mn-ea"/>
                <a:cs typeface="Arial" pitchFamily="34" charset="0"/>
              </a:defRPr>
            </a:lvl3pPr>
            <a:lvl4pPr marL="0" indent="0" algn="l" defTabSz="850282" rtl="0" fontAlgn="base">
              <a:lnSpc>
                <a:spcPct val="100000"/>
              </a:lnSpc>
              <a:spcBef>
                <a:spcPct val="0"/>
              </a:spcBef>
              <a:spcAft>
                <a:spcPct val="0"/>
              </a:spcAft>
              <a:buSzPct val="100000"/>
              <a:buNone/>
              <a:defRPr lang="en-US" sz="684" kern="1200" noProof="0" dirty="0" smtClean="0">
                <a:solidFill>
                  <a:schemeClr val="bg1"/>
                </a:solidFill>
                <a:latin typeface="EYInterstate Light" panose="02000506000000020004" pitchFamily="2" charset="0"/>
                <a:ea typeface="+mn-ea"/>
                <a:cs typeface="Arial" pitchFamily="34" charset="0"/>
              </a:defRPr>
            </a:lvl4pPr>
            <a:lvl5pPr marL="161378" indent="-161378" algn="l" defTabSz="850282" rtl="0" fontAlgn="base">
              <a:lnSpc>
                <a:spcPct val="100000"/>
              </a:lnSpc>
              <a:spcBef>
                <a:spcPct val="0"/>
              </a:spcBef>
              <a:spcAft>
                <a:spcPct val="0"/>
              </a:spcAft>
              <a:buClr>
                <a:schemeClr val="tx2"/>
              </a:buClr>
              <a:buSzPct val="70000"/>
              <a:buFont typeface="Arial" pitchFamily="34" charset="0"/>
              <a:buChar char="►"/>
              <a:defRPr lang="en-US" sz="684"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728664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22666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1_Blank">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207FA1-0178-45A1-9813-247DAF38E1CB}"/>
              </a:ext>
            </a:extLst>
          </p:cNvPr>
          <p:cNvGrpSpPr/>
          <p:nvPr userDrawn="1"/>
        </p:nvGrpSpPr>
        <p:grpSpPr>
          <a:xfrm>
            <a:off x="0" y="0"/>
            <a:ext cx="180000" cy="181314"/>
            <a:chOff x="0" y="0"/>
            <a:chExt cx="180000" cy="181314"/>
          </a:xfrm>
        </p:grpSpPr>
        <p:cxnSp>
          <p:nvCxnSpPr>
            <p:cNvPr id="3" name="Straight Connector 2">
              <a:extLst>
                <a:ext uri="{FF2B5EF4-FFF2-40B4-BE49-F238E27FC236}">
                  <a16:creationId xmlns:a16="http://schemas.microsoft.com/office/drawing/2014/main" id="{7BEC9E20-8122-4557-A5F4-361A7E7E89C2}"/>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E7D98D8-A6DC-46D4-A47A-ADC64D83A3BE}"/>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2D2FE0CB-7C57-46BD-9275-1D4CC4A2CE32}"/>
              </a:ext>
            </a:extLst>
          </p:cNvPr>
          <p:cNvGrpSpPr/>
          <p:nvPr userDrawn="1"/>
        </p:nvGrpSpPr>
        <p:grpSpPr>
          <a:xfrm flipH="1">
            <a:off x="10873763" y="0"/>
            <a:ext cx="180000" cy="181314"/>
            <a:chOff x="0" y="0"/>
            <a:chExt cx="180000" cy="181314"/>
          </a:xfrm>
        </p:grpSpPr>
        <p:cxnSp>
          <p:nvCxnSpPr>
            <p:cNvPr id="6" name="Straight Connector 5">
              <a:extLst>
                <a:ext uri="{FF2B5EF4-FFF2-40B4-BE49-F238E27FC236}">
                  <a16:creationId xmlns:a16="http://schemas.microsoft.com/office/drawing/2014/main" id="{E79D3F13-5FE5-43D6-BB4E-B444EF0D1928}"/>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8B37BF4-4C4D-4AA7-9F5F-99627E7B119D}"/>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F3C00DB4-49AF-44EA-90E5-280095EC91AB}"/>
              </a:ext>
            </a:extLst>
          </p:cNvPr>
          <p:cNvGrpSpPr/>
          <p:nvPr userDrawn="1"/>
        </p:nvGrpSpPr>
        <p:grpSpPr>
          <a:xfrm flipV="1">
            <a:off x="0" y="7733479"/>
            <a:ext cx="180000" cy="181314"/>
            <a:chOff x="0" y="0"/>
            <a:chExt cx="180000" cy="181314"/>
          </a:xfrm>
        </p:grpSpPr>
        <p:cxnSp>
          <p:nvCxnSpPr>
            <p:cNvPr id="9" name="Straight Connector 8">
              <a:extLst>
                <a:ext uri="{FF2B5EF4-FFF2-40B4-BE49-F238E27FC236}">
                  <a16:creationId xmlns:a16="http://schemas.microsoft.com/office/drawing/2014/main" id="{C62EF818-BA26-4B04-8BD0-3C7451B79A13}"/>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784067-3D5C-4331-AAE6-61D27FDD0C0D}"/>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5FB5462A-51B1-48BC-880F-DC0B204D3981}"/>
              </a:ext>
            </a:extLst>
          </p:cNvPr>
          <p:cNvGrpSpPr/>
          <p:nvPr userDrawn="1"/>
        </p:nvGrpSpPr>
        <p:grpSpPr>
          <a:xfrm flipH="1" flipV="1">
            <a:off x="10873763" y="7733479"/>
            <a:ext cx="180000" cy="181314"/>
            <a:chOff x="0" y="0"/>
            <a:chExt cx="180000" cy="181314"/>
          </a:xfrm>
        </p:grpSpPr>
        <p:cxnSp>
          <p:nvCxnSpPr>
            <p:cNvPr id="12" name="Straight Connector 11">
              <a:extLst>
                <a:ext uri="{FF2B5EF4-FFF2-40B4-BE49-F238E27FC236}">
                  <a16:creationId xmlns:a16="http://schemas.microsoft.com/office/drawing/2014/main" id="{C240D30A-629F-4240-9434-1476D9EB205B}"/>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00C6229-8EF0-4C80-A720-7555A5B29D4C}"/>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pic>
        <p:nvPicPr>
          <p:cNvPr id="14" name="Picture 13">
            <a:extLst>
              <a:ext uri="{FF2B5EF4-FFF2-40B4-BE49-F238E27FC236}">
                <a16:creationId xmlns:a16="http://schemas.microsoft.com/office/drawing/2014/main" id="{F660A0FE-0430-4AEB-B9A5-EB250D9714A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b="4467"/>
          <a:stretch/>
        </p:blipFill>
        <p:spPr>
          <a:xfrm>
            <a:off x="-1" y="0"/>
            <a:ext cx="11053763" cy="7920038"/>
          </a:xfrm>
          <a:prstGeom prst="rect">
            <a:avLst/>
          </a:prstGeom>
        </p:spPr>
      </p:pic>
    </p:spTree>
    <p:extLst>
      <p:ext uri="{BB962C8B-B14F-4D97-AF65-F5344CB8AC3E}">
        <p14:creationId xmlns:p14="http://schemas.microsoft.com/office/powerpoint/2010/main" val="42501336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2_Blank">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207FA1-0178-45A1-9813-247DAF38E1CB}"/>
              </a:ext>
            </a:extLst>
          </p:cNvPr>
          <p:cNvGrpSpPr/>
          <p:nvPr userDrawn="1"/>
        </p:nvGrpSpPr>
        <p:grpSpPr>
          <a:xfrm>
            <a:off x="0" y="0"/>
            <a:ext cx="180000" cy="181314"/>
            <a:chOff x="0" y="0"/>
            <a:chExt cx="180000" cy="181314"/>
          </a:xfrm>
        </p:grpSpPr>
        <p:cxnSp>
          <p:nvCxnSpPr>
            <p:cNvPr id="3" name="Straight Connector 2">
              <a:extLst>
                <a:ext uri="{FF2B5EF4-FFF2-40B4-BE49-F238E27FC236}">
                  <a16:creationId xmlns:a16="http://schemas.microsoft.com/office/drawing/2014/main" id="{7BEC9E20-8122-4557-A5F4-361A7E7E89C2}"/>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E7D98D8-A6DC-46D4-A47A-ADC64D83A3BE}"/>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2D2FE0CB-7C57-46BD-9275-1D4CC4A2CE32}"/>
              </a:ext>
            </a:extLst>
          </p:cNvPr>
          <p:cNvGrpSpPr/>
          <p:nvPr userDrawn="1"/>
        </p:nvGrpSpPr>
        <p:grpSpPr>
          <a:xfrm flipH="1">
            <a:off x="10873763" y="0"/>
            <a:ext cx="180000" cy="181314"/>
            <a:chOff x="0" y="0"/>
            <a:chExt cx="180000" cy="181314"/>
          </a:xfrm>
        </p:grpSpPr>
        <p:cxnSp>
          <p:nvCxnSpPr>
            <p:cNvPr id="6" name="Straight Connector 5">
              <a:extLst>
                <a:ext uri="{FF2B5EF4-FFF2-40B4-BE49-F238E27FC236}">
                  <a16:creationId xmlns:a16="http://schemas.microsoft.com/office/drawing/2014/main" id="{E79D3F13-5FE5-43D6-BB4E-B444EF0D1928}"/>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8B37BF4-4C4D-4AA7-9F5F-99627E7B119D}"/>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F3C00DB4-49AF-44EA-90E5-280095EC91AB}"/>
              </a:ext>
            </a:extLst>
          </p:cNvPr>
          <p:cNvGrpSpPr/>
          <p:nvPr userDrawn="1"/>
        </p:nvGrpSpPr>
        <p:grpSpPr>
          <a:xfrm flipV="1">
            <a:off x="0" y="7733479"/>
            <a:ext cx="180000" cy="181314"/>
            <a:chOff x="0" y="0"/>
            <a:chExt cx="180000" cy="181314"/>
          </a:xfrm>
        </p:grpSpPr>
        <p:cxnSp>
          <p:nvCxnSpPr>
            <p:cNvPr id="9" name="Straight Connector 8">
              <a:extLst>
                <a:ext uri="{FF2B5EF4-FFF2-40B4-BE49-F238E27FC236}">
                  <a16:creationId xmlns:a16="http://schemas.microsoft.com/office/drawing/2014/main" id="{C62EF818-BA26-4B04-8BD0-3C7451B79A13}"/>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784067-3D5C-4331-AAE6-61D27FDD0C0D}"/>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5FB5462A-51B1-48BC-880F-DC0B204D3981}"/>
              </a:ext>
            </a:extLst>
          </p:cNvPr>
          <p:cNvGrpSpPr/>
          <p:nvPr userDrawn="1"/>
        </p:nvGrpSpPr>
        <p:grpSpPr>
          <a:xfrm flipH="1" flipV="1">
            <a:off x="10873763" y="7733479"/>
            <a:ext cx="180000" cy="181314"/>
            <a:chOff x="0" y="0"/>
            <a:chExt cx="180000" cy="181314"/>
          </a:xfrm>
        </p:grpSpPr>
        <p:cxnSp>
          <p:nvCxnSpPr>
            <p:cNvPr id="12" name="Straight Connector 11">
              <a:extLst>
                <a:ext uri="{FF2B5EF4-FFF2-40B4-BE49-F238E27FC236}">
                  <a16:creationId xmlns:a16="http://schemas.microsoft.com/office/drawing/2014/main" id="{C240D30A-629F-4240-9434-1476D9EB205B}"/>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00C6229-8EF0-4C80-A720-7555A5B29D4C}"/>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pic>
        <p:nvPicPr>
          <p:cNvPr id="15" name="Picture 14">
            <a:extLst>
              <a:ext uri="{FF2B5EF4-FFF2-40B4-BE49-F238E27FC236}">
                <a16:creationId xmlns:a16="http://schemas.microsoft.com/office/drawing/2014/main" id="{47156760-4C9B-489B-B756-D11E36B1351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b="4467"/>
          <a:stretch/>
        </p:blipFill>
        <p:spPr>
          <a:xfrm>
            <a:off x="-1" y="0"/>
            <a:ext cx="11053763" cy="7920038"/>
          </a:xfrm>
          <a:prstGeom prst="rect">
            <a:avLst/>
          </a:prstGeom>
        </p:spPr>
      </p:pic>
    </p:spTree>
    <p:extLst>
      <p:ext uri="{BB962C8B-B14F-4D97-AF65-F5344CB8AC3E}">
        <p14:creationId xmlns:p14="http://schemas.microsoft.com/office/powerpoint/2010/main" val="6237872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749569" y="2892099"/>
            <a:ext cx="4030456" cy="1388510"/>
          </a:xfrm>
        </p:spPr>
        <p:txBody>
          <a:bodyPr vert="horz" lIns="0" tIns="0" rIns="0" bIns="0" rtlCol="0" anchor="ctr" anchorCtr="0">
            <a:noAutofit/>
          </a:bodyPr>
          <a:lstStyle>
            <a:lvl1pPr marL="0" indent="0">
              <a:buNone/>
              <a:defRPr kumimoji="0" lang="en-IN" sz="4102"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304637" marR="0" lvl="0" indent="-304637" defTabSz="860980" fontAlgn="auto">
              <a:lnSpc>
                <a:spcPct val="100000"/>
              </a:lnSpc>
              <a:spcBef>
                <a:spcPct val="0"/>
              </a:spcBef>
              <a:spcAft>
                <a:spcPts val="0"/>
              </a:spcAft>
              <a:buClrTx/>
              <a:buSzTx/>
              <a:tabLst/>
            </a:pPr>
            <a:r>
              <a:rPr lang="en-US" dirty="0"/>
              <a:t>Chapter Title</a:t>
            </a:r>
            <a:endParaRPr lang="en-IN" dirty="0"/>
          </a:p>
        </p:txBody>
      </p:sp>
    </p:spTree>
    <p:extLst>
      <p:ext uri="{BB962C8B-B14F-4D97-AF65-F5344CB8AC3E}">
        <p14:creationId xmlns:p14="http://schemas.microsoft.com/office/powerpoint/2010/main" val="36941127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893" y="264007"/>
            <a:ext cx="10119418" cy="703770"/>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467893" y="1672013"/>
            <a:ext cx="10119418" cy="234945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0"/>
          </p:nvPr>
        </p:nvSpPr>
        <p:spPr/>
        <p:txBody>
          <a:bodyPr/>
          <a:lstStyle>
            <a:lvl1pPr>
              <a:defRPr/>
            </a:lvl1pPr>
          </a:lstStyle>
          <a:p>
            <a:pPr defTabSz="829109"/>
            <a:r>
              <a:rPr lang="en-US"/>
              <a:t>C Centric Confidential</a:t>
            </a:r>
            <a:endParaRPr lang="en-US" dirty="0"/>
          </a:p>
        </p:txBody>
      </p:sp>
      <p:sp>
        <p:nvSpPr>
          <p:cNvPr id="5" name="Slide Number Placeholder 4"/>
          <p:cNvSpPr>
            <a:spLocks noGrp="1"/>
          </p:cNvSpPr>
          <p:nvPr>
            <p:ph type="sldNum" sz="quarter" idx="11"/>
          </p:nvPr>
        </p:nvSpPr>
        <p:spPr/>
        <p:txBody>
          <a:bodyPr/>
          <a:lstStyle/>
          <a:p>
            <a:fld id="{71F47D9D-8D60-4698-A495-89D102E182A2}" type="slidenum">
              <a:rPr lang="en-US" smtClean="0"/>
              <a:pPr/>
              <a:t>‹#›</a:t>
            </a:fld>
            <a:endParaRPr lang="en-US" dirty="0"/>
          </a:p>
        </p:txBody>
      </p:sp>
    </p:spTree>
    <p:extLst>
      <p:ext uri="{BB962C8B-B14F-4D97-AF65-F5344CB8AC3E}">
        <p14:creationId xmlns:p14="http://schemas.microsoft.com/office/powerpoint/2010/main" val="2574451377"/>
      </p:ext>
    </p:extLst>
  </p:cSld>
  <p:clrMapOvr>
    <a:masterClrMapping/>
  </p:clrMapOvr>
  <mc:AlternateContent xmlns:mc="http://schemas.openxmlformats.org/markup-compatibility/2006" xmlns:p14="http://schemas.microsoft.com/office/powerpoint/2010/main">
    <mc:Choice Requires="p14">
      <p:transition spd="slow" p14:dur="1150">
        <p:push/>
      </p:transition>
    </mc:Choice>
    <mc:Fallback xmlns="">
      <p:transition spd="slow">
        <p:push/>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47402" y="1672010"/>
            <a:ext cx="8003785" cy="3845204"/>
          </a:xfrm>
        </p:spPr>
        <p:txBody>
          <a:bodyPr anchor="b"/>
          <a:lstStyle>
            <a:lvl1pPr>
              <a:defRPr sz="8315"/>
            </a:lvl1pPr>
          </a:lstStyle>
          <a:p>
            <a:r>
              <a:rPr lang="en-US"/>
              <a:t>Click to edit Master title style</a:t>
            </a:r>
            <a:endParaRPr lang="en-US" dirty="0"/>
          </a:p>
        </p:txBody>
      </p:sp>
      <p:sp>
        <p:nvSpPr>
          <p:cNvPr id="3" name="Subtitle 2"/>
          <p:cNvSpPr>
            <a:spLocks noGrp="1"/>
          </p:cNvSpPr>
          <p:nvPr>
            <p:ph type="subTitle" idx="1"/>
          </p:nvPr>
        </p:nvSpPr>
        <p:spPr>
          <a:xfrm>
            <a:off x="1047402" y="5517210"/>
            <a:ext cx="8003785" cy="994821"/>
          </a:xfrm>
        </p:spPr>
        <p:txBody>
          <a:bodyPr anchor="t"/>
          <a:lstStyle>
            <a:lvl1pPr marL="0" indent="0" algn="l">
              <a:buNone/>
              <a:defRPr cap="all">
                <a:solidFill>
                  <a:schemeClr val="bg2">
                    <a:lumMod val="40000"/>
                    <a:lumOff val="60000"/>
                  </a:schemeClr>
                </a:solidFill>
              </a:defRPr>
            </a:lvl1pPr>
            <a:lvl2pPr marL="528020" indent="0" algn="ctr">
              <a:buNone/>
              <a:defRPr>
                <a:solidFill>
                  <a:schemeClr val="tx1">
                    <a:tint val="75000"/>
                  </a:schemeClr>
                </a:solidFill>
              </a:defRPr>
            </a:lvl2pPr>
            <a:lvl3pPr marL="1056041" indent="0" algn="ctr">
              <a:buNone/>
              <a:defRPr>
                <a:solidFill>
                  <a:schemeClr val="tx1">
                    <a:tint val="75000"/>
                  </a:schemeClr>
                </a:solidFill>
              </a:defRPr>
            </a:lvl3pPr>
            <a:lvl4pPr marL="1584061" indent="0" algn="ctr">
              <a:buNone/>
              <a:defRPr>
                <a:solidFill>
                  <a:schemeClr val="tx1">
                    <a:tint val="75000"/>
                  </a:schemeClr>
                </a:solidFill>
              </a:defRPr>
            </a:lvl4pPr>
            <a:lvl5pPr marL="2112081" indent="0" algn="ctr">
              <a:buNone/>
              <a:defRPr>
                <a:solidFill>
                  <a:schemeClr val="tx1">
                    <a:tint val="75000"/>
                  </a:schemeClr>
                </a:solidFill>
              </a:defRPr>
            </a:lvl5pPr>
            <a:lvl6pPr marL="2640101" indent="0" algn="ctr">
              <a:buNone/>
              <a:defRPr>
                <a:solidFill>
                  <a:schemeClr val="tx1">
                    <a:tint val="75000"/>
                  </a:schemeClr>
                </a:solidFill>
              </a:defRPr>
            </a:lvl6pPr>
            <a:lvl7pPr marL="3168122" indent="0" algn="ctr">
              <a:buNone/>
              <a:defRPr>
                <a:solidFill>
                  <a:schemeClr val="tx1">
                    <a:tint val="75000"/>
                  </a:schemeClr>
                </a:solidFill>
              </a:defRPr>
            </a:lvl7pPr>
            <a:lvl8pPr marL="3696142" indent="0" algn="ctr">
              <a:buNone/>
              <a:defRPr>
                <a:solidFill>
                  <a:schemeClr val="tx1">
                    <a:tint val="75000"/>
                  </a:schemeClr>
                </a:solidFill>
              </a:defRPr>
            </a:lvl8pPr>
            <a:lvl9pPr marL="422416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3180560"/>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Approved question wide">
    <p:spTree>
      <p:nvGrpSpPr>
        <p:cNvPr id="1" name=""/>
        <p:cNvGrpSpPr/>
        <p:nvPr/>
      </p:nvGrpSpPr>
      <p:grpSpPr>
        <a:xfrm>
          <a:off x="0" y="0"/>
          <a:ext cx="0" cy="0"/>
          <a:chOff x="0" y="0"/>
          <a:chExt cx="0" cy="0"/>
        </a:xfrm>
      </p:grpSpPr>
      <p:pic>
        <p:nvPicPr>
          <p:cNvPr id="146" name="Picture 145">
            <a:extLst>
              <a:ext uri="{FF2B5EF4-FFF2-40B4-BE49-F238E27FC236}">
                <a16:creationId xmlns:a16="http://schemas.microsoft.com/office/drawing/2014/main" id="{7FDAC7B4-6A01-49C4-9730-BF8572B139E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16402" b="5936"/>
          <a:stretch/>
        </p:blipFill>
        <p:spPr>
          <a:xfrm>
            <a:off x="2" y="-1"/>
            <a:ext cx="11053763" cy="7920039"/>
          </a:xfrm>
          <a:prstGeom prst="rect">
            <a:avLst/>
          </a:prstGeom>
        </p:spPr>
      </p:pic>
      <p:sp>
        <p:nvSpPr>
          <p:cNvPr id="2" name="Rectangle 1">
            <a:extLst>
              <a:ext uri="{FF2B5EF4-FFF2-40B4-BE49-F238E27FC236}">
                <a16:creationId xmlns:a16="http://schemas.microsoft.com/office/drawing/2014/main" id="{E4BCCB2E-3515-42EB-B2C6-FB7D701D1793}"/>
              </a:ext>
            </a:extLst>
          </p:cNvPr>
          <p:cNvSpPr/>
          <p:nvPr userDrawn="1"/>
        </p:nvSpPr>
        <p:spPr>
          <a:xfrm>
            <a:off x="2" y="6167070"/>
            <a:ext cx="11053763" cy="1752968"/>
          </a:xfrm>
          <a:prstGeom prst="rect">
            <a:avLst/>
          </a:prstGeom>
          <a:gradFill flip="none" rotWithShape="1">
            <a:gsLst>
              <a:gs pos="0">
                <a:schemeClr val="bg2">
                  <a:alpha val="0"/>
                </a:schemeClr>
              </a:gs>
              <a:gs pos="61000">
                <a:schemeClr val="bg2">
                  <a:alpha val="34000"/>
                </a:schemeClr>
              </a:gs>
              <a:gs pos="100000">
                <a:schemeClr val="bg2"/>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367" dirty="0">
              <a:solidFill>
                <a:schemeClr val="tx1"/>
              </a:solidFill>
            </a:endParaRPr>
          </a:p>
        </p:txBody>
      </p:sp>
      <p:pic>
        <p:nvPicPr>
          <p:cNvPr id="84" name="Picture 83">
            <a:extLst>
              <a:ext uri="{FF2B5EF4-FFF2-40B4-BE49-F238E27FC236}">
                <a16:creationId xmlns:a16="http://schemas.microsoft.com/office/drawing/2014/main" id="{9C231702-C029-4BB5-90D1-8311DD931D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23673" y="6167071"/>
            <a:ext cx="1193807" cy="1336137"/>
          </a:xfrm>
          <a:prstGeom prst="rect">
            <a:avLst/>
          </a:prstGeom>
        </p:spPr>
      </p:pic>
      <p:pic>
        <p:nvPicPr>
          <p:cNvPr id="73" name="Picture 72">
            <a:extLst>
              <a:ext uri="{FF2B5EF4-FFF2-40B4-BE49-F238E27FC236}">
                <a16:creationId xmlns:a16="http://schemas.microsoft.com/office/drawing/2014/main" id="{6451607B-CAB5-4136-AB12-1BF3A1C4485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8187" y="528004"/>
            <a:ext cx="5626365" cy="4539644"/>
          </a:xfrm>
          <a:prstGeom prst="rect">
            <a:avLst/>
          </a:prstGeom>
        </p:spPr>
      </p:pic>
      <p:sp>
        <p:nvSpPr>
          <p:cNvPr id="74" name="Title 1">
            <a:extLst>
              <a:ext uri="{FF2B5EF4-FFF2-40B4-BE49-F238E27FC236}">
                <a16:creationId xmlns:a16="http://schemas.microsoft.com/office/drawing/2014/main" id="{01B1427F-F1DB-442D-870C-2543A78EC303}"/>
              </a:ext>
            </a:extLst>
          </p:cNvPr>
          <p:cNvSpPr>
            <a:spLocks noGrp="1"/>
          </p:cNvSpPr>
          <p:nvPr>
            <p:ph type="ctrTitle"/>
          </p:nvPr>
        </p:nvSpPr>
        <p:spPr>
          <a:xfrm>
            <a:off x="1257714" y="2077745"/>
            <a:ext cx="4584018" cy="993643"/>
          </a:xfrm>
          <a:prstGeom prst="rect">
            <a:avLst/>
          </a:prstGeom>
        </p:spPr>
        <p:txBody>
          <a:bodyPr/>
          <a:lstStyle>
            <a:lvl1pPr>
              <a:defRPr sz="3418" b="0">
                <a:solidFill>
                  <a:srgbClr val="FFFFFF"/>
                </a:solidFill>
                <a:latin typeface="EYInterstate Light" panose="02000506000000020004" pitchFamily="2" charset="0"/>
                <a:cs typeface="Arial" pitchFamily="34" charset="0"/>
              </a:defRPr>
            </a:lvl1pPr>
          </a:lstStyle>
          <a:p>
            <a:r>
              <a:rPr lang="en-US" dirty="0"/>
              <a:t>Click to edit Master title style</a:t>
            </a:r>
            <a:endParaRPr lang="en-GB" dirty="0"/>
          </a:p>
        </p:txBody>
      </p:sp>
      <p:pic>
        <p:nvPicPr>
          <p:cNvPr id="145" name="Picture 144">
            <a:extLst>
              <a:ext uri="{FF2B5EF4-FFF2-40B4-BE49-F238E27FC236}">
                <a16:creationId xmlns:a16="http://schemas.microsoft.com/office/drawing/2014/main" id="{727C5A3D-F97A-4F85-9F88-240C2439860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38188" y="6830448"/>
            <a:ext cx="4569469" cy="714570"/>
          </a:xfrm>
          <a:prstGeom prst="rect">
            <a:avLst/>
          </a:prstGeom>
        </p:spPr>
      </p:pic>
    </p:spTree>
    <p:extLst>
      <p:ext uri="{BB962C8B-B14F-4D97-AF65-F5344CB8AC3E}">
        <p14:creationId xmlns:p14="http://schemas.microsoft.com/office/powerpoint/2010/main" val="2312111317"/>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4/30/2024</a:t>
            </a:fld>
            <a:endParaRPr lang="en-US" dirty="0"/>
          </a:p>
        </p:txBody>
      </p:sp>
      <p:sp>
        <p:nvSpPr>
          <p:cNvPr id="5" name="Footer Placeholder 4"/>
          <p:cNvSpPr>
            <a:spLocks noGrp="1"/>
          </p:cNvSpPr>
          <p:nvPr>
            <p:ph type="ftr" sz="quarter" idx="11"/>
          </p:nvPr>
        </p:nvSpPr>
        <p:spPr/>
        <p:txBody>
          <a:bodyPr/>
          <a:lstStyle/>
          <a:p>
            <a:pPr defTabSz="829109"/>
            <a:r>
              <a:rPr lang="en-US"/>
              <a:t>C Centric Confidential</a:t>
            </a:r>
            <a:endParaRPr lang="en-US" dirty="0"/>
          </a:p>
        </p:txBody>
      </p:sp>
      <p:sp>
        <p:nvSpPr>
          <p:cNvPr id="6" name="Slide Number Placeholder 5"/>
          <p:cNvSpPr>
            <a:spLocks noGrp="1"/>
          </p:cNvSpPr>
          <p:nvPr>
            <p:ph type="sldNum" sz="quarter" idx="12"/>
          </p:nvPr>
        </p:nvSpPr>
        <p:spPr/>
        <p:txBody>
          <a:bodyPr/>
          <a:lstStyle/>
          <a:p>
            <a:fld id="{71F47D9D-8D60-4698-A495-89D102E182A2}" type="slidenum">
              <a:rPr lang="en-US" smtClean="0"/>
              <a:pPr/>
              <a:t>‹#›</a:t>
            </a:fld>
            <a:endParaRPr lang="en-US" dirty="0"/>
          </a:p>
        </p:txBody>
      </p:sp>
    </p:spTree>
    <p:extLst>
      <p:ext uri="{BB962C8B-B14F-4D97-AF65-F5344CB8AC3E}">
        <p14:creationId xmlns:p14="http://schemas.microsoft.com/office/powerpoint/2010/main" val="1752043146"/>
      </p:ext>
    </p:extLst>
  </p:cSld>
  <p:clrMapOvr>
    <a:masterClrMapping/>
  </p:clrMapOvr>
  <mc:AlternateContent xmlns:mc="http://schemas.openxmlformats.org/markup-compatibility/2006" xmlns:p14="http://schemas.microsoft.com/office/powerpoint/2010/main">
    <mc:Choice Requires="p14">
      <p:transition spd="slow" p14:dur="1150">
        <p:push/>
      </p:transition>
    </mc:Choice>
    <mc:Fallback xmlns="">
      <p:transition spd="slow">
        <p:push/>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47404" y="3304906"/>
            <a:ext cx="8003784" cy="2212306"/>
          </a:xfrm>
        </p:spPr>
        <p:txBody>
          <a:bodyPr anchor="b"/>
          <a:lstStyle>
            <a:lvl1pPr algn="l">
              <a:defRPr sz="4620" b="0" cap="none"/>
            </a:lvl1pPr>
          </a:lstStyle>
          <a:p>
            <a:r>
              <a:rPr lang="en-US"/>
              <a:t>Click to edit Master title style</a:t>
            </a:r>
            <a:endParaRPr lang="en-US" dirty="0"/>
          </a:p>
        </p:txBody>
      </p:sp>
      <p:sp>
        <p:nvSpPr>
          <p:cNvPr id="3" name="Text Placeholder 2"/>
          <p:cNvSpPr>
            <a:spLocks noGrp="1"/>
          </p:cNvSpPr>
          <p:nvPr>
            <p:ph type="body" idx="1"/>
          </p:nvPr>
        </p:nvSpPr>
        <p:spPr>
          <a:xfrm>
            <a:off x="1047402" y="5517212"/>
            <a:ext cx="8003785" cy="993643"/>
          </a:xfrm>
        </p:spPr>
        <p:txBody>
          <a:bodyPr anchor="t"/>
          <a:lstStyle>
            <a:lvl1pPr marL="0" indent="0" algn="l">
              <a:buNone/>
              <a:defRPr sz="2310" cap="all">
                <a:solidFill>
                  <a:schemeClr val="bg2">
                    <a:lumMod val="40000"/>
                    <a:lumOff val="60000"/>
                  </a:schemeClr>
                </a:solidFill>
              </a:defRPr>
            </a:lvl1pPr>
            <a:lvl2pPr marL="528020" indent="0">
              <a:buNone/>
              <a:defRPr sz="2079">
                <a:solidFill>
                  <a:schemeClr val="tx1">
                    <a:tint val="75000"/>
                  </a:schemeClr>
                </a:solidFill>
              </a:defRPr>
            </a:lvl2pPr>
            <a:lvl3pPr marL="1056041" indent="0">
              <a:buNone/>
              <a:defRPr sz="1848">
                <a:solidFill>
                  <a:schemeClr val="tx1">
                    <a:tint val="75000"/>
                  </a:schemeClr>
                </a:solidFill>
              </a:defRPr>
            </a:lvl3pPr>
            <a:lvl4pPr marL="1584061" indent="0">
              <a:buNone/>
              <a:defRPr sz="1617">
                <a:solidFill>
                  <a:schemeClr val="tx1">
                    <a:tint val="75000"/>
                  </a:schemeClr>
                </a:solidFill>
              </a:defRPr>
            </a:lvl4pPr>
            <a:lvl5pPr marL="2112081" indent="0">
              <a:buNone/>
              <a:defRPr sz="1617">
                <a:solidFill>
                  <a:schemeClr val="tx1">
                    <a:tint val="75000"/>
                  </a:schemeClr>
                </a:solidFill>
              </a:defRPr>
            </a:lvl5pPr>
            <a:lvl6pPr marL="2640101" indent="0">
              <a:buNone/>
              <a:defRPr sz="1617">
                <a:solidFill>
                  <a:schemeClr val="tx1">
                    <a:tint val="75000"/>
                  </a:schemeClr>
                </a:solidFill>
              </a:defRPr>
            </a:lvl6pPr>
            <a:lvl7pPr marL="3168122" indent="0">
              <a:buNone/>
              <a:defRPr sz="1617">
                <a:solidFill>
                  <a:schemeClr val="tx1">
                    <a:tint val="75000"/>
                  </a:schemeClr>
                </a:solidFill>
              </a:defRPr>
            </a:lvl7pPr>
            <a:lvl8pPr marL="3696142" indent="0">
              <a:buNone/>
              <a:defRPr sz="1617">
                <a:solidFill>
                  <a:schemeClr val="tx1">
                    <a:tint val="75000"/>
                  </a:schemeClr>
                </a:solidFill>
              </a:defRPr>
            </a:lvl8pPr>
            <a:lvl9pPr marL="4224162" indent="0">
              <a:buNone/>
              <a:defRPr sz="161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06789318"/>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0569" y="2379680"/>
            <a:ext cx="3986938" cy="4845524"/>
          </a:xfrm>
        </p:spPr>
        <p:txBody>
          <a:bodyPr>
            <a:normAutofit/>
          </a:bodyPr>
          <a:lstStyle>
            <a:lvl1pPr>
              <a:defRPr sz="2079"/>
            </a:lvl1pPr>
            <a:lvl2pPr>
              <a:defRPr sz="1848"/>
            </a:lvl2pPr>
            <a:lvl3pPr>
              <a:defRPr sz="1617"/>
            </a:lvl3pPr>
            <a:lvl4pPr>
              <a:defRPr sz="1386"/>
            </a:lvl4pPr>
            <a:lvl5pPr>
              <a:defRPr sz="1386"/>
            </a:lvl5pPr>
            <a:lvl6pPr>
              <a:defRPr sz="1386"/>
            </a:lvl6pPr>
            <a:lvl7pPr>
              <a:defRPr sz="1386"/>
            </a:lvl7pPr>
            <a:lvl8pPr>
              <a:defRPr sz="1386"/>
            </a:lvl8pPr>
            <a:lvl9pPr>
              <a:defRPr sz="13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27930" y="2374503"/>
            <a:ext cx="3986940" cy="4850700"/>
          </a:xfrm>
        </p:spPr>
        <p:txBody>
          <a:bodyPr>
            <a:normAutofit/>
          </a:bodyPr>
          <a:lstStyle>
            <a:lvl1pPr>
              <a:defRPr sz="2079"/>
            </a:lvl1pPr>
            <a:lvl2pPr>
              <a:defRPr sz="1848"/>
            </a:lvl2pPr>
            <a:lvl3pPr>
              <a:defRPr sz="1617"/>
            </a:lvl3pPr>
            <a:lvl4pPr>
              <a:defRPr sz="1386"/>
            </a:lvl4pPr>
            <a:lvl5pPr>
              <a:defRPr sz="1386"/>
            </a:lvl5pPr>
            <a:lvl6pPr>
              <a:defRPr sz="1386"/>
            </a:lvl6pPr>
            <a:lvl7pPr>
              <a:defRPr sz="1386"/>
            </a:lvl7pPr>
            <a:lvl8pPr>
              <a:defRPr sz="1386"/>
            </a:lvl8pPr>
            <a:lvl9pPr>
              <a:defRPr sz="13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64658592"/>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0568" y="2200010"/>
            <a:ext cx="3986937" cy="665503"/>
          </a:xfrm>
        </p:spPr>
        <p:txBody>
          <a:bodyPr anchor="b">
            <a:noAutofit/>
          </a:bodyPr>
          <a:lstStyle>
            <a:lvl1pPr marL="0" indent="0">
              <a:buNone/>
              <a:defRPr sz="2772" b="0">
                <a:solidFill>
                  <a:schemeClr val="bg2">
                    <a:lumMod val="40000"/>
                    <a:lumOff val="60000"/>
                  </a:schemeClr>
                </a:solidFill>
              </a:defRPr>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a:t>Click to edit Master text styles</a:t>
            </a:r>
          </a:p>
        </p:txBody>
      </p:sp>
      <p:sp>
        <p:nvSpPr>
          <p:cNvPr id="4" name="Content Placeholder 3"/>
          <p:cNvSpPr>
            <a:spLocks noGrp="1"/>
          </p:cNvSpPr>
          <p:nvPr>
            <p:ph sz="half" idx="2"/>
          </p:nvPr>
        </p:nvSpPr>
        <p:spPr>
          <a:xfrm>
            <a:off x="1000569" y="2904014"/>
            <a:ext cx="3986938" cy="4321188"/>
          </a:xfrm>
        </p:spPr>
        <p:txBody>
          <a:bodyPr>
            <a:normAutofit/>
          </a:bodyPr>
          <a:lstStyle>
            <a:lvl1pPr>
              <a:defRPr sz="2079"/>
            </a:lvl1pPr>
            <a:lvl2pPr>
              <a:defRPr sz="1848"/>
            </a:lvl2pPr>
            <a:lvl3pPr>
              <a:defRPr sz="1617"/>
            </a:lvl3pPr>
            <a:lvl4pPr>
              <a:defRPr sz="1386"/>
            </a:lvl4pPr>
            <a:lvl5pPr>
              <a:defRPr sz="1386"/>
            </a:lvl5pPr>
            <a:lvl6pPr>
              <a:defRPr sz="1386"/>
            </a:lvl6pPr>
            <a:lvl7pPr>
              <a:defRPr sz="1386"/>
            </a:lvl7pPr>
            <a:lvl8pPr>
              <a:defRPr sz="1386"/>
            </a:lvl8pPr>
            <a:lvl9pPr>
              <a:defRPr sz="13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27931" y="2200010"/>
            <a:ext cx="3986938" cy="665503"/>
          </a:xfrm>
        </p:spPr>
        <p:txBody>
          <a:bodyPr anchor="b">
            <a:noAutofit/>
          </a:bodyPr>
          <a:lstStyle>
            <a:lvl1pPr marL="0" indent="0">
              <a:buNone/>
              <a:defRPr sz="2772" b="0">
                <a:solidFill>
                  <a:schemeClr val="bg2">
                    <a:lumMod val="40000"/>
                    <a:lumOff val="60000"/>
                  </a:schemeClr>
                </a:solidFill>
              </a:defRPr>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a:t>Click to edit Master text styles</a:t>
            </a:r>
          </a:p>
        </p:txBody>
      </p:sp>
      <p:sp>
        <p:nvSpPr>
          <p:cNvPr id="6" name="Content Placeholder 5"/>
          <p:cNvSpPr>
            <a:spLocks noGrp="1"/>
          </p:cNvSpPr>
          <p:nvPr>
            <p:ph sz="quarter" idx="4"/>
          </p:nvPr>
        </p:nvSpPr>
        <p:spPr>
          <a:xfrm>
            <a:off x="5127931" y="2904014"/>
            <a:ext cx="3986938" cy="4321188"/>
          </a:xfrm>
        </p:spPr>
        <p:txBody>
          <a:bodyPr>
            <a:normAutofit/>
          </a:bodyPr>
          <a:lstStyle>
            <a:lvl1pPr>
              <a:defRPr sz="2079"/>
            </a:lvl1pPr>
            <a:lvl2pPr>
              <a:defRPr sz="1848"/>
            </a:lvl2pPr>
            <a:lvl3pPr>
              <a:defRPr sz="1617"/>
            </a:lvl3pPr>
            <a:lvl4pPr>
              <a:defRPr sz="1386"/>
            </a:lvl4pPr>
            <a:lvl5pPr>
              <a:defRPr sz="1386"/>
            </a:lvl5pPr>
            <a:lvl6pPr>
              <a:defRPr sz="1386"/>
            </a:lvl6pPr>
            <a:lvl7pPr>
              <a:defRPr sz="1386"/>
            </a:lvl7pPr>
            <a:lvl8pPr>
              <a:defRPr sz="1386"/>
            </a:lvl8pPr>
            <a:lvl9pPr>
              <a:defRPr sz="13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35204979"/>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4/30/2024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03049979"/>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4/30/2024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405049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7401" y="1672008"/>
            <a:ext cx="3084346" cy="1672008"/>
          </a:xfrm>
        </p:spPr>
        <p:txBody>
          <a:bodyPr anchor="b"/>
          <a:lstStyle>
            <a:lvl1pPr algn="l">
              <a:defRPr sz="2772" b="0"/>
            </a:lvl1pPr>
          </a:lstStyle>
          <a:p>
            <a:r>
              <a:rPr lang="en-US"/>
              <a:t>Click to edit Master title style</a:t>
            </a:r>
            <a:endParaRPr lang="en-US" dirty="0"/>
          </a:p>
        </p:txBody>
      </p:sp>
      <p:sp>
        <p:nvSpPr>
          <p:cNvPr id="3" name="Content Placeholder 2"/>
          <p:cNvSpPr>
            <a:spLocks noGrp="1"/>
          </p:cNvSpPr>
          <p:nvPr>
            <p:ph idx="1"/>
          </p:nvPr>
        </p:nvSpPr>
        <p:spPr>
          <a:xfrm>
            <a:off x="4339059" y="1672008"/>
            <a:ext cx="4712129" cy="5280025"/>
          </a:xfrm>
        </p:spPr>
        <p:txBody>
          <a:bodyPr anchor="ctr">
            <a:normAutofit/>
          </a:bodyPr>
          <a:lstStyle>
            <a:lvl1pPr>
              <a:defRPr sz="2310"/>
            </a:lvl1pPr>
            <a:lvl2pPr>
              <a:defRPr sz="2079"/>
            </a:lvl2pPr>
            <a:lvl3pPr>
              <a:defRPr sz="1848"/>
            </a:lvl3pPr>
            <a:lvl4pPr>
              <a:defRPr sz="1617"/>
            </a:lvl4pPr>
            <a:lvl5pPr>
              <a:defRPr sz="1617"/>
            </a:lvl5pPr>
            <a:lvl6pPr>
              <a:defRPr sz="1617"/>
            </a:lvl6pPr>
            <a:lvl7pPr>
              <a:defRPr sz="1617"/>
            </a:lvl7pPr>
            <a:lvl8pPr>
              <a:defRPr sz="1617"/>
            </a:lvl8pPr>
            <a:lvl9pPr>
              <a:defRPr sz="161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7401" y="3613886"/>
            <a:ext cx="3084346" cy="3344015"/>
          </a:xfrm>
        </p:spPr>
        <p:txBody>
          <a:bodyPr/>
          <a:lstStyle>
            <a:lvl1pPr marL="0" indent="0">
              <a:buNone/>
              <a:defRPr sz="1617"/>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4/30/2024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87571471"/>
      </p:ext>
    </p:extLst>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6452" y="2141334"/>
            <a:ext cx="4618638" cy="1818685"/>
          </a:xfrm>
        </p:spPr>
        <p:txBody>
          <a:bodyPr anchor="b">
            <a:normAutofit/>
          </a:bodyPr>
          <a:lstStyle>
            <a:lvl1pPr algn="l">
              <a:defRPr sz="4158"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302383" y="1320007"/>
            <a:ext cx="2902368" cy="528002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848"/>
            </a:lvl1pPr>
            <a:lvl2pPr marL="528020" indent="0">
              <a:buNone/>
              <a:defRPr sz="1848"/>
            </a:lvl2pPr>
            <a:lvl3pPr marL="1056041" indent="0">
              <a:buNone/>
              <a:defRPr sz="1848"/>
            </a:lvl3pPr>
            <a:lvl4pPr marL="1584061" indent="0">
              <a:buNone/>
              <a:defRPr sz="1848"/>
            </a:lvl4pPr>
            <a:lvl5pPr marL="2112081" indent="0">
              <a:buNone/>
              <a:defRPr sz="1848"/>
            </a:lvl5pPr>
            <a:lvl6pPr marL="2640101" indent="0">
              <a:buNone/>
              <a:defRPr sz="1848"/>
            </a:lvl6pPr>
            <a:lvl7pPr marL="3168122" indent="0">
              <a:buNone/>
              <a:defRPr sz="1848"/>
            </a:lvl7pPr>
            <a:lvl8pPr marL="3696142" indent="0">
              <a:buNone/>
              <a:defRPr sz="1848"/>
            </a:lvl8pPr>
            <a:lvl9pPr marL="4224162" indent="0">
              <a:buNone/>
              <a:defRPr sz="1848"/>
            </a:lvl9pPr>
          </a:lstStyle>
          <a:p>
            <a:r>
              <a:rPr lang="en-US"/>
              <a:t>Click icon to add picture</a:t>
            </a:r>
            <a:endParaRPr lang="en-US" dirty="0"/>
          </a:p>
        </p:txBody>
      </p:sp>
      <p:sp>
        <p:nvSpPr>
          <p:cNvPr id="4" name="Text Placeholder 3"/>
          <p:cNvSpPr>
            <a:spLocks noGrp="1"/>
          </p:cNvSpPr>
          <p:nvPr>
            <p:ph type="body" sz="half" idx="2"/>
          </p:nvPr>
        </p:nvSpPr>
        <p:spPr>
          <a:xfrm>
            <a:off x="1047401" y="4224020"/>
            <a:ext cx="4611450" cy="1584008"/>
          </a:xfrm>
        </p:spPr>
        <p:txBody>
          <a:bodyPr>
            <a:normAutofit/>
          </a:bodyPr>
          <a:lstStyle>
            <a:lvl1pPr marL="0" indent="0">
              <a:buNone/>
              <a:defRPr sz="1617"/>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89642452"/>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7404" y="5544011"/>
            <a:ext cx="8003784" cy="654504"/>
          </a:xfrm>
        </p:spPr>
        <p:txBody>
          <a:bodyPr anchor="b">
            <a:normAutofit/>
          </a:bodyPr>
          <a:lstStyle>
            <a:lvl1pPr algn="l">
              <a:defRPr sz="277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7402" y="792004"/>
            <a:ext cx="8003785" cy="42044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848"/>
            </a:lvl1pPr>
            <a:lvl2pPr marL="528020" indent="0">
              <a:buNone/>
              <a:defRPr sz="1848"/>
            </a:lvl2pPr>
            <a:lvl3pPr marL="1056041" indent="0">
              <a:buNone/>
              <a:defRPr sz="1848"/>
            </a:lvl3pPr>
            <a:lvl4pPr marL="1584061" indent="0">
              <a:buNone/>
              <a:defRPr sz="1848"/>
            </a:lvl4pPr>
            <a:lvl5pPr marL="2112081" indent="0">
              <a:buNone/>
              <a:defRPr sz="1848"/>
            </a:lvl5pPr>
            <a:lvl6pPr marL="2640101" indent="0">
              <a:buNone/>
              <a:defRPr sz="1848"/>
            </a:lvl6pPr>
            <a:lvl7pPr marL="3168122" indent="0">
              <a:buNone/>
              <a:defRPr sz="1848"/>
            </a:lvl7pPr>
            <a:lvl8pPr marL="3696142" indent="0">
              <a:buNone/>
              <a:defRPr sz="1848"/>
            </a:lvl8pPr>
            <a:lvl9pPr marL="4224162" indent="0">
              <a:buNone/>
              <a:defRPr sz="1848"/>
            </a:lvl9pPr>
          </a:lstStyle>
          <a:p>
            <a:r>
              <a:rPr lang="en-US"/>
              <a:t>Click icon to add picture</a:t>
            </a:r>
            <a:endParaRPr lang="en-US" dirty="0"/>
          </a:p>
        </p:txBody>
      </p:sp>
      <p:sp>
        <p:nvSpPr>
          <p:cNvPr id="4" name="Text Placeholder 3"/>
          <p:cNvSpPr>
            <a:spLocks noGrp="1"/>
          </p:cNvSpPr>
          <p:nvPr>
            <p:ph type="body" sz="half" idx="2"/>
          </p:nvPr>
        </p:nvSpPr>
        <p:spPr>
          <a:xfrm>
            <a:off x="1047403" y="6198515"/>
            <a:ext cx="8003783" cy="570169"/>
          </a:xfrm>
        </p:spPr>
        <p:txBody>
          <a:bodyPr>
            <a:normAutofit/>
          </a:bodyPr>
          <a:lstStyle>
            <a:lvl1pPr marL="0" indent="0">
              <a:buNone/>
              <a:defRPr sz="1386"/>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65017430"/>
      </p:ext>
    </p:extLst>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47402" y="1672008"/>
            <a:ext cx="8003785" cy="2288011"/>
          </a:xfrm>
        </p:spPr>
        <p:txBody>
          <a:bodyPr/>
          <a:lstStyle>
            <a:lvl1pPr>
              <a:defRPr sz="5544"/>
            </a:lvl1pPr>
          </a:lstStyle>
          <a:p>
            <a:r>
              <a:rPr lang="en-US"/>
              <a:t>Click to edit Master title style</a:t>
            </a:r>
            <a:endParaRPr lang="en-US" dirty="0"/>
          </a:p>
        </p:txBody>
      </p:sp>
      <p:sp>
        <p:nvSpPr>
          <p:cNvPr id="8" name="Text Placeholder 3"/>
          <p:cNvSpPr>
            <a:spLocks noGrp="1"/>
          </p:cNvSpPr>
          <p:nvPr>
            <p:ph type="body" sz="half" idx="2"/>
          </p:nvPr>
        </p:nvSpPr>
        <p:spPr>
          <a:xfrm>
            <a:off x="1047402" y="4224020"/>
            <a:ext cx="8003785" cy="2728013"/>
          </a:xfrm>
        </p:spPr>
        <p:txBody>
          <a:bodyPr anchor="ctr">
            <a:normAutofit/>
          </a:bodyPr>
          <a:lstStyle>
            <a:lvl1pPr marL="0" indent="0">
              <a:buNone/>
              <a:defRPr sz="2079"/>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2192906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pic>
        <p:nvPicPr>
          <p:cNvPr id="119" name="Picture 118">
            <a:extLst>
              <a:ext uri="{FF2B5EF4-FFF2-40B4-BE49-F238E27FC236}">
                <a16:creationId xmlns:a16="http://schemas.microsoft.com/office/drawing/2014/main" id="{EAA736A0-D2E9-4CA1-BF9F-5E33CF39B83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8188" y="528004"/>
            <a:ext cx="5626365" cy="4539644"/>
          </a:xfrm>
          <a:prstGeom prst="rect">
            <a:avLst/>
          </a:prstGeom>
        </p:spPr>
      </p:pic>
      <p:pic>
        <p:nvPicPr>
          <p:cNvPr id="83" name="Picture 82">
            <a:extLst>
              <a:ext uri="{FF2B5EF4-FFF2-40B4-BE49-F238E27FC236}">
                <a16:creationId xmlns:a16="http://schemas.microsoft.com/office/drawing/2014/main" id="{23B9FB7E-B586-4378-AE43-0A9B9CA0B98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8189" y="5600738"/>
            <a:ext cx="4569469" cy="714570"/>
          </a:xfrm>
          <a:prstGeom prst="rect">
            <a:avLst/>
          </a:prstGeom>
        </p:spPr>
      </p:pic>
      <p:sp>
        <p:nvSpPr>
          <p:cNvPr id="124" name="Subtitle 2">
            <a:extLst>
              <a:ext uri="{FF2B5EF4-FFF2-40B4-BE49-F238E27FC236}">
                <a16:creationId xmlns:a16="http://schemas.microsoft.com/office/drawing/2014/main" id="{DE813F69-7E98-49B9-A563-B5D224235BE1}"/>
              </a:ext>
            </a:extLst>
          </p:cNvPr>
          <p:cNvSpPr>
            <a:spLocks noGrp="1"/>
          </p:cNvSpPr>
          <p:nvPr>
            <p:ph type="subTitle" idx="1"/>
          </p:nvPr>
        </p:nvSpPr>
        <p:spPr>
          <a:xfrm>
            <a:off x="1259193" y="3263191"/>
            <a:ext cx="4367214" cy="745742"/>
          </a:xfrm>
          <a:prstGeom prst="rect">
            <a:avLst/>
          </a:prstGeom>
        </p:spPr>
        <p:txBody>
          <a:bodyPr/>
          <a:lstStyle>
            <a:lvl1pPr marL="0" indent="0" algn="l">
              <a:buNone/>
              <a:defRPr sz="1824">
                <a:solidFill>
                  <a:schemeClr val="bg1"/>
                </a:solidFill>
                <a:latin typeface="EYInterstate" panose="02000503020000020004" pitchFamily="2" charset="0"/>
                <a:cs typeface="Arial" pitchFamily="34" charset="0"/>
              </a:defRPr>
            </a:lvl1pPr>
            <a:lvl2pPr marL="0" indent="0" algn="l">
              <a:buNone/>
              <a:defRPr sz="1824">
                <a:solidFill>
                  <a:srgbClr val="FFFFFF"/>
                </a:solidFill>
              </a:defRPr>
            </a:lvl2pPr>
            <a:lvl3pPr marL="0" indent="0" algn="l">
              <a:buNone/>
              <a:defRPr sz="1824">
                <a:solidFill>
                  <a:srgbClr val="FFFFFF"/>
                </a:solidFill>
              </a:defRPr>
            </a:lvl3pPr>
            <a:lvl4pPr marL="1563074" indent="0" algn="ctr">
              <a:buNone/>
              <a:defRPr>
                <a:solidFill>
                  <a:schemeClr val="tx1">
                    <a:tint val="75000"/>
                  </a:schemeClr>
                </a:solidFill>
              </a:defRPr>
            </a:lvl4pPr>
            <a:lvl5pPr marL="2084098" indent="0" algn="ctr">
              <a:buNone/>
              <a:defRPr>
                <a:solidFill>
                  <a:schemeClr val="tx1">
                    <a:tint val="75000"/>
                  </a:schemeClr>
                </a:solidFill>
              </a:defRPr>
            </a:lvl5pPr>
            <a:lvl6pPr marL="2605124" indent="0" algn="ctr">
              <a:buNone/>
              <a:defRPr>
                <a:solidFill>
                  <a:schemeClr val="tx1">
                    <a:tint val="75000"/>
                  </a:schemeClr>
                </a:solidFill>
              </a:defRPr>
            </a:lvl6pPr>
            <a:lvl7pPr marL="3126148" indent="0" algn="ctr">
              <a:buNone/>
              <a:defRPr>
                <a:solidFill>
                  <a:schemeClr val="tx1">
                    <a:tint val="75000"/>
                  </a:schemeClr>
                </a:solidFill>
              </a:defRPr>
            </a:lvl7pPr>
            <a:lvl8pPr marL="3647173" indent="0" algn="ctr">
              <a:buNone/>
              <a:defRPr>
                <a:solidFill>
                  <a:schemeClr val="tx1">
                    <a:tint val="75000"/>
                  </a:schemeClr>
                </a:solidFill>
              </a:defRPr>
            </a:lvl8pPr>
            <a:lvl9pPr marL="4168197" indent="0" algn="ctr">
              <a:buNone/>
              <a:defRPr>
                <a:solidFill>
                  <a:schemeClr val="tx1">
                    <a:tint val="75000"/>
                  </a:schemeClr>
                </a:solidFill>
              </a:defRPr>
            </a:lvl9pPr>
          </a:lstStyle>
          <a:p>
            <a:pPr lvl="0"/>
            <a:r>
              <a:rPr lang="en-US" dirty="0"/>
              <a:t>Click to edit Master subtitle style</a:t>
            </a:r>
            <a:endParaRPr lang="en-GB" dirty="0"/>
          </a:p>
        </p:txBody>
      </p:sp>
      <p:sp>
        <p:nvSpPr>
          <p:cNvPr id="125" name="Title 1">
            <a:extLst>
              <a:ext uri="{FF2B5EF4-FFF2-40B4-BE49-F238E27FC236}">
                <a16:creationId xmlns:a16="http://schemas.microsoft.com/office/drawing/2014/main" id="{6135F81D-3120-4669-8305-5AB7CAA05048}"/>
              </a:ext>
            </a:extLst>
          </p:cNvPr>
          <p:cNvSpPr>
            <a:spLocks noGrp="1"/>
          </p:cNvSpPr>
          <p:nvPr>
            <p:ph type="ctrTitle"/>
          </p:nvPr>
        </p:nvSpPr>
        <p:spPr>
          <a:xfrm>
            <a:off x="1259193" y="2142459"/>
            <a:ext cx="4367214" cy="993643"/>
          </a:xfrm>
          <a:prstGeom prst="rect">
            <a:avLst/>
          </a:prstGeom>
        </p:spPr>
        <p:txBody>
          <a:bodyPr/>
          <a:lstStyle>
            <a:lvl1pPr>
              <a:defRPr sz="3418"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grpSp>
        <p:nvGrpSpPr>
          <p:cNvPr id="10" name="Group 4">
            <a:extLst>
              <a:ext uri="{FF2B5EF4-FFF2-40B4-BE49-F238E27FC236}">
                <a16:creationId xmlns:a16="http://schemas.microsoft.com/office/drawing/2014/main" id="{6A7D1D7D-6FCE-45AB-9325-0591438C658C}"/>
              </a:ext>
            </a:extLst>
          </p:cNvPr>
          <p:cNvGrpSpPr>
            <a:grpSpLocks noChangeAspect="1"/>
          </p:cNvGrpSpPr>
          <p:nvPr userDrawn="1"/>
        </p:nvGrpSpPr>
        <p:grpSpPr bwMode="auto">
          <a:xfrm>
            <a:off x="9123118" y="6191677"/>
            <a:ext cx="1194362" cy="1418530"/>
            <a:chOff x="4857" y="3364"/>
            <a:chExt cx="622" cy="729"/>
          </a:xfrm>
        </p:grpSpPr>
        <p:sp>
          <p:nvSpPr>
            <p:cNvPr id="11" name="AutoShape 3">
              <a:extLst>
                <a:ext uri="{FF2B5EF4-FFF2-40B4-BE49-F238E27FC236}">
                  <a16:creationId xmlns:a16="http://schemas.microsoft.com/office/drawing/2014/main" id="{073E3E4E-52D9-4927-9283-E4B767F9B0F6}"/>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12" name="Freeform 5">
              <a:extLst>
                <a:ext uri="{FF2B5EF4-FFF2-40B4-BE49-F238E27FC236}">
                  <a16:creationId xmlns:a16="http://schemas.microsoft.com/office/drawing/2014/main" id="{CC409739-22CA-42E0-9628-60CD620AA19F}"/>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13" name="Freeform 6">
              <a:extLst>
                <a:ext uri="{FF2B5EF4-FFF2-40B4-BE49-F238E27FC236}">
                  <a16:creationId xmlns:a16="http://schemas.microsoft.com/office/drawing/2014/main" id="{B195D21B-0C02-4EA3-A84B-FF477882B6C0}"/>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grpSp>
    </p:spTree>
    <p:extLst>
      <p:ext uri="{BB962C8B-B14F-4D97-AF65-F5344CB8AC3E}">
        <p14:creationId xmlns:p14="http://schemas.microsoft.com/office/powerpoint/2010/main" val="1865519478"/>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28152" y="1672008"/>
            <a:ext cx="7254393" cy="2683174"/>
          </a:xfrm>
        </p:spPr>
        <p:txBody>
          <a:bodyPr/>
          <a:lstStyle>
            <a:lvl1pPr>
              <a:defRPr sz="5544"/>
            </a:lvl1pPr>
          </a:lstStyle>
          <a:p>
            <a:r>
              <a:rPr lang="en-US"/>
              <a:t>Click to edit Master title style</a:t>
            </a:r>
            <a:endParaRPr lang="en-US" dirty="0"/>
          </a:p>
        </p:txBody>
      </p:sp>
      <p:sp>
        <p:nvSpPr>
          <p:cNvPr id="11" name="Text Placeholder 3"/>
          <p:cNvSpPr>
            <a:spLocks noGrp="1"/>
          </p:cNvSpPr>
          <p:nvPr>
            <p:ph type="body" sz="half" idx="14"/>
          </p:nvPr>
        </p:nvSpPr>
        <p:spPr>
          <a:xfrm>
            <a:off x="1750636" y="4355183"/>
            <a:ext cx="6601745" cy="395163"/>
          </a:xfrm>
        </p:spPr>
        <p:txBody>
          <a:bodyPr vert="horz" lIns="91440" tIns="45720" rIns="91440" bIns="45720" rtlCol="0" anchor="t">
            <a:normAutofit/>
          </a:bodyPr>
          <a:lstStyle>
            <a:lvl1pPr marL="0" indent="0">
              <a:buNone/>
              <a:defRPr lang="en-US" sz="1617" b="0" i="0" kern="1200" cap="small" dirty="0">
                <a:solidFill>
                  <a:schemeClr val="bg2">
                    <a:lumMod val="40000"/>
                    <a:lumOff val="60000"/>
                  </a:schemeClr>
                </a:solidFill>
                <a:latin typeface="+mj-lt"/>
                <a:ea typeface="+mj-ea"/>
                <a:cs typeface="+mj-cs"/>
              </a:defRPr>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marL="0" lvl="0" indent="0">
              <a:buNone/>
            </a:pPr>
            <a:r>
              <a:rPr lang="en-US"/>
              <a:t>Click to edit Master text styles</a:t>
            </a:r>
          </a:p>
        </p:txBody>
      </p:sp>
      <p:sp>
        <p:nvSpPr>
          <p:cNvPr id="10" name="Text Placeholder 3"/>
          <p:cNvSpPr>
            <a:spLocks noGrp="1"/>
          </p:cNvSpPr>
          <p:nvPr>
            <p:ph type="body" sz="half" idx="2"/>
          </p:nvPr>
        </p:nvSpPr>
        <p:spPr>
          <a:xfrm>
            <a:off x="1047402" y="5024405"/>
            <a:ext cx="8003785" cy="1936009"/>
          </a:xfrm>
        </p:spPr>
        <p:txBody>
          <a:bodyPr anchor="ctr">
            <a:normAutofit/>
          </a:bodyPr>
          <a:lstStyle>
            <a:lvl1pPr marL="0" indent="0">
              <a:buNone/>
              <a:defRPr sz="2079"/>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14644" y="1121663"/>
            <a:ext cx="727236" cy="226061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4090" dirty="0"/>
              <a:t>“</a:t>
            </a:r>
          </a:p>
        </p:txBody>
      </p:sp>
      <p:sp>
        <p:nvSpPr>
          <p:cNvPr id="15" name="TextBox 14"/>
          <p:cNvSpPr txBox="1"/>
          <p:nvPr/>
        </p:nvSpPr>
        <p:spPr>
          <a:xfrm>
            <a:off x="8461605" y="3018562"/>
            <a:ext cx="727236" cy="226061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4090" dirty="0"/>
              <a:t>”</a:t>
            </a:r>
          </a:p>
        </p:txBody>
      </p:sp>
    </p:spTree>
    <p:extLst>
      <p:ext uri="{BB962C8B-B14F-4D97-AF65-F5344CB8AC3E}">
        <p14:creationId xmlns:p14="http://schemas.microsoft.com/office/powerpoint/2010/main" val="1696966306"/>
      </p:ext>
    </p:extLst>
  </p:cSld>
  <p:clrMapOvr>
    <a:masterClrMapping/>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47402" y="3608019"/>
            <a:ext cx="8003786" cy="1909193"/>
          </a:xfrm>
        </p:spPr>
        <p:txBody>
          <a:bodyPr anchor="b"/>
          <a:lstStyle>
            <a:lvl1pPr algn="l">
              <a:defRPr sz="4620" b="0" cap="none"/>
            </a:lvl1pPr>
          </a:lstStyle>
          <a:p>
            <a:r>
              <a:rPr lang="en-US"/>
              <a:t>Click to edit Master title style</a:t>
            </a:r>
            <a:endParaRPr lang="en-US" dirty="0"/>
          </a:p>
        </p:txBody>
      </p:sp>
      <p:sp>
        <p:nvSpPr>
          <p:cNvPr id="3" name="Text Placeholder 2"/>
          <p:cNvSpPr>
            <a:spLocks noGrp="1"/>
          </p:cNvSpPr>
          <p:nvPr>
            <p:ph type="body" idx="1"/>
          </p:nvPr>
        </p:nvSpPr>
        <p:spPr>
          <a:xfrm>
            <a:off x="1047402" y="5517212"/>
            <a:ext cx="8003785" cy="993643"/>
          </a:xfrm>
        </p:spPr>
        <p:txBody>
          <a:bodyPr anchor="t"/>
          <a:lstStyle>
            <a:lvl1pPr marL="0" indent="0" algn="l">
              <a:buNone/>
              <a:defRPr sz="2310" cap="none">
                <a:solidFill>
                  <a:schemeClr val="bg2">
                    <a:lumMod val="40000"/>
                    <a:lumOff val="60000"/>
                  </a:schemeClr>
                </a:solidFill>
              </a:defRPr>
            </a:lvl1pPr>
            <a:lvl2pPr marL="528020" indent="0">
              <a:buNone/>
              <a:defRPr sz="2079">
                <a:solidFill>
                  <a:schemeClr val="tx1">
                    <a:tint val="75000"/>
                  </a:schemeClr>
                </a:solidFill>
              </a:defRPr>
            </a:lvl2pPr>
            <a:lvl3pPr marL="1056041" indent="0">
              <a:buNone/>
              <a:defRPr sz="1848">
                <a:solidFill>
                  <a:schemeClr val="tx1">
                    <a:tint val="75000"/>
                  </a:schemeClr>
                </a:solidFill>
              </a:defRPr>
            </a:lvl3pPr>
            <a:lvl4pPr marL="1584061" indent="0">
              <a:buNone/>
              <a:defRPr sz="1617">
                <a:solidFill>
                  <a:schemeClr val="tx1">
                    <a:tint val="75000"/>
                  </a:schemeClr>
                </a:solidFill>
              </a:defRPr>
            </a:lvl4pPr>
            <a:lvl5pPr marL="2112081" indent="0">
              <a:buNone/>
              <a:defRPr sz="1617">
                <a:solidFill>
                  <a:schemeClr val="tx1">
                    <a:tint val="75000"/>
                  </a:schemeClr>
                </a:solidFill>
              </a:defRPr>
            </a:lvl5pPr>
            <a:lvl6pPr marL="2640101" indent="0">
              <a:buNone/>
              <a:defRPr sz="1617">
                <a:solidFill>
                  <a:schemeClr val="tx1">
                    <a:tint val="75000"/>
                  </a:schemeClr>
                </a:solidFill>
              </a:defRPr>
            </a:lvl6pPr>
            <a:lvl7pPr marL="3168122" indent="0">
              <a:buNone/>
              <a:defRPr sz="1617">
                <a:solidFill>
                  <a:schemeClr val="tx1">
                    <a:tint val="75000"/>
                  </a:schemeClr>
                </a:solidFill>
              </a:defRPr>
            </a:lvl7pPr>
            <a:lvl8pPr marL="3696142" indent="0">
              <a:buNone/>
              <a:defRPr sz="1617">
                <a:solidFill>
                  <a:schemeClr val="tx1">
                    <a:tint val="75000"/>
                  </a:schemeClr>
                </a:solidFill>
              </a:defRPr>
            </a:lvl8pPr>
            <a:lvl9pPr marL="4224162" indent="0">
              <a:buNone/>
              <a:defRPr sz="161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09098469"/>
      </p:ext>
    </p:extLst>
  </p:cSld>
  <p:clrMapOvr>
    <a:masterClrMapping/>
  </p:clrMapOvr>
  <p:hf hdr="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51"/>
            </a:lvl1pPr>
          </a:lstStyle>
          <a:p>
            <a:r>
              <a:rPr lang="en-US"/>
              <a:t>Click to edit Master title style</a:t>
            </a:r>
            <a:endParaRPr lang="en-US" dirty="0"/>
          </a:p>
        </p:txBody>
      </p:sp>
      <p:sp>
        <p:nvSpPr>
          <p:cNvPr id="3" name="Text Placeholder 2"/>
          <p:cNvSpPr>
            <a:spLocks noGrp="1"/>
          </p:cNvSpPr>
          <p:nvPr>
            <p:ph type="body" idx="1"/>
          </p:nvPr>
        </p:nvSpPr>
        <p:spPr>
          <a:xfrm>
            <a:off x="574006" y="2288011"/>
            <a:ext cx="2672444" cy="665503"/>
          </a:xfrm>
        </p:spPr>
        <p:txBody>
          <a:bodyPr anchor="b">
            <a:noAutofit/>
          </a:bodyPr>
          <a:lstStyle>
            <a:lvl1pPr marL="0" indent="0">
              <a:buNone/>
              <a:defRPr sz="2772" b="0">
                <a:solidFill>
                  <a:schemeClr val="bg2">
                    <a:lumMod val="40000"/>
                    <a:lumOff val="60000"/>
                  </a:schemeClr>
                </a:solidFill>
              </a:defRPr>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a:t>Click to edit Master text styles</a:t>
            </a:r>
          </a:p>
        </p:txBody>
      </p:sp>
      <p:sp>
        <p:nvSpPr>
          <p:cNvPr id="16" name="Text Placeholder 3"/>
          <p:cNvSpPr>
            <a:spLocks noGrp="1"/>
          </p:cNvSpPr>
          <p:nvPr>
            <p:ph type="body" sz="half" idx="15"/>
          </p:nvPr>
        </p:nvSpPr>
        <p:spPr>
          <a:xfrm>
            <a:off x="591704" y="3080015"/>
            <a:ext cx="2654745" cy="4145187"/>
          </a:xfrm>
        </p:spPr>
        <p:txBody>
          <a:bodyPr anchor="t">
            <a:normAutofit/>
          </a:bodyPr>
          <a:lstStyle>
            <a:lvl1pPr marL="0" indent="0">
              <a:buNone/>
              <a:defRPr sz="1617"/>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lvl="0"/>
            <a:r>
              <a:rPr lang="en-US"/>
              <a:t>Click to edit Master text styles</a:t>
            </a:r>
          </a:p>
        </p:txBody>
      </p:sp>
      <p:sp>
        <p:nvSpPr>
          <p:cNvPr id="5" name="Text Placeholder 4"/>
          <p:cNvSpPr>
            <a:spLocks noGrp="1"/>
          </p:cNvSpPr>
          <p:nvPr>
            <p:ph type="body" sz="quarter" idx="3"/>
          </p:nvPr>
        </p:nvSpPr>
        <p:spPr>
          <a:xfrm>
            <a:off x="3522002" y="2288011"/>
            <a:ext cx="2662808" cy="665503"/>
          </a:xfrm>
        </p:spPr>
        <p:txBody>
          <a:bodyPr anchor="b">
            <a:noAutofit/>
          </a:bodyPr>
          <a:lstStyle>
            <a:lvl1pPr marL="0" indent="0">
              <a:buNone/>
              <a:defRPr sz="2772" b="0">
                <a:solidFill>
                  <a:schemeClr val="bg2">
                    <a:lumMod val="40000"/>
                    <a:lumOff val="60000"/>
                  </a:schemeClr>
                </a:solidFill>
              </a:defRPr>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a:t>Click to edit Master text styles</a:t>
            </a:r>
          </a:p>
        </p:txBody>
      </p:sp>
      <p:sp>
        <p:nvSpPr>
          <p:cNvPr id="19" name="Text Placeholder 3"/>
          <p:cNvSpPr>
            <a:spLocks noGrp="1"/>
          </p:cNvSpPr>
          <p:nvPr>
            <p:ph type="body" sz="half" idx="16"/>
          </p:nvPr>
        </p:nvSpPr>
        <p:spPr>
          <a:xfrm>
            <a:off x="3512430" y="3080015"/>
            <a:ext cx="2672379" cy="4145187"/>
          </a:xfrm>
        </p:spPr>
        <p:txBody>
          <a:bodyPr anchor="t">
            <a:normAutofit/>
          </a:bodyPr>
          <a:lstStyle>
            <a:lvl1pPr marL="0" indent="0">
              <a:buNone/>
              <a:defRPr sz="1617"/>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lvl="0"/>
            <a:r>
              <a:rPr lang="en-US"/>
              <a:t>Click to edit Master text styles</a:t>
            </a:r>
          </a:p>
        </p:txBody>
      </p:sp>
      <p:sp>
        <p:nvSpPr>
          <p:cNvPr id="14" name="Text Placeholder 4"/>
          <p:cNvSpPr>
            <a:spLocks noGrp="1"/>
          </p:cNvSpPr>
          <p:nvPr>
            <p:ph type="body" sz="quarter" idx="13"/>
          </p:nvPr>
        </p:nvSpPr>
        <p:spPr>
          <a:xfrm>
            <a:off x="6461225" y="2288011"/>
            <a:ext cx="2659066" cy="665503"/>
          </a:xfrm>
        </p:spPr>
        <p:txBody>
          <a:bodyPr anchor="b">
            <a:noAutofit/>
          </a:bodyPr>
          <a:lstStyle>
            <a:lvl1pPr marL="0" indent="0">
              <a:buNone/>
              <a:defRPr sz="2772" b="0">
                <a:solidFill>
                  <a:schemeClr val="bg2">
                    <a:lumMod val="40000"/>
                    <a:lumOff val="60000"/>
                  </a:schemeClr>
                </a:solidFill>
              </a:defRPr>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a:t>Click to edit Master text styles</a:t>
            </a:r>
          </a:p>
        </p:txBody>
      </p:sp>
      <p:sp>
        <p:nvSpPr>
          <p:cNvPr id="20" name="Text Placeholder 3"/>
          <p:cNvSpPr>
            <a:spLocks noGrp="1"/>
          </p:cNvSpPr>
          <p:nvPr>
            <p:ph type="body" sz="half" idx="17"/>
          </p:nvPr>
        </p:nvSpPr>
        <p:spPr>
          <a:xfrm>
            <a:off x="6461225" y="3080015"/>
            <a:ext cx="2659066" cy="4145187"/>
          </a:xfrm>
        </p:spPr>
        <p:txBody>
          <a:bodyPr anchor="t">
            <a:normAutofit/>
          </a:bodyPr>
          <a:lstStyle>
            <a:lvl1pPr marL="0" indent="0">
              <a:buNone/>
              <a:defRPr sz="1617"/>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lvl="0"/>
            <a:r>
              <a:rPr lang="en-US"/>
              <a:t>Click to edit Master text styles</a:t>
            </a:r>
          </a:p>
        </p:txBody>
      </p:sp>
      <p:cxnSp>
        <p:nvCxnSpPr>
          <p:cNvPr id="17" name="Straight Connector 16"/>
          <p:cNvCxnSpPr/>
          <p:nvPr/>
        </p:nvCxnSpPr>
        <p:spPr>
          <a:xfrm>
            <a:off x="3379151" y="2464012"/>
            <a:ext cx="0" cy="457602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313882" y="2464012"/>
            <a:ext cx="0" cy="458119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4/30/2024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41426275"/>
      </p:ext>
    </p:extLst>
  </p:cSld>
  <p:clrMapOvr>
    <a:masterClrMapping/>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51"/>
            </a:lvl1pPr>
          </a:lstStyle>
          <a:p>
            <a:r>
              <a:rPr lang="en-US"/>
              <a:t>Click to edit Master title style</a:t>
            </a:r>
            <a:endParaRPr lang="en-US" dirty="0"/>
          </a:p>
        </p:txBody>
      </p:sp>
      <p:sp>
        <p:nvSpPr>
          <p:cNvPr id="3" name="Text Placeholder 2"/>
          <p:cNvSpPr>
            <a:spLocks noGrp="1"/>
          </p:cNvSpPr>
          <p:nvPr>
            <p:ph type="body" idx="1"/>
          </p:nvPr>
        </p:nvSpPr>
        <p:spPr>
          <a:xfrm>
            <a:off x="591704" y="4909256"/>
            <a:ext cx="2666263" cy="665503"/>
          </a:xfrm>
        </p:spPr>
        <p:txBody>
          <a:bodyPr anchor="b">
            <a:noAutofit/>
          </a:bodyPr>
          <a:lstStyle>
            <a:lvl1pPr marL="0" indent="0">
              <a:buNone/>
              <a:defRPr sz="2772" b="0">
                <a:solidFill>
                  <a:schemeClr val="bg2">
                    <a:lumMod val="40000"/>
                    <a:lumOff val="60000"/>
                  </a:schemeClr>
                </a:solidFill>
              </a:defRPr>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a:t>Click to edit Master text styles</a:t>
            </a:r>
          </a:p>
        </p:txBody>
      </p:sp>
      <p:sp>
        <p:nvSpPr>
          <p:cNvPr id="29" name="Picture Placeholder 2"/>
          <p:cNvSpPr>
            <a:spLocks noGrp="1" noChangeAspect="1"/>
          </p:cNvSpPr>
          <p:nvPr>
            <p:ph type="pic" idx="15"/>
          </p:nvPr>
        </p:nvSpPr>
        <p:spPr>
          <a:xfrm>
            <a:off x="591704" y="2552012"/>
            <a:ext cx="2666263" cy="176000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848"/>
            </a:lvl1pPr>
            <a:lvl2pPr marL="528020" indent="0">
              <a:buNone/>
              <a:defRPr sz="1848"/>
            </a:lvl2pPr>
            <a:lvl3pPr marL="1056041" indent="0">
              <a:buNone/>
              <a:defRPr sz="1848"/>
            </a:lvl3pPr>
            <a:lvl4pPr marL="1584061" indent="0">
              <a:buNone/>
              <a:defRPr sz="1848"/>
            </a:lvl4pPr>
            <a:lvl5pPr marL="2112081" indent="0">
              <a:buNone/>
              <a:defRPr sz="1848"/>
            </a:lvl5pPr>
            <a:lvl6pPr marL="2640101" indent="0">
              <a:buNone/>
              <a:defRPr sz="1848"/>
            </a:lvl6pPr>
            <a:lvl7pPr marL="3168122" indent="0">
              <a:buNone/>
              <a:defRPr sz="1848"/>
            </a:lvl7pPr>
            <a:lvl8pPr marL="3696142" indent="0">
              <a:buNone/>
              <a:defRPr sz="1848"/>
            </a:lvl8pPr>
            <a:lvl9pPr marL="4224162" indent="0">
              <a:buNone/>
              <a:defRPr sz="1848"/>
            </a:lvl9pPr>
          </a:lstStyle>
          <a:p>
            <a:r>
              <a:rPr lang="en-US"/>
              <a:t>Click icon to add picture</a:t>
            </a:r>
            <a:endParaRPr lang="en-US" dirty="0"/>
          </a:p>
        </p:txBody>
      </p:sp>
      <p:sp>
        <p:nvSpPr>
          <p:cNvPr id="22" name="Text Placeholder 3"/>
          <p:cNvSpPr>
            <a:spLocks noGrp="1"/>
          </p:cNvSpPr>
          <p:nvPr>
            <p:ph type="body" sz="half" idx="18"/>
          </p:nvPr>
        </p:nvSpPr>
        <p:spPr>
          <a:xfrm>
            <a:off x="591704" y="5574760"/>
            <a:ext cx="2666263" cy="761272"/>
          </a:xfrm>
        </p:spPr>
        <p:txBody>
          <a:bodyPr anchor="t">
            <a:normAutofit/>
          </a:bodyPr>
          <a:lstStyle>
            <a:lvl1pPr marL="0" indent="0">
              <a:buNone/>
              <a:defRPr sz="1617"/>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lvl="0"/>
            <a:r>
              <a:rPr lang="en-US"/>
              <a:t>Click to edit Master text styles</a:t>
            </a:r>
          </a:p>
        </p:txBody>
      </p:sp>
      <p:sp>
        <p:nvSpPr>
          <p:cNvPr id="5" name="Text Placeholder 4"/>
          <p:cNvSpPr>
            <a:spLocks noGrp="1"/>
          </p:cNvSpPr>
          <p:nvPr>
            <p:ph type="body" sz="quarter" idx="3"/>
          </p:nvPr>
        </p:nvSpPr>
        <p:spPr>
          <a:xfrm>
            <a:off x="3527185" y="4909256"/>
            <a:ext cx="2657625" cy="665503"/>
          </a:xfrm>
        </p:spPr>
        <p:txBody>
          <a:bodyPr anchor="b">
            <a:noAutofit/>
          </a:bodyPr>
          <a:lstStyle>
            <a:lvl1pPr marL="0" indent="0">
              <a:buNone/>
              <a:defRPr sz="2772" b="0">
                <a:solidFill>
                  <a:schemeClr val="bg2">
                    <a:lumMod val="40000"/>
                    <a:lumOff val="60000"/>
                  </a:schemeClr>
                </a:solidFill>
              </a:defRPr>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a:t>Click to edit Master text styles</a:t>
            </a:r>
          </a:p>
        </p:txBody>
      </p:sp>
      <p:sp>
        <p:nvSpPr>
          <p:cNvPr id="30" name="Picture Placeholder 2"/>
          <p:cNvSpPr>
            <a:spLocks noGrp="1" noChangeAspect="1"/>
          </p:cNvSpPr>
          <p:nvPr>
            <p:ph type="pic" idx="21"/>
          </p:nvPr>
        </p:nvSpPr>
        <p:spPr>
          <a:xfrm>
            <a:off x="3527184" y="2552012"/>
            <a:ext cx="2657625" cy="176000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848"/>
            </a:lvl1pPr>
            <a:lvl2pPr marL="528020" indent="0">
              <a:buNone/>
              <a:defRPr sz="1848"/>
            </a:lvl2pPr>
            <a:lvl3pPr marL="1056041" indent="0">
              <a:buNone/>
              <a:defRPr sz="1848"/>
            </a:lvl3pPr>
            <a:lvl4pPr marL="1584061" indent="0">
              <a:buNone/>
              <a:defRPr sz="1848"/>
            </a:lvl4pPr>
            <a:lvl5pPr marL="2112081" indent="0">
              <a:buNone/>
              <a:defRPr sz="1848"/>
            </a:lvl5pPr>
            <a:lvl6pPr marL="2640101" indent="0">
              <a:buNone/>
              <a:defRPr sz="1848"/>
            </a:lvl6pPr>
            <a:lvl7pPr marL="3168122" indent="0">
              <a:buNone/>
              <a:defRPr sz="1848"/>
            </a:lvl7pPr>
            <a:lvl8pPr marL="3696142" indent="0">
              <a:buNone/>
              <a:defRPr sz="1848"/>
            </a:lvl8pPr>
            <a:lvl9pPr marL="4224162" indent="0">
              <a:buNone/>
              <a:defRPr sz="1848"/>
            </a:lvl9pPr>
          </a:lstStyle>
          <a:p>
            <a:r>
              <a:rPr lang="en-US"/>
              <a:t>Click icon to add picture</a:t>
            </a:r>
            <a:endParaRPr lang="en-US" dirty="0"/>
          </a:p>
        </p:txBody>
      </p:sp>
      <p:sp>
        <p:nvSpPr>
          <p:cNvPr id="23" name="Text Placeholder 3"/>
          <p:cNvSpPr>
            <a:spLocks noGrp="1"/>
          </p:cNvSpPr>
          <p:nvPr>
            <p:ph type="body" sz="half" idx="19"/>
          </p:nvPr>
        </p:nvSpPr>
        <p:spPr>
          <a:xfrm>
            <a:off x="3525957" y="5574759"/>
            <a:ext cx="2661145" cy="761272"/>
          </a:xfrm>
        </p:spPr>
        <p:txBody>
          <a:bodyPr anchor="t">
            <a:normAutofit/>
          </a:bodyPr>
          <a:lstStyle>
            <a:lvl1pPr marL="0" indent="0">
              <a:buNone/>
              <a:defRPr sz="1617"/>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lvl="0"/>
            <a:r>
              <a:rPr lang="en-US"/>
              <a:t>Click to edit Master text styles</a:t>
            </a:r>
          </a:p>
        </p:txBody>
      </p:sp>
      <p:sp>
        <p:nvSpPr>
          <p:cNvPr id="14" name="Text Placeholder 4"/>
          <p:cNvSpPr>
            <a:spLocks noGrp="1"/>
          </p:cNvSpPr>
          <p:nvPr>
            <p:ph type="body" sz="quarter" idx="13"/>
          </p:nvPr>
        </p:nvSpPr>
        <p:spPr>
          <a:xfrm>
            <a:off x="6461225" y="4909256"/>
            <a:ext cx="2659066" cy="665503"/>
          </a:xfrm>
        </p:spPr>
        <p:txBody>
          <a:bodyPr anchor="b">
            <a:noAutofit/>
          </a:bodyPr>
          <a:lstStyle>
            <a:lvl1pPr marL="0" indent="0">
              <a:buNone/>
              <a:defRPr sz="2772" b="0">
                <a:solidFill>
                  <a:schemeClr val="bg2">
                    <a:lumMod val="40000"/>
                    <a:lumOff val="60000"/>
                  </a:schemeClr>
                </a:solidFill>
              </a:defRPr>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a:t>Click to edit Master text styles</a:t>
            </a:r>
          </a:p>
        </p:txBody>
      </p:sp>
      <p:sp>
        <p:nvSpPr>
          <p:cNvPr id="31" name="Picture Placeholder 2"/>
          <p:cNvSpPr>
            <a:spLocks noGrp="1" noChangeAspect="1"/>
          </p:cNvSpPr>
          <p:nvPr>
            <p:ph type="pic" idx="22"/>
          </p:nvPr>
        </p:nvSpPr>
        <p:spPr>
          <a:xfrm>
            <a:off x="6461224" y="2552012"/>
            <a:ext cx="2659066" cy="176000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848"/>
            </a:lvl1pPr>
            <a:lvl2pPr marL="528020" indent="0">
              <a:buNone/>
              <a:defRPr sz="1848"/>
            </a:lvl2pPr>
            <a:lvl3pPr marL="1056041" indent="0">
              <a:buNone/>
              <a:defRPr sz="1848"/>
            </a:lvl3pPr>
            <a:lvl4pPr marL="1584061" indent="0">
              <a:buNone/>
              <a:defRPr sz="1848"/>
            </a:lvl4pPr>
            <a:lvl5pPr marL="2112081" indent="0">
              <a:buNone/>
              <a:defRPr sz="1848"/>
            </a:lvl5pPr>
            <a:lvl6pPr marL="2640101" indent="0">
              <a:buNone/>
              <a:defRPr sz="1848"/>
            </a:lvl6pPr>
            <a:lvl7pPr marL="3168122" indent="0">
              <a:buNone/>
              <a:defRPr sz="1848"/>
            </a:lvl7pPr>
            <a:lvl8pPr marL="3696142" indent="0">
              <a:buNone/>
              <a:defRPr sz="1848"/>
            </a:lvl8pPr>
            <a:lvl9pPr marL="4224162" indent="0">
              <a:buNone/>
              <a:defRPr sz="1848"/>
            </a:lvl9pPr>
          </a:lstStyle>
          <a:p>
            <a:r>
              <a:rPr lang="en-US"/>
              <a:t>Click icon to add picture</a:t>
            </a:r>
            <a:endParaRPr lang="en-US" dirty="0"/>
          </a:p>
        </p:txBody>
      </p:sp>
      <p:sp>
        <p:nvSpPr>
          <p:cNvPr id="24" name="Text Placeholder 3"/>
          <p:cNvSpPr>
            <a:spLocks noGrp="1"/>
          </p:cNvSpPr>
          <p:nvPr>
            <p:ph type="body" sz="half" idx="20"/>
          </p:nvPr>
        </p:nvSpPr>
        <p:spPr>
          <a:xfrm>
            <a:off x="6461114" y="5574757"/>
            <a:ext cx="2662587" cy="761272"/>
          </a:xfrm>
        </p:spPr>
        <p:txBody>
          <a:bodyPr anchor="t">
            <a:normAutofit/>
          </a:bodyPr>
          <a:lstStyle>
            <a:lvl1pPr marL="0" indent="0">
              <a:buNone/>
              <a:defRPr sz="1617"/>
            </a:lvl1pPr>
            <a:lvl2pPr marL="528020" indent="0">
              <a:buNone/>
              <a:defRPr sz="1386"/>
            </a:lvl2pPr>
            <a:lvl3pPr marL="1056041" indent="0">
              <a:buNone/>
              <a:defRPr sz="1155"/>
            </a:lvl3pPr>
            <a:lvl4pPr marL="1584061" indent="0">
              <a:buNone/>
              <a:defRPr sz="1039"/>
            </a:lvl4pPr>
            <a:lvl5pPr marL="2112081" indent="0">
              <a:buNone/>
              <a:defRPr sz="1039"/>
            </a:lvl5pPr>
            <a:lvl6pPr marL="2640101" indent="0">
              <a:buNone/>
              <a:defRPr sz="1039"/>
            </a:lvl6pPr>
            <a:lvl7pPr marL="3168122" indent="0">
              <a:buNone/>
              <a:defRPr sz="1039"/>
            </a:lvl7pPr>
            <a:lvl8pPr marL="3696142" indent="0">
              <a:buNone/>
              <a:defRPr sz="1039"/>
            </a:lvl8pPr>
            <a:lvl9pPr marL="4224162" indent="0">
              <a:buNone/>
              <a:defRPr sz="1039"/>
            </a:lvl9pPr>
          </a:lstStyle>
          <a:p>
            <a:pPr lvl="0"/>
            <a:r>
              <a:rPr lang="en-US"/>
              <a:t>Click to edit Master text styles</a:t>
            </a:r>
          </a:p>
        </p:txBody>
      </p:sp>
      <p:cxnSp>
        <p:nvCxnSpPr>
          <p:cNvPr id="19" name="Straight Connector 18"/>
          <p:cNvCxnSpPr/>
          <p:nvPr/>
        </p:nvCxnSpPr>
        <p:spPr>
          <a:xfrm>
            <a:off x="3379151" y="2464012"/>
            <a:ext cx="0" cy="457602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313882" y="2464012"/>
            <a:ext cx="0" cy="458119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4/30/2024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75695535"/>
      </p:ext>
    </p:extLst>
  </p:cSld>
  <p:clrMapOvr>
    <a:masterClrMapping/>
  </p:clrMapOvr>
  <p:hf hdr="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96248627"/>
      </p:ext>
    </p:extLst>
  </p:cSld>
  <p:clrMapOvr>
    <a:masterClrMapping/>
  </p:clrMapOvr>
  <p:hf hdr="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30899" y="496838"/>
            <a:ext cx="1589393" cy="672836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591704" y="892944"/>
            <a:ext cx="6731882" cy="63322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96327620"/>
      </p:ext>
    </p:extLst>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1_Cover alternate">
    <p:spTree>
      <p:nvGrpSpPr>
        <p:cNvPr id="1" name=""/>
        <p:cNvGrpSpPr/>
        <p:nvPr/>
      </p:nvGrpSpPr>
      <p:grpSpPr>
        <a:xfrm>
          <a:off x="0" y="0"/>
          <a:ext cx="0" cy="0"/>
          <a:chOff x="0" y="0"/>
          <a:chExt cx="0" cy="0"/>
        </a:xfrm>
      </p:grpSpPr>
      <p:sp>
        <p:nvSpPr>
          <p:cNvPr id="18" name="Freeform 5">
            <a:extLst>
              <a:ext uri="{FF2B5EF4-FFF2-40B4-BE49-F238E27FC236}">
                <a16:creationId xmlns:a16="http://schemas.microsoft.com/office/drawing/2014/main" id="{160A7550-5D67-4923-A7BC-21E832215440}"/>
              </a:ext>
            </a:extLst>
          </p:cNvPr>
          <p:cNvSpPr>
            <a:spLocks noChangeAspect="1"/>
          </p:cNvSpPr>
          <p:nvPr userDrawn="1"/>
        </p:nvSpPr>
        <p:spPr bwMode="gray">
          <a:xfrm rot="10800000">
            <a:off x="738188" y="528001"/>
            <a:ext cx="5448377" cy="4394612"/>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104209" tIns="52104" rIns="104209" bIns="52104" numCol="1" anchor="t" anchorCtr="0" compatLnSpc="1">
            <a:prstTxWarp prst="textNoShape">
              <a:avLst/>
            </a:prstTxWarp>
          </a:bodyPr>
          <a:lstStyle/>
          <a:p>
            <a:endParaRPr lang="en-GB" sz="2340"/>
          </a:p>
        </p:txBody>
      </p:sp>
      <p:sp>
        <p:nvSpPr>
          <p:cNvPr id="19" name="Title 1">
            <a:extLst>
              <a:ext uri="{FF2B5EF4-FFF2-40B4-BE49-F238E27FC236}">
                <a16:creationId xmlns:a16="http://schemas.microsoft.com/office/drawing/2014/main" id="{D57A982A-5252-472B-BD55-97D51532138C}"/>
              </a:ext>
            </a:extLst>
          </p:cNvPr>
          <p:cNvSpPr>
            <a:spLocks noGrp="1"/>
          </p:cNvSpPr>
          <p:nvPr>
            <p:ph type="ctrTitle" hasCustomPrompt="1"/>
          </p:nvPr>
        </p:nvSpPr>
        <p:spPr>
          <a:xfrm>
            <a:off x="999628" y="1705265"/>
            <a:ext cx="4609861" cy="993643"/>
          </a:xfrm>
        </p:spPr>
        <p:txBody>
          <a:bodyPr/>
          <a:lstStyle>
            <a:lvl1pPr>
              <a:defRPr sz="3000" b="0">
                <a:solidFill>
                  <a:srgbClr val="404040"/>
                </a:solidFill>
                <a:latin typeface="EYInterstate Light" panose="02000506000000020004" pitchFamily="2" charset="0"/>
                <a:cs typeface="Arial" pitchFamily="34" charset="0"/>
              </a:defRPr>
            </a:lvl1pPr>
          </a:lstStyle>
          <a:p>
            <a:r>
              <a:rPr lang="en-GB" dirty="0"/>
              <a:t>Title (EY Interstate Light </a:t>
            </a:r>
            <a:br>
              <a:rPr lang="en-GB" dirty="0"/>
            </a:br>
            <a:r>
              <a:rPr lang="en-GB" dirty="0"/>
              <a:t>30 point)</a:t>
            </a:r>
          </a:p>
        </p:txBody>
      </p:sp>
      <p:sp>
        <p:nvSpPr>
          <p:cNvPr id="20" name="Subtitle 2">
            <a:extLst>
              <a:ext uri="{FF2B5EF4-FFF2-40B4-BE49-F238E27FC236}">
                <a16:creationId xmlns:a16="http://schemas.microsoft.com/office/drawing/2014/main" id="{F809C9F7-7674-4F00-8A7B-4EBDB5F94FBD}"/>
              </a:ext>
            </a:extLst>
          </p:cNvPr>
          <p:cNvSpPr>
            <a:spLocks noGrp="1"/>
          </p:cNvSpPr>
          <p:nvPr>
            <p:ph type="subTitle" idx="1" hasCustomPrompt="1"/>
          </p:nvPr>
        </p:nvSpPr>
        <p:spPr>
          <a:xfrm>
            <a:off x="999629" y="2798073"/>
            <a:ext cx="4609861" cy="745742"/>
          </a:xfrm>
        </p:spPr>
        <p:txBody>
          <a:bodyPr/>
          <a:lstStyle>
            <a:lvl1pPr marL="0" marR="0" indent="0" algn="l" defTabSz="1042049" rtl="0" eaLnBrk="1" fontAlgn="auto" latinLnBrk="0" hangingPunct="1">
              <a:lnSpc>
                <a:spcPct val="100000"/>
              </a:lnSpc>
              <a:spcBef>
                <a:spcPct val="20000"/>
              </a:spcBef>
              <a:spcAft>
                <a:spcPts val="1367"/>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824">
                <a:solidFill>
                  <a:srgbClr val="404040"/>
                </a:solidFill>
              </a:defRPr>
            </a:lvl2pPr>
            <a:lvl3pPr marL="1042049" indent="0" algn="ctr">
              <a:buNone/>
              <a:defRPr>
                <a:solidFill>
                  <a:schemeClr val="tx1">
                    <a:tint val="75000"/>
                  </a:schemeClr>
                </a:solidFill>
              </a:defRPr>
            </a:lvl3pPr>
            <a:lvl4pPr marL="1563074" indent="0" algn="ctr">
              <a:buNone/>
              <a:defRPr>
                <a:solidFill>
                  <a:schemeClr val="tx1">
                    <a:tint val="75000"/>
                  </a:schemeClr>
                </a:solidFill>
              </a:defRPr>
            </a:lvl4pPr>
            <a:lvl5pPr marL="2084098" indent="0" algn="ctr">
              <a:buNone/>
              <a:defRPr>
                <a:solidFill>
                  <a:schemeClr val="tx1">
                    <a:tint val="75000"/>
                  </a:schemeClr>
                </a:solidFill>
              </a:defRPr>
            </a:lvl5pPr>
            <a:lvl6pPr marL="2605124" indent="0" algn="ctr">
              <a:buNone/>
              <a:defRPr>
                <a:solidFill>
                  <a:schemeClr val="tx1">
                    <a:tint val="75000"/>
                  </a:schemeClr>
                </a:solidFill>
              </a:defRPr>
            </a:lvl6pPr>
            <a:lvl7pPr marL="3126148" indent="0" algn="ctr">
              <a:buNone/>
              <a:defRPr>
                <a:solidFill>
                  <a:schemeClr val="tx1">
                    <a:tint val="75000"/>
                  </a:schemeClr>
                </a:solidFill>
              </a:defRPr>
            </a:lvl7pPr>
            <a:lvl8pPr marL="3647173" indent="0" algn="ctr">
              <a:buNone/>
              <a:defRPr>
                <a:solidFill>
                  <a:schemeClr val="tx1">
                    <a:tint val="75000"/>
                  </a:schemeClr>
                </a:solidFill>
              </a:defRPr>
            </a:lvl8pPr>
            <a:lvl9pPr marL="4168197" indent="0" algn="ctr">
              <a:buNone/>
              <a:defRPr>
                <a:solidFill>
                  <a:schemeClr val="tx1">
                    <a:tint val="75000"/>
                  </a:schemeClr>
                </a:solidFill>
              </a:defRPr>
            </a:lvl9pPr>
          </a:lstStyle>
          <a:p>
            <a:r>
              <a:rPr lang="en-GB" sz="1824" dirty="0"/>
              <a:t>Subtitle (EY Interstate 16 point)</a:t>
            </a:r>
          </a:p>
          <a:p>
            <a:pPr marL="0" marR="0" lvl="0" indent="0" algn="l" defTabSz="1042049" rtl="0" eaLnBrk="1" fontAlgn="auto" latinLnBrk="0" hangingPunct="1">
              <a:lnSpc>
                <a:spcPct val="100000"/>
              </a:lnSpc>
              <a:spcBef>
                <a:spcPct val="20000"/>
              </a:spcBef>
              <a:spcAft>
                <a:spcPts val="1367"/>
              </a:spcAft>
              <a:buClr>
                <a:schemeClr val="accent2"/>
              </a:buClr>
              <a:buSzPct val="70000"/>
              <a:buFont typeface="Arial" pitchFamily="34" charset="0"/>
              <a:buNone/>
              <a:tabLst/>
              <a:defRPr/>
            </a:pPr>
            <a:r>
              <a:rPr lang="en-IN" b="1" dirty="0"/>
              <a:t>XX Month 200X (EY Interstate bold 16 point)</a:t>
            </a:r>
            <a:endParaRPr lang="en-GB" sz="1824" dirty="0"/>
          </a:p>
        </p:txBody>
      </p:sp>
      <p:grpSp>
        <p:nvGrpSpPr>
          <p:cNvPr id="14" name="Group 4">
            <a:extLst>
              <a:ext uri="{FF2B5EF4-FFF2-40B4-BE49-F238E27FC236}">
                <a16:creationId xmlns:a16="http://schemas.microsoft.com/office/drawing/2014/main" id="{F06FD119-B9F3-4357-8134-023B06EC70C9}"/>
              </a:ext>
            </a:extLst>
          </p:cNvPr>
          <p:cNvGrpSpPr>
            <a:grpSpLocks noChangeAspect="1"/>
          </p:cNvGrpSpPr>
          <p:nvPr userDrawn="1"/>
        </p:nvGrpSpPr>
        <p:grpSpPr bwMode="auto">
          <a:xfrm>
            <a:off x="9123118" y="6191677"/>
            <a:ext cx="1194362" cy="1418530"/>
            <a:chOff x="4857" y="3364"/>
            <a:chExt cx="622" cy="729"/>
          </a:xfrm>
        </p:grpSpPr>
        <p:sp>
          <p:nvSpPr>
            <p:cNvPr id="15" name="AutoShape 3">
              <a:extLst>
                <a:ext uri="{FF2B5EF4-FFF2-40B4-BE49-F238E27FC236}">
                  <a16:creationId xmlns:a16="http://schemas.microsoft.com/office/drawing/2014/main" id="{506E7EF4-0FEE-49DB-A195-B23E93F56A0C}"/>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16" name="Freeform 5">
              <a:extLst>
                <a:ext uri="{FF2B5EF4-FFF2-40B4-BE49-F238E27FC236}">
                  <a16:creationId xmlns:a16="http://schemas.microsoft.com/office/drawing/2014/main" id="{19DFAFF1-FBBC-4485-9878-868F1E3AB15D}"/>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17" name="Freeform 6">
              <a:extLst>
                <a:ext uri="{FF2B5EF4-FFF2-40B4-BE49-F238E27FC236}">
                  <a16:creationId xmlns:a16="http://schemas.microsoft.com/office/drawing/2014/main" id="{E7E30D7C-F701-4809-A4E7-470133BCF78C}"/>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grpSp>
    </p:spTree>
    <p:extLst>
      <p:ext uri="{BB962C8B-B14F-4D97-AF65-F5344CB8AC3E}">
        <p14:creationId xmlns:p14="http://schemas.microsoft.com/office/powerpoint/2010/main" val="1430427119"/>
      </p:ext>
    </p:extLst>
  </p:cSld>
  <p:clrMapOvr>
    <a:masterClrMapping/>
  </p:clrMapOvr>
  <p:extLst>
    <p:ext uri="{DCECCB84-F9BA-43D5-87BE-67443E8EF086}">
      <p15:sldGuideLst xmlns:p15="http://schemas.microsoft.com/office/powerpoint/2012/main">
        <p15:guide id="1" orient="horz" pos="2495">
          <p15:clr>
            <a:srgbClr val="FBAE40"/>
          </p15:clr>
        </p15:guide>
        <p15:guide id="2" pos="4644">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738188" y="339762"/>
            <a:ext cx="9582971" cy="681830"/>
          </a:xfrm>
        </p:spPr>
        <p:txBody>
          <a:bodyPr/>
          <a:lstStyle>
            <a:lvl1pPr>
              <a:defRPr sz="2400">
                <a:solidFill>
                  <a:schemeClr val="bg1"/>
                </a:solidFill>
              </a:defRPr>
            </a:lvl1p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738188" y="1314140"/>
            <a:ext cx="9582971" cy="5714161"/>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0" name="Straight Connector 9">
            <a:extLst>
              <a:ext uri="{FF2B5EF4-FFF2-40B4-BE49-F238E27FC236}">
                <a16:creationId xmlns:a16="http://schemas.microsoft.com/office/drawing/2014/main" id="{10D0AB9C-7E3B-4CA4-9725-CA640D5ED0A7}"/>
              </a:ext>
            </a:extLst>
          </p:cNvPr>
          <p:cNvCxnSpPr/>
          <p:nvPr userDrawn="1"/>
        </p:nvCxnSpPr>
        <p:spPr>
          <a:xfrm>
            <a:off x="9646920" y="7209932"/>
            <a:ext cx="0" cy="468000"/>
          </a:xfrm>
          <a:prstGeom prst="line">
            <a:avLst/>
          </a:prstGeom>
          <a:ln w="9525">
            <a:solidFill>
              <a:schemeClr val="bg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87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pic>
        <p:nvPicPr>
          <p:cNvPr id="89" name="Picture 88">
            <a:extLst>
              <a:ext uri="{FF2B5EF4-FFF2-40B4-BE49-F238E27FC236}">
                <a16:creationId xmlns:a16="http://schemas.microsoft.com/office/drawing/2014/main" id="{BEA87971-BB0B-4ED2-8AC3-71D5B1159A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8187" y="897607"/>
            <a:ext cx="8163665" cy="3927019"/>
          </a:xfrm>
          <a:prstGeom prst="rect">
            <a:avLst/>
          </a:prstGeom>
        </p:spPr>
      </p:pic>
      <p:sp>
        <p:nvSpPr>
          <p:cNvPr id="90" name="Subtitle 2">
            <a:extLst>
              <a:ext uri="{FF2B5EF4-FFF2-40B4-BE49-F238E27FC236}">
                <a16:creationId xmlns:a16="http://schemas.microsoft.com/office/drawing/2014/main" id="{D57E11BD-E2D9-41B1-9EF5-FF1EA0B8EB0D}"/>
              </a:ext>
            </a:extLst>
          </p:cNvPr>
          <p:cNvSpPr>
            <a:spLocks noGrp="1"/>
          </p:cNvSpPr>
          <p:nvPr>
            <p:ph type="subTitle" idx="1"/>
          </p:nvPr>
        </p:nvSpPr>
        <p:spPr>
          <a:xfrm>
            <a:off x="1259191" y="3763151"/>
            <a:ext cx="7184743" cy="745742"/>
          </a:xfrm>
          <a:prstGeom prst="rect">
            <a:avLst/>
          </a:prstGeom>
        </p:spPr>
        <p:txBody>
          <a:bodyPr/>
          <a:lstStyle>
            <a:lvl1pPr marL="0" indent="0" algn="l">
              <a:buNone/>
              <a:defRPr sz="1824">
                <a:solidFill>
                  <a:schemeClr val="bg1"/>
                </a:solidFill>
                <a:latin typeface="EYInterstate" panose="02000503020000020004" pitchFamily="2" charset="0"/>
                <a:cs typeface="Arial" pitchFamily="34" charset="0"/>
              </a:defRPr>
            </a:lvl1pPr>
            <a:lvl2pPr marL="0" indent="0" algn="l">
              <a:buNone/>
              <a:defRPr sz="1824">
                <a:solidFill>
                  <a:srgbClr val="FFFFFF"/>
                </a:solidFill>
              </a:defRPr>
            </a:lvl2pPr>
            <a:lvl3pPr marL="0" indent="0" algn="l">
              <a:buNone/>
              <a:defRPr sz="1824">
                <a:solidFill>
                  <a:srgbClr val="FFFFFF"/>
                </a:solidFill>
              </a:defRPr>
            </a:lvl3pPr>
            <a:lvl4pPr marL="1563074" indent="0" algn="ctr">
              <a:buNone/>
              <a:defRPr>
                <a:solidFill>
                  <a:schemeClr val="tx1">
                    <a:tint val="75000"/>
                  </a:schemeClr>
                </a:solidFill>
              </a:defRPr>
            </a:lvl4pPr>
            <a:lvl5pPr marL="2084098" indent="0" algn="ctr">
              <a:buNone/>
              <a:defRPr>
                <a:solidFill>
                  <a:schemeClr val="tx1">
                    <a:tint val="75000"/>
                  </a:schemeClr>
                </a:solidFill>
              </a:defRPr>
            </a:lvl5pPr>
            <a:lvl6pPr marL="2605124" indent="0" algn="ctr">
              <a:buNone/>
              <a:defRPr>
                <a:solidFill>
                  <a:schemeClr val="tx1">
                    <a:tint val="75000"/>
                  </a:schemeClr>
                </a:solidFill>
              </a:defRPr>
            </a:lvl6pPr>
            <a:lvl7pPr marL="3126148" indent="0" algn="ctr">
              <a:buNone/>
              <a:defRPr>
                <a:solidFill>
                  <a:schemeClr val="tx1">
                    <a:tint val="75000"/>
                  </a:schemeClr>
                </a:solidFill>
              </a:defRPr>
            </a:lvl7pPr>
            <a:lvl8pPr marL="3647173" indent="0" algn="ctr">
              <a:buNone/>
              <a:defRPr>
                <a:solidFill>
                  <a:schemeClr val="tx1">
                    <a:tint val="75000"/>
                  </a:schemeClr>
                </a:solidFill>
              </a:defRPr>
            </a:lvl8pPr>
            <a:lvl9pPr marL="4168197" indent="0" algn="ctr">
              <a:buNone/>
              <a:defRPr>
                <a:solidFill>
                  <a:schemeClr val="tx1">
                    <a:tint val="75000"/>
                  </a:schemeClr>
                </a:solidFill>
              </a:defRPr>
            </a:lvl9pPr>
          </a:lstStyle>
          <a:p>
            <a:pPr lvl="0"/>
            <a:r>
              <a:rPr lang="en-US" dirty="0"/>
              <a:t>Click to edit Master subtitle style</a:t>
            </a:r>
            <a:endParaRPr lang="en-GB" dirty="0"/>
          </a:p>
        </p:txBody>
      </p:sp>
      <p:sp>
        <p:nvSpPr>
          <p:cNvPr id="91" name="Title 1">
            <a:extLst>
              <a:ext uri="{FF2B5EF4-FFF2-40B4-BE49-F238E27FC236}">
                <a16:creationId xmlns:a16="http://schemas.microsoft.com/office/drawing/2014/main" id="{9E850DE9-7D5E-499B-8FA1-4143F639E01E}"/>
              </a:ext>
            </a:extLst>
          </p:cNvPr>
          <p:cNvSpPr>
            <a:spLocks noGrp="1"/>
          </p:cNvSpPr>
          <p:nvPr>
            <p:ph type="ctrTitle"/>
          </p:nvPr>
        </p:nvSpPr>
        <p:spPr>
          <a:xfrm>
            <a:off x="1259191" y="2642418"/>
            <a:ext cx="7184743" cy="993643"/>
          </a:xfrm>
          <a:prstGeom prst="rect">
            <a:avLst/>
          </a:prstGeom>
        </p:spPr>
        <p:txBody>
          <a:bodyPr/>
          <a:lstStyle>
            <a:lvl1pPr>
              <a:defRPr sz="3418"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pic>
        <p:nvPicPr>
          <p:cNvPr id="92" name="Picture 91">
            <a:extLst>
              <a:ext uri="{FF2B5EF4-FFF2-40B4-BE49-F238E27FC236}">
                <a16:creationId xmlns:a16="http://schemas.microsoft.com/office/drawing/2014/main" id="{620AFF6A-D70F-482C-ACA4-D71330481F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8188" y="6830448"/>
            <a:ext cx="4569469" cy="714570"/>
          </a:xfrm>
          <a:prstGeom prst="rect">
            <a:avLst/>
          </a:prstGeom>
        </p:spPr>
      </p:pic>
      <p:grpSp>
        <p:nvGrpSpPr>
          <p:cNvPr id="10" name="Group 4">
            <a:extLst>
              <a:ext uri="{FF2B5EF4-FFF2-40B4-BE49-F238E27FC236}">
                <a16:creationId xmlns:a16="http://schemas.microsoft.com/office/drawing/2014/main" id="{4C8D4EBF-0ABB-4594-A544-C0B0A257EBD0}"/>
              </a:ext>
            </a:extLst>
          </p:cNvPr>
          <p:cNvGrpSpPr>
            <a:grpSpLocks noChangeAspect="1"/>
          </p:cNvGrpSpPr>
          <p:nvPr userDrawn="1"/>
        </p:nvGrpSpPr>
        <p:grpSpPr bwMode="auto">
          <a:xfrm>
            <a:off x="9123118" y="6191677"/>
            <a:ext cx="1194362" cy="1418530"/>
            <a:chOff x="4857" y="3364"/>
            <a:chExt cx="622" cy="729"/>
          </a:xfrm>
        </p:grpSpPr>
        <p:sp>
          <p:nvSpPr>
            <p:cNvPr id="11" name="AutoShape 3">
              <a:extLst>
                <a:ext uri="{FF2B5EF4-FFF2-40B4-BE49-F238E27FC236}">
                  <a16:creationId xmlns:a16="http://schemas.microsoft.com/office/drawing/2014/main" id="{8A3D11EF-6EEE-46A3-86A6-E86230F9B01D}"/>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12" name="Freeform 5">
              <a:extLst>
                <a:ext uri="{FF2B5EF4-FFF2-40B4-BE49-F238E27FC236}">
                  <a16:creationId xmlns:a16="http://schemas.microsoft.com/office/drawing/2014/main" id="{F636AF83-44E2-4CA3-BF9D-DF13B760FDB8}"/>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13" name="Freeform 6">
              <a:extLst>
                <a:ext uri="{FF2B5EF4-FFF2-40B4-BE49-F238E27FC236}">
                  <a16:creationId xmlns:a16="http://schemas.microsoft.com/office/drawing/2014/main" id="{7640BDE5-B87C-499E-8AF2-E6569FCE77EE}"/>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grpSp>
    </p:spTree>
    <p:extLst>
      <p:ext uri="{BB962C8B-B14F-4D97-AF65-F5344CB8AC3E}">
        <p14:creationId xmlns:p14="http://schemas.microsoft.com/office/powerpoint/2010/main" val="417736854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738188" y="339762"/>
            <a:ext cx="9582971" cy="681830"/>
          </a:xfrm>
        </p:spPr>
        <p:txBody>
          <a:bodyPr/>
          <a:lstStyle>
            <a:lvl1pPr>
              <a:defRPr sz="2400">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p:nvSpPr>
        <p:spPr bwMode="auto">
          <a:xfrm>
            <a:off x="738188" y="1048325"/>
            <a:ext cx="958297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537" noProof="0" dirty="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738188" y="1314140"/>
            <a:ext cx="9582971" cy="5714161"/>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10" name="Straight Connector 9">
            <a:extLst>
              <a:ext uri="{FF2B5EF4-FFF2-40B4-BE49-F238E27FC236}">
                <a16:creationId xmlns:a16="http://schemas.microsoft.com/office/drawing/2014/main" id="{10D0AB9C-7E3B-4CA4-9725-CA640D5ED0A7}"/>
              </a:ext>
            </a:extLst>
          </p:cNvPr>
          <p:cNvCxnSpPr/>
          <p:nvPr userDrawn="1"/>
        </p:nvCxnSpPr>
        <p:spPr>
          <a:xfrm>
            <a:off x="9646920" y="7209932"/>
            <a:ext cx="0" cy="468000"/>
          </a:xfrm>
          <a:prstGeom prst="line">
            <a:avLst/>
          </a:prstGeom>
          <a:ln w="9525">
            <a:solidFill>
              <a:schemeClr val="bg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33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738188" y="339762"/>
            <a:ext cx="9582971" cy="681830"/>
          </a:xfrm>
        </p:spPr>
        <p:txBody>
          <a:bodyPr/>
          <a:lstStyle>
            <a:lvl1pPr>
              <a:defRPr sz="2400">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p:nvSpPr>
        <p:spPr bwMode="auto">
          <a:xfrm>
            <a:off x="738188" y="1048325"/>
            <a:ext cx="9582972"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537" noProof="0" dirty="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738188" y="1314140"/>
            <a:ext cx="9582971" cy="5714161"/>
          </a:xfrm>
          <a:prstGeom prst="rect">
            <a:avLst/>
          </a:prstGeom>
        </p:spPr>
        <p:txBody>
          <a:bodyPr vert="horz" lIns="0" tIns="0" rIns="0" bIns="0" rtlCol="0" anchor="t" anchorCtr="0">
            <a:noAutofit/>
          </a:bodyPr>
          <a:lstStyle>
            <a:lvl1pPr marL="0" indent="0">
              <a:buNone/>
              <a:defRPr sz="1400"/>
            </a:lvl1pPr>
            <a:lvl2pPr marL="304637" indent="0">
              <a:buNone/>
              <a:defRPr/>
            </a:lvl2pPr>
            <a:lvl3pPr marL="609273" indent="0">
              <a:buNone/>
              <a:defRPr/>
            </a:lvl3pPr>
            <a:lvl4pPr marL="913910" indent="0">
              <a:buNone/>
              <a:defRPr/>
            </a:lvl4pPr>
            <a:lvl5pPr marL="1218548" indent="0">
              <a:buNone/>
              <a:defRPr/>
            </a:lvl5pPr>
          </a:lstStyle>
          <a:p>
            <a:pPr lvl="0"/>
            <a:r>
              <a:rPr lang="en-US" dirty="0"/>
              <a:t>Edit Master text styles</a:t>
            </a:r>
          </a:p>
        </p:txBody>
      </p:sp>
    </p:spTree>
    <p:extLst>
      <p:ext uri="{BB962C8B-B14F-4D97-AF65-F5344CB8AC3E}">
        <p14:creationId xmlns:p14="http://schemas.microsoft.com/office/powerpoint/2010/main" val="659832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8188" y="339762"/>
            <a:ext cx="9582971" cy="681830"/>
          </a:xfrm>
        </p:spPr>
        <p:txBody>
          <a:bodyPr/>
          <a:lstStyle>
            <a:lvl1pPr>
              <a:defRPr sz="2400">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p:nvSpPr>
        <p:spPr bwMode="auto">
          <a:xfrm>
            <a:off x="738187" y="1048325"/>
            <a:ext cx="9582971"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537" noProof="0" dirty="0">
              <a:solidFill>
                <a:schemeClr val="bg1"/>
              </a:solidFill>
            </a:endParaRPr>
          </a:p>
        </p:txBody>
      </p:sp>
    </p:spTree>
    <p:extLst>
      <p:ext uri="{BB962C8B-B14F-4D97-AF65-F5344CB8AC3E}">
        <p14:creationId xmlns:p14="http://schemas.microsoft.com/office/powerpoint/2010/main" val="48219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tandard slide_Quotes">
    <p:spTree>
      <p:nvGrpSpPr>
        <p:cNvPr id="1" name=""/>
        <p:cNvGrpSpPr/>
        <p:nvPr/>
      </p:nvGrpSpPr>
      <p:grpSpPr>
        <a:xfrm>
          <a:off x="0" y="0"/>
          <a:ext cx="0" cy="0"/>
          <a:chOff x="0" y="0"/>
          <a:chExt cx="0" cy="0"/>
        </a:xfrm>
      </p:grpSpPr>
      <p:sp>
        <p:nvSpPr>
          <p:cNvPr id="6" name="Date Placeholder 2">
            <a:extLst>
              <a:ext uri="{FF2B5EF4-FFF2-40B4-BE49-F238E27FC236}">
                <a16:creationId xmlns:a16="http://schemas.microsoft.com/office/drawing/2014/main" id="{D8973D65-036E-4D65-AAA3-1427C4AA0C9B}"/>
              </a:ext>
            </a:extLst>
          </p:cNvPr>
          <p:cNvSpPr>
            <a:spLocks noGrp="1"/>
          </p:cNvSpPr>
          <p:nvPr>
            <p:ph type="dt" sz="half" idx="19"/>
          </p:nvPr>
        </p:nvSpPr>
        <p:spPr>
          <a:xfrm>
            <a:off x="2287517" y="7525604"/>
            <a:ext cx="1440056" cy="207875"/>
          </a:xfrm>
          <a:prstGeom prst="rect">
            <a:avLst/>
          </a:prstGeom>
        </p:spPr>
        <p:txBody>
          <a:bodyPr/>
          <a:lstStyle>
            <a:lvl1pPr>
              <a:defRPr sz="800">
                <a:solidFill>
                  <a:schemeClr val="bg2"/>
                </a:solidFill>
              </a:defRPr>
            </a:lvl1pPr>
          </a:lstStyle>
          <a:p>
            <a:fld id="{08E4C5DD-8E03-4FAA-8921-CB640E00BA12}" type="datetime3">
              <a:rPr lang="en-US" smtClean="0"/>
              <a:pPr/>
              <a:t>30 April 2024</a:t>
            </a:fld>
            <a:endParaRPr lang="en-US" dirty="0"/>
          </a:p>
        </p:txBody>
      </p:sp>
      <p:sp>
        <p:nvSpPr>
          <p:cNvPr id="11" name="Footer Placeholder 3">
            <a:extLst>
              <a:ext uri="{FF2B5EF4-FFF2-40B4-BE49-F238E27FC236}">
                <a16:creationId xmlns:a16="http://schemas.microsoft.com/office/drawing/2014/main" id="{E9711A3A-DB5C-4C5F-BF5A-7DBDD6EFF607}"/>
              </a:ext>
            </a:extLst>
          </p:cNvPr>
          <p:cNvSpPr>
            <a:spLocks noGrp="1"/>
          </p:cNvSpPr>
          <p:nvPr>
            <p:ph type="ftr" sz="quarter" idx="20"/>
          </p:nvPr>
        </p:nvSpPr>
        <p:spPr>
          <a:xfrm>
            <a:off x="4015284" y="7525604"/>
            <a:ext cx="3730645" cy="207875"/>
          </a:xfrm>
          <a:prstGeom prst="rect">
            <a:avLst/>
          </a:prstGeom>
        </p:spPr>
        <p:txBody>
          <a:bodyPr/>
          <a:lstStyle>
            <a:lvl1pPr>
              <a:defRPr sz="800">
                <a:solidFill>
                  <a:schemeClr val="bg2"/>
                </a:solidFill>
              </a:defRPr>
            </a:lvl1pPr>
          </a:lstStyle>
          <a:p>
            <a:r>
              <a:rPr lang="en-US"/>
              <a:t>Presentation title</a:t>
            </a:r>
            <a:endParaRPr lang="en-US" dirty="0"/>
          </a:p>
        </p:txBody>
      </p:sp>
      <p:sp>
        <p:nvSpPr>
          <p:cNvPr id="12" name="Slide Number Placeholder 5">
            <a:extLst>
              <a:ext uri="{FF2B5EF4-FFF2-40B4-BE49-F238E27FC236}">
                <a16:creationId xmlns:a16="http://schemas.microsoft.com/office/drawing/2014/main" id="{B40A4236-AC64-456A-B3F9-BED410655701}"/>
              </a:ext>
            </a:extLst>
          </p:cNvPr>
          <p:cNvSpPr>
            <a:spLocks noGrp="1"/>
          </p:cNvSpPr>
          <p:nvPr>
            <p:ph type="sldNum" sz="quarter" idx="21"/>
          </p:nvPr>
        </p:nvSpPr>
        <p:spPr>
          <a:xfrm>
            <a:off x="438926" y="7525604"/>
            <a:ext cx="801551" cy="207875"/>
          </a:xfrm>
          <a:prstGeom prst="rect">
            <a:avLst/>
          </a:prstGeom>
        </p:spPr>
        <p:txBody>
          <a:bodyPr/>
          <a:lstStyle>
            <a:lvl1pPr>
              <a:defRPr sz="800">
                <a:solidFill>
                  <a:schemeClr val="bg2"/>
                </a:solidFill>
              </a:defRPr>
            </a:lvl1pPr>
          </a:lstStyle>
          <a:p>
            <a:r>
              <a:rPr lang="en-IN"/>
              <a:t>Page </a:t>
            </a:r>
            <a:fld id="{F1BC30E3-FFE5-4B91-AA19-87A149EBB9EE}" type="slidenum">
              <a:rPr smtClean="0"/>
              <a:pPr/>
              <a:t>‹#›</a:t>
            </a:fld>
            <a:endParaRPr dirty="0"/>
          </a:p>
        </p:txBody>
      </p:sp>
      <p:grpSp>
        <p:nvGrpSpPr>
          <p:cNvPr id="13" name="Group 12">
            <a:extLst>
              <a:ext uri="{FF2B5EF4-FFF2-40B4-BE49-F238E27FC236}">
                <a16:creationId xmlns:a16="http://schemas.microsoft.com/office/drawing/2014/main" id="{89B38D64-374E-4CDC-8621-BE2FD41133C6}"/>
              </a:ext>
            </a:extLst>
          </p:cNvPr>
          <p:cNvGrpSpPr/>
          <p:nvPr userDrawn="1"/>
        </p:nvGrpSpPr>
        <p:grpSpPr>
          <a:xfrm>
            <a:off x="0" y="0"/>
            <a:ext cx="180000" cy="181314"/>
            <a:chOff x="0" y="0"/>
            <a:chExt cx="180000" cy="181314"/>
          </a:xfrm>
        </p:grpSpPr>
        <p:cxnSp>
          <p:nvCxnSpPr>
            <p:cNvPr id="14" name="Straight Connector 13">
              <a:extLst>
                <a:ext uri="{FF2B5EF4-FFF2-40B4-BE49-F238E27FC236}">
                  <a16:creationId xmlns:a16="http://schemas.microsoft.com/office/drawing/2014/main" id="{420F0E9E-C3F9-4A31-8BAD-E04FE04592D6}"/>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88B7B25-A4EF-499E-8154-CE003F6DA056}"/>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9E76303-877C-41A6-8B86-A0F01EBA4935}"/>
              </a:ext>
            </a:extLst>
          </p:cNvPr>
          <p:cNvGrpSpPr/>
          <p:nvPr userDrawn="1"/>
        </p:nvGrpSpPr>
        <p:grpSpPr>
          <a:xfrm flipH="1">
            <a:off x="10873763" y="0"/>
            <a:ext cx="180000" cy="181314"/>
            <a:chOff x="0" y="0"/>
            <a:chExt cx="180000" cy="181314"/>
          </a:xfrm>
        </p:grpSpPr>
        <p:cxnSp>
          <p:nvCxnSpPr>
            <p:cNvPr id="17" name="Straight Connector 16">
              <a:extLst>
                <a:ext uri="{FF2B5EF4-FFF2-40B4-BE49-F238E27FC236}">
                  <a16:creationId xmlns:a16="http://schemas.microsoft.com/office/drawing/2014/main" id="{ECEB7C9A-1657-4B50-A0B0-69B19815FBA1}"/>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C0A071-A974-4EEF-A528-4476EC8B80D1}"/>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47A67355-2FB0-43A8-B8E8-5C9BBA541736}"/>
              </a:ext>
            </a:extLst>
          </p:cNvPr>
          <p:cNvGrpSpPr/>
          <p:nvPr userDrawn="1"/>
        </p:nvGrpSpPr>
        <p:grpSpPr>
          <a:xfrm flipV="1">
            <a:off x="0" y="7733479"/>
            <a:ext cx="180000" cy="181314"/>
            <a:chOff x="0" y="0"/>
            <a:chExt cx="180000" cy="181314"/>
          </a:xfrm>
        </p:grpSpPr>
        <p:cxnSp>
          <p:nvCxnSpPr>
            <p:cNvPr id="20" name="Straight Connector 19">
              <a:extLst>
                <a:ext uri="{FF2B5EF4-FFF2-40B4-BE49-F238E27FC236}">
                  <a16:creationId xmlns:a16="http://schemas.microsoft.com/office/drawing/2014/main" id="{AFB0D37D-59CC-4135-9CD3-BB157F781D60}"/>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4079E16-0ABC-4CF7-9EF4-C3EB959C9FF6}"/>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E6E4ECDA-1143-43A2-9E93-434ACC5E949E}"/>
              </a:ext>
            </a:extLst>
          </p:cNvPr>
          <p:cNvGrpSpPr/>
          <p:nvPr userDrawn="1"/>
        </p:nvGrpSpPr>
        <p:grpSpPr>
          <a:xfrm flipH="1" flipV="1">
            <a:off x="10873763" y="7733479"/>
            <a:ext cx="180000" cy="181314"/>
            <a:chOff x="0" y="0"/>
            <a:chExt cx="180000" cy="181314"/>
          </a:xfrm>
        </p:grpSpPr>
        <p:cxnSp>
          <p:nvCxnSpPr>
            <p:cNvPr id="23" name="Straight Connector 22">
              <a:extLst>
                <a:ext uri="{FF2B5EF4-FFF2-40B4-BE49-F238E27FC236}">
                  <a16:creationId xmlns:a16="http://schemas.microsoft.com/office/drawing/2014/main" id="{27BB376B-605E-4876-A1F2-F6C4619E9912}"/>
                </a:ext>
              </a:extLst>
            </p:cNvPr>
            <p:cNvCxnSpPr/>
            <p:nvPr/>
          </p:nvCxnSpPr>
          <p:spPr>
            <a:xfrm>
              <a:off x="180000" y="0"/>
              <a:ext cx="0" cy="181314"/>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A06D84-BECA-4C58-BAB0-E613936D3B58}"/>
                </a:ext>
              </a:extLst>
            </p:cNvPr>
            <p:cNvCxnSpPr/>
            <p:nvPr/>
          </p:nvCxnSpPr>
          <p:spPr>
            <a:xfrm>
              <a:off x="0" y="179237"/>
              <a:ext cx="180000" cy="0"/>
            </a:xfrm>
            <a:prstGeom prst="line">
              <a:avLst/>
            </a:prstGeom>
            <a:ln w="9525">
              <a:solidFill>
                <a:srgbClr val="2E2E38"/>
              </a:solidFill>
              <a:tailEnd type="none"/>
            </a:ln>
          </p:spPr>
          <p:style>
            <a:lnRef idx="1">
              <a:schemeClr val="accent1"/>
            </a:lnRef>
            <a:fillRef idx="0">
              <a:schemeClr val="accent1"/>
            </a:fillRef>
            <a:effectRef idx="0">
              <a:schemeClr val="accent1"/>
            </a:effectRef>
            <a:fontRef idx="minor">
              <a:schemeClr val="tx1"/>
            </a:fontRef>
          </p:style>
        </p:cxnSp>
      </p:grpSp>
      <p:grpSp>
        <p:nvGrpSpPr>
          <p:cNvPr id="25" name="Group 4">
            <a:extLst>
              <a:ext uri="{FF2B5EF4-FFF2-40B4-BE49-F238E27FC236}">
                <a16:creationId xmlns:a16="http://schemas.microsoft.com/office/drawing/2014/main" id="{94E17225-8155-4EAC-866B-88C6B9FCAC8A}"/>
              </a:ext>
            </a:extLst>
          </p:cNvPr>
          <p:cNvGrpSpPr>
            <a:grpSpLocks noChangeAspect="1"/>
          </p:cNvGrpSpPr>
          <p:nvPr userDrawn="1"/>
        </p:nvGrpSpPr>
        <p:grpSpPr bwMode="auto">
          <a:xfrm>
            <a:off x="9865551" y="7106695"/>
            <a:ext cx="484108" cy="503418"/>
            <a:chOff x="7110" y="4004"/>
            <a:chExt cx="191" cy="196"/>
          </a:xfrm>
        </p:grpSpPr>
        <p:sp>
          <p:nvSpPr>
            <p:cNvPr id="26" name="Freeform 5">
              <a:extLst>
                <a:ext uri="{FF2B5EF4-FFF2-40B4-BE49-F238E27FC236}">
                  <a16:creationId xmlns:a16="http://schemas.microsoft.com/office/drawing/2014/main" id="{B73E435C-C630-4DA5-B2AB-044C78B9E643}"/>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27" name="Freeform 6">
              <a:extLst>
                <a:ext uri="{FF2B5EF4-FFF2-40B4-BE49-F238E27FC236}">
                  <a16:creationId xmlns:a16="http://schemas.microsoft.com/office/drawing/2014/main" id="{FAEA7A29-145B-4F7D-8645-64B39D337B1E}"/>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28" name="Freeform 7">
              <a:extLst>
                <a:ext uri="{FF2B5EF4-FFF2-40B4-BE49-F238E27FC236}">
                  <a16:creationId xmlns:a16="http://schemas.microsoft.com/office/drawing/2014/main" id="{6288FEF6-E844-4EF4-BDEA-F1F0373021A0}"/>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grpSp>
    </p:spTree>
    <p:extLst>
      <p:ext uri="{BB962C8B-B14F-4D97-AF65-F5344CB8AC3E}">
        <p14:creationId xmlns:p14="http://schemas.microsoft.com/office/powerpoint/2010/main" val="3360181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image" Target="../media/image1.emf"/><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theme" Target="../theme/theme2.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8188" y="339760"/>
            <a:ext cx="9593481" cy="68238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738188" y="1314140"/>
            <a:ext cx="9593481" cy="5714161"/>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grpSp>
        <p:nvGrpSpPr>
          <p:cNvPr id="11" name="Group 4">
            <a:extLst>
              <a:ext uri="{FF2B5EF4-FFF2-40B4-BE49-F238E27FC236}">
                <a16:creationId xmlns:a16="http://schemas.microsoft.com/office/drawing/2014/main" id="{E43F4CA5-23DD-4276-BF22-585AE90CB8C8}"/>
              </a:ext>
            </a:extLst>
          </p:cNvPr>
          <p:cNvGrpSpPr>
            <a:grpSpLocks noChangeAspect="1"/>
          </p:cNvGrpSpPr>
          <p:nvPr userDrawn="1"/>
        </p:nvGrpSpPr>
        <p:grpSpPr bwMode="auto">
          <a:xfrm>
            <a:off x="9865551" y="7106695"/>
            <a:ext cx="484108" cy="503418"/>
            <a:chOff x="7110" y="4004"/>
            <a:chExt cx="191" cy="196"/>
          </a:xfrm>
        </p:grpSpPr>
        <p:sp>
          <p:nvSpPr>
            <p:cNvPr id="12" name="Freeform 5">
              <a:extLst>
                <a:ext uri="{FF2B5EF4-FFF2-40B4-BE49-F238E27FC236}">
                  <a16:creationId xmlns:a16="http://schemas.microsoft.com/office/drawing/2014/main" id="{5AEA9322-EED5-43FA-B09E-76D42E3F4CBB}"/>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13" name="Freeform 6">
              <a:extLst>
                <a:ext uri="{FF2B5EF4-FFF2-40B4-BE49-F238E27FC236}">
                  <a16:creationId xmlns:a16="http://schemas.microsoft.com/office/drawing/2014/main" id="{7C253331-4747-4CF3-B7EA-317277D994F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14" name="Freeform 7">
              <a:extLst>
                <a:ext uri="{FF2B5EF4-FFF2-40B4-BE49-F238E27FC236}">
                  <a16:creationId xmlns:a16="http://schemas.microsoft.com/office/drawing/2014/main" id="{C2B27C3A-E79F-4A7C-A1CD-EFDE4FD8996C}"/>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grpSp>
      <p:sp>
        <p:nvSpPr>
          <p:cNvPr id="4" name="TextBox 3">
            <a:extLst>
              <a:ext uri="{FF2B5EF4-FFF2-40B4-BE49-F238E27FC236}">
                <a16:creationId xmlns:a16="http://schemas.microsoft.com/office/drawing/2014/main" id="{80109C26-8BC7-46D8-AFB1-0C14236E518E}"/>
              </a:ext>
            </a:extLst>
          </p:cNvPr>
          <p:cNvSpPr txBox="1"/>
          <p:nvPr userDrawn="1"/>
        </p:nvSpPr>
        <p:spPr>
          <a:xfrm>
            <a:off x="738188" y="7360972"/>
            <a:ext cx="939778" cy="145104"/>
          </a:xfrm>
          <a:prstGeom prst="rect">
            <a:avLst/>
          </a:prstGeom>
          <a:noFill/>
        </p:spPr>
        <p:txBody>
          <a:bodyPr wrap="square" lIns="0" tIns="36576" rIns="0" bIns="0" rtlCol="0">
            <a:spAutoFit/>
          </a:bodyPr>
          <a:lstStyle/>
          <a:p>
            <a:pPr marL="0" indent="0" algn="l" defTabSz="1077705" rtl="0" eaLnBrk="1" latinLnBrk="0" hangingPunct="1">
              <a:lnSpc>
                <a:spcPct val="85000"/>
              </a:lnSpc>
              <a:spcAft>
                <a:spcPts val="600"/>
              </a:spcAft>
              <a:buClr>
                <a:schemeClr val="accent2"/>
              </a:buClr>
              <a:buSzPct val="70000"/>
              <a:buFont typeface="Arial" pitchFamily="34" charset="0"/>
              <a:buNone/>
            </a:pPr>
            <a:r>
              <a:rPr lang="en-IN" sz="827" kern="1200" dirty="0">
                <a:solidFill>
                  <a:schemeClr val="bg1"/>
                </a:solidFill>
                <a:latin typeface="+mn-lt"/>
                <a:ea typeface="+mn-ea"/>
                <a:cs typeface="+mn-cs"/>
              </a:rPr>
              <a:t>Page </a:t>
            </a:r>
            <a:fld id="{0DD7FEC9-3213-431D-AC26-167CCEEB89F7}" type="slidenum">
              <a:rPr lang="en-IN" sz="827" kern="1200" smtClean="0">
                <a:solidFill>
                  <a:schemeClr val="bg1"/>
                </a:solidFill>
                <a:latin typeface="+mn-lt"/>
                <a:ea typeface="+mn-ea"/>
                <a:cs typeface="+mn-cs"/>
              </a:rPr>
              <a:t>‹#›</a:t>
            </a:fld>
            <a:r>
              <a:rPr lang="en-IN" sz="827" kern="1200" dirty="0">
                <a:solidFill>
                  <a:schemeClr val="bg1"/>
                </a:solidFill>
                <a:latin typeface="+mn-lt"/>
                <a:ea typeface="+mn-ea"/>
                <a:cs typeface="+mn-cs"/>
              </a:rPr>
              <a:t> </a:t>
            </a:r>
          </a:p>
        </p:txBody>
      </p:sp>
      <p:sp>
        <p:nvSpPr>
          <p:cNvPr id="24" name="TextBox 23">
            <a:extLst>
              <a:ext uri="{FF2B5EF4-FFF2-40B4-BE49-F238E27FC236}">
                <a16:creationId xmlns:a16="http://schemas.microsoft.com/office/drawing/2014/main" id="{48BB0163-A828-4F72-9C5B-6EABD68C8A8D}"/>
              </a:ext>
            </a:extLst>
          </p:cNvPr>
          <p:cNvSpPr txBox="1"/>
          <p:nvPr userDrawn="1"/>
        </p:nvSpPr>
        <p:spPr>
          <a:xfrm>
            <a:off x="2209636" y="7360972"/>
            <a:ext cx="939778" cy="145104"/>
          </a:xfrm>
          <a:prstGeom prst="rect">
            <a:avLst/>
          </a:prstGeom>
          <a:noFill/>
        </p:spPr>
        <p:txBody>
          <a:bodyPr wrap="square" lIns="0" tIns="36576" rIns="0" bIns="0" rtlCol="0">
            <a:spAutoFit/>
          </a:bodyPr>
          <a:lstStyle/>
          <a:p>
            <a:pPr marL="0" indent="0" algn="l" defTabSz="1077705" rtl="0" eaLnBrk="1" latinLnBrk="0" hangingPunct="1">
              <a:lnSpc>
                <a:spcPct val="85000"/>
              </a:lnSpc>
              <a:spcAft>
                <a:spcPts val="600"/>
              </a:spcAft>
              <a:buClr>
                <a:schemeClr val="accent2"/>
              </a:buClr>
              <a:buSzPct val="70000"/>
              <a:buFont typeface="Arial" pitchFamily="34" charset="0"/>
              <a:buNone/>
            </a:pPr>
            <a:fld id="{C5BB69B5-F152-420C-8552-73E1D0B172A4}" type="datetime3">
              <a:rPr lang="en-IN" sz="827" kern="1200" smtClean="0">
                <a:solidFill>
                  <a:schemeClr val="bg1"/>
                </a:solidFill>
                <a:latin typeface="+mn-lt"/>
                <a:ea typeface="+mn-ea"/>
                <a:cs typeface="+mn-cs"/>
              </a:rPr>
              <a:t>30 April 2024</a:t>
            </a:fld>
            <a:endParaRPr lang="en-IN" sz="827" kern="1200" dirty="0">
              <a:solidFill>
                <a:schemeClr val="bg1"/>
              </a:solidFill>
              <a:latin typeface="+mn-lt"/>
              <a:ea typeface="+mn-ea"/>
              <a:cs typeface="+mn-cs"/>
            </a:endParaRPr>
          </a:p>
        </p:txBody>
      </p:sp>
      <p:cxnSp>
        <p:nvCxnSpPr>
          <p:cNvPr id="40" name="Straight Connector 39">
            <a:extLst>
              <a:ext uri="{FF2B5EF4-FFF2-40B4-BE49-F238E27FC236}">
                <a16:creationId xmlns:a16="http://schemas.microsoft.com/office/drawing/2014/main" id="{0769094E-C3A7-4226-A00F-FD128DB7AE60}"/>
              </a:ext>
            </a:extLst>
          </p:cNvPr>
          <p:cNvCxnSpPr/>
          <p:nvPr userDrawn="1"/>
        </p:nvCxnSpPr>
        <p:spPr>
          <a:xfrm>
            <a:off x="9646920" y="7209932"/>
            <a:ext cx="0" cy="468000"/>
          </a:xfrm>
          <a:prstGeom prst="line">
            <a:avLst/>
          </a:prstGeom>
          <a:ln w="9525">
            <a:solidFill>
              <a:schemeClr val="bg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B8C36718-10E7-4FCE-A907-86D93AED93DC}"/>
              </a:ext>
            </a:extLst>
          </p:cNvPr>
          <p:cNvPicPr>
            <a:picLocks noChangeAspect="1"/>
          </p:cNvPicPr>
          <p:nvPr userDrawn="1"/>
        </p:nvPicPr>
        <p:blipFill>
          <a:blip r:embed="rId30"/>
          <a:stretch>
            <a:fillRect/>
          </a:stretch>
        </p:blipFill>
        <p:spPr>
          <a:xfrm>
            <a:off x="7573581" y="7351264"/>
            <a:ext cx="1944000" cy="247494"/>
          </a:xfrm>
          <a:prstGeom prst="rect">
            <a:avLst/>
          </a:prstGeom>
        </p:spPr>
      </p:pic>
    </p:spTree>
    <p:extLst>
      <p:ext uri="{BB962C8B-B14F-4D97-AF65-F5344CB8AC3E}">
        <p14:creationId xmlns:p14="http://schemas.microsoft.com/office/powerpoint/2010/main" val="3366597544"/>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20" r:id="rId3"/>
    <p:sldLayoutId id="2147483853" r:id="rId4"/>
    <p:sldLayoutId id="2147483854" r:id="rId5"/>
    <p:sldLayoutId id="2147483855" r:id="rId6"/>
    <p:sldLayoutId id="2147483895" r:id="rId7"/>
    <p:sldLayoutId id="2147483856" r:id="rId8"/>
    <p:sldLayoutId id="2147483864" r:id="rId9"/>
    <p:sldLayoutId id="2147483892" r:id="rId10"/>
    <p:sldLayoutId id="2147483893" r:id="rId11"/>
    <p:sldLayoutId id="2147483894" r:id="rId12"/>
    <p:sldLayoutId id="2147483884" r:id="rId13"/>
    <p:sldLayoutId id="2147483886" r:id="rId14"/>
    <p:sldLayoutId id="2147483866" r:id="rId15"/>
    <p:sldLayoutId id="2147483867" r:id="rId16"/>
    <p:sldLayoutId id="2147483868" r:id="rId17"/>
    <p:sldLayoutId id="2147483869" r:id="rId18"/>
    <p:sldLayoutId id="2147483871" r:id="rId19"/>
    <p:sldLayoutId id="2147483872" r:id="rId20"/>
    <p:sldLayoutId id="2147483873" r:id="rId21"/>
    <p:sldLayoutId id="2147483874" r:id="rId22"/>
    <p:sldLayoutId id="2147483875" r:id="rId23"/>
    <p:sldLayoutId id="2147483876" r:id="rId24"/>
    <p:sldLayoutId id="2147483896" r:id="rId25"/>
    <p:sldLayoutId id="2147483897" r:id="rId26"/>
    <p:sldLayoutId id="2147483882" r:id="rId27"/>
    <p:sldLayoutId id="2147483904" r:id="rId28"/>
  </p:sldLayoutIdLst>
  <p:hf hdr="0"/>
  <p:txStyles>
    <p:titleStyle>
      <a:lvl1pPr algn="l" defTabSz="781120" rtl="0" eaLnBrk="1" latinLnBrk="0" hangingPunct="1">
        <a:lnSpc>
          <a:spcPct val="85000"/>
        </a:lnSpc>
        <a:spcBef>
          <a:spcPct val="0"/>
        </a:spcBef>
        <a:buNone/>
        <a:defRPr sz="2050" b="0" kern="1200">
          <a:solidFill>
            <a:schemeClr val="bg1"/>
          </a:solidFill>
          <a:latin typeface="EYInterstate Light" panose="02000506000000020004" pitchFamily="2" charset="0"/>
          <a:ea typeface="+mj-ea"/>
          <a:cs typeface="Arial" pitchFamily="34" charset="0"/>
        </a:defRPr>
      </a:lvl1pPr>
    </p:titleStyle>
    <p:bodyStyle>
      <a:lvl1pPr marL="304637" indent="-304637" algn="l" defTabSz="781120" rtl="0" eaLnBrk="1" latinLnBrk="0" hangingPunct="1">
        <a:spcBef>
          <a:spcPct val="20000"/>
        </a:spcBef>
        <a:buClr>
          <a:schemeClr val="tx2"/>
        </a:buClr>
        <a:buSzPct val="70000"/>
        <a:buFont typeface="Arial" pitchFamily="34" charset="0"/>
        <a:buChar char="►"/>
        <a:defRPr sz="1708" kern="1200">
          <a:solidFill>
            <a:schemeClr val="bg1"/>
          </a:solidFill>
          <a:latin typeface="EYInterstate Light" panose="02000506000000020004" pitchFamily="2" charset="0"/>
          <a:ea typeface="+mn-ea"/>
          <a:cs typeface="+mn-cs"/>
        </a:defRPr>
      </a:lvl1pPr>
      <a:lvl2pPr marL="609274" indent="-304637" algn="l" defTabSz="781120" rtl="0" eaLnBrk="1" latinLnBrk="0" hangingPunct="1">
        <a:spcBef>
          <a:spcPct val="20000"/>
        </a:spcBef>
        <a:buClr>
          <a:schemeClr val="tx2"/>
        </a:buClr>
        <a:buSzPct val="70000"/>
        <a:buFont typeface="Arial" pitchFamily="34" charset="0"/>
        <a:buChar char="►"/>
        <a:defRPr sz="1537" kern="1200">
          <a:solidFill>
            <a:schemeClr val="bg1"/>
          </a:solidFill>
          <a:latin typeface="EYInterstate Light" panose="02000506000000020004" pitchFamily="2" charset="0"/>
          <a:ea typeface="+mn-ea"/>
          <a:cs typeface="+mn-cs"/>
        </a:defRPr>
      </a:lvl2pPr>
      <a:lvl3pPr marL="913910" indent="-304637" algn="l" defTabSz="781120" rtl="0" eaLnBrk="1" latinLnBrk="0" hangingPunct="1">
        <a:spcBef>
          <a:spcPct val="20000"/>
        </a:spcBef>
        <a:buClr>
          <a:schemeClr val="tx2"/>
        </a:buClr>
        <a:buSzPct val="70000"/>
        <a:buFont typeface="Arial" pitchFamily="34" charset="0"/>
        <a:buChar char="►"/>
        <a:defRPr sz="1366" kern="1200">
          <a:solidFill>
            <a:schemeClr val="bg1"/>
          </a:solidFill>
          <a:latin typeface="EYInterstate Light" panose="02000506000000020004" pitchFamily="2" charset="0"/>
          <a:ea typeface="+mn-ea"/>
          <a:cs typeface="+mn-cs"/>
        </a:defRPr>
      </a:lvl3pPr>
      <a:lvl4pPr marL="1218547" indent="-304637" algn="l" defTabSz="781120" rtl="0" eaLnBrk="1" latinLnBrk="0" hangingPunct="1">
        <a:spcBef>
          <a:spcPct val="20000"/>
        </a:spcBef>
        <a:buClr>
          <a:schemeClr val="tx2"/>
        </a:buClr>
        <a:buSzPct val="70000"/>
        <a:buFont typeface="Arial" pitchFamily="34" charset="0"/>
        <a:buChar char="►"/>
        <a:defRPr sz="1195" kern="1200">
          <a:solidFill>
            <a:schemeClr val="bg1"/>
          </a:solidFill>
          <a:latin typeface="EYInterstate Light" panose="02000506000000020004" pitchFamily="2" charset="0"/>
          <a:ea typeface="+mn-ea"/>
          <a:cs typeface="+mn-cs"/>
        </a:defRPr>
      </a:lvl4pPr>
      <a:lvl5pPr marL="1523185" indent="-304637" algn="l" defTabSz="781120" rtl="0" eaLnBrk="1" latinLnBrk="0" hangingPunct="1">
        <a:spcBef>
          <a:spcPct val="20000"/>
        </a:spcBef>
        <a:buClr>
          <a:schemeClr val="tx2"/>
        </a:buClr>
        <a:buSzPct val="70000"/>
        <a:buFont typeface="Arial" pitchFamily="34" charset="0"/>
        <a:buChar char="►"/>
        <a:defRPr sz="1026" kern="1200">
          <a:solidFill>
            <a:schemeClr val="bg1"/>
          </a:solidFill>
          <a:latin typeface="EYInterstate Light" panose="02000506000000020004" pitchFamily="2" charset="0"/>
          <a:ea typeface="+mn-ea"/>
          <a:cs typeface="+mn-cs"/>
        </a:defRPr>
      </a:lvl5pPr>
      <a:lvl6pPr marL="2148081" indent="-195281" algn="l" defTabSz="781120" rtl="0" eaLnBrk="1" latinLnBrk="0" hangingPunct="1">
        <a:spcBef>
          <a:spcPct val="20000"/>
        </a:spcBef>
        <a:buFont typeface="Arial" pitchFamily="34" charset="0"/>
        <a:buChar char="•"/>
        <a:defRPr sz="1708" kern="1200">
          <a:solidFill>
            <a:schemeClr val="tx1"/>
          </a:solidFill>
          <a:latin typeface="+mn-lt"/>
          <a:ea typeface="+mn-ea"/>
          <a:cs typeface="+mn-cs"/>
        </a:defRPr>
      </a:lvl6pPr>
      <a:lvl7pPr marL="2538640" indent="-195281" algn="l" defTabSz="781120" rtl="0" eaLnBrk="1" latinLnBrk="0" hangingPunct="1">
        <a:spcBef>
          <a:spcPct val="20000"/>
        </a:spcBef>
        <a:buFont typeface="Arial" pitchFamily="34" charset="0"/>
        <a:buChar char="•"/>
        <a:defRPr sz="1708" kern="1200">
          <a:solidFill>
            <a:schemeClr val="tx1"/>
          </a:solidFill>
          <a:latin typeface="+mn-lt"/>
          <a:ea typeface="+mn-ea"/>
          <a:cs typeface="+mn-cs"/>
        </a:defRPr>
      </a:lvl7pPr>
      <a:lvl8pPr marL="2929201" indent="-195281" algn="l" defTabSz="781120" rtl="0" eaLnBrk="1" latinLnBrk="0" hangingPunct="1">
        <a:spcBef>
          <a:spcPct val="20000"/>
        </a:spcBef>
        <a:buFont typeface="Arial" pitchFamily="34" charset="0"/>
        <a:buChar char="•"/>
        <a:defRPr sz="1708" kern="1200">
          <a:solidFill>
            <a:schemeClr val="tx1"/>
          </a:solidFill>
          <a:latin typeface="+mn-lt"/>
          <a:ea typeface="+mn-ea"/>
          <a:cs typeface="+mn-cs"/>
        </a:defRPr>
      </a:lvl8pPr>
      <a:lvl9pPr marL="3319761" indent="-195281" algn="l" defTabSz="781120" rtl="0" eaLnBrk="1" latinLnBrk="0" hangingPunct="1">
        <a:spcBef>
          <a:spcPct val="20000"/>
        </a:spcBef>
        <a:buFont typeface="Arial" pitchFamily="34" charset="0"/>
        <a:buChar char="•"/>
        <a:defRPr sz="1708" kern="1200">
          <a:solidFill>
            <a:schemeClr val="tx1"/>
          </a:solidFill>
          <a:latin typeface="+mn-lt"/>
          <a:ea typeface="+mn-ea"/>
          <a:cs typeface="+mn-cs"/>
        </a:defRPr>
      </a:lvl9pPr>
    </p:bodyStyle>
    <p:otherStyle>
      <a:defPPr>
        <a:defRPr lang="en-US"/>
      </a:defPPr>
      <a:lvl1pPr marL="0" algn="l" defTabSz="781120" rtl="0" eaLnBrk="1" latinLnBrk="0" hangingPunct="1">
        <a:defRPr sz="1537" kern="1200">
          <a:solidFill>
            <a:schemeClr val="tx1"/>
          </a:solidFill>
          <a:latin typeface="+mn-lt"/>
          <a:ea typeface="+mn-ea"/>
          <a:cs typeface="+mn-cs"/>
        </a:defRPr>
      </a:lvl1pPr>
      <a:lvl2pPr marL="390560" algn="l" defTabSz="781120" rtl="0" eaLnBrk="1" latinLnBrk="0" hangingPunct="1">
        <a:defRPr sz="1537" kern="1200">
          <a:solidFill>
            <a:schemeClr val="tx1"/>
          </a:solidFill>
          <a:latin typeface="+mn-lt"/>
          <a:ea typeface="+mn-ea"/>
          <a:cs typeface="+mn-cs"/>
        </a:defRPr>
      </a:lvl2pPr>
      <a:lvl3pPr marL="781120" algn="l" defTabSz="781120" rtl="0" eaLnBrk="1" latinLnBrk="0" hangingPunct="1">
        <a:defRPr sz="1537" kern="1200">
          <a:solidFill>
            <a:schemeClr val="tx1"/>
          </a:solidFill>
          <a:latin typeface="+mn-lt"/>
          <a:ea typeface="+mn-ea"/>
          <a:cs typeface="+mn-cs"/>
        </a:defRPr>
      </a:lvl3pPr>
      <a:lvl4pPr marL="1171680" algn="l" defTabSz="781120" rtl="0" eaLnBrk="1" latinLnBrk="0" hangingPunct="1">
        <a:defRPr sz="1537" kern="1200">
          <a:solidFill>
            <a:schemeClr val="tx1"/>
          </a:solidFill>
          <a:latin typeface="+mn-lt"/>
          <a:ea typeface="+mn-ea"/>
          <a:cs typeface="+mn-cs"/>
        </a:defRPr>
      </a:lvl4pPr>
      <a:lvl5pPr marL="1562240" algn="l" defTabSz="781120" rtl="0" eaLnBrk="1" latinLnBrk="0" hangingPunct="1">
        <a:defRPr sz="1537" kern="1200">
          <a:solidFill>
            <a:schemeClr val="tx1"/>
          </a:solidFill>
          <a:latin typeface="+mn-lt"/>
          <a:ea typeface="+mn-ea"/>
          <a:cs typeface="+mn-cs"/>
        </a:defRPr>
      </a:lvl5pPr>
      <a:lvl6pPr marL="1952801" algn="l" defTabSz="781120" rtl="0" eaLnBrk="1" latinLnBrk="0" hangingPunct="1">
        <a:defRPr sz="1537" kern="1200">
          <a:solidFill>
            <a:schemeClr val="tx1"/>
          </a:solidFill>
          <a:latin typeface="+mn-lt"/>
          <a:ea typeface="+mn-ea"/>
          <a:cs typeface="+mn-cs"/>
        </a:defRPr>
      </a:lvl6pPr>
      <a:lvl7pPr marL="2343361" algn="l" defTabSz="781120" rtl="0" eaLnBrk="1" latinLnBrk="0" hangingPunct="1">
        <a:defRPr sz="1537" kern="1200">
          <a:solidFill>
            <a:schemeClr val="tx1"/>
          </a:solidFill>
          <a:latin typeface="+mn-lt"/>
          <a:ea typeface="+mn-ea"/>
          <a:cs typeface="+mn-cs"/>
        </a:defRPr>
      </a:lvl7pPr>
      <a:lvl8pPr marL="2733921" algn="l" defTabSz="781120" rtl="0" eaLnBrk="1" latinLnBrk="0" hangingPunct="1">
        <a:defRPr sz="1537" kern="1200">
          <a:solidFill>
            <a:schemeClr val="tx1"/>
          </a:solidFill>
          <a:latin typeface="+mn-lt"/>
          <a:ea typeface="+mn-ea"/>
          <a:cs typeface="+mn-cs"/>
        </a:defRPr>
      </a:lvl8pPr>
      <a:lvl9pPr marL="3124480" algn="l" defTabSz="781120" rtl="0" eaLnBrk="1" latinLnBrk="0" hangingPunct="1">
        <a:defRPr sz="153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7615095" y="1936009"/>
            <a:ext cx="3408244" cy="3256016"/>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6878177" y="-528003"/>
            <a:ext cx="1934409" cy="1848009"/>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7615095" y="7040034"/>
            <a:ext cx="1197491" cy="1144005"/>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86149" y="3080015"/>
            <a:ext cx="5066308" cy="4840023"/>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015181" y="3344016"/>
            <a:ext cx="2855555" cy="2728013"/>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9363355" y="0"/>
            <a:ext cx="829032" cy="1269721"/>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85944" y="522826"/>
            <a:ext cx="8528926" cy="161741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000569" y="2370844"/>
            <a:ext cx="8113411" cy="48451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9087093" y="2105804"/>
            <a:ext cx="1144004" cy="276415"/>
          </a:xfrm>
          <a:prstGeom prst="rect">
            <a:avLst/>
          </a:prstGeom>
        </p:spPr>
        <p:txBody>
          <a:bodyPr vert="horz" lIns="91440" tIns="45720" rIns="91440" bIns="45720" rtlCol="0" anchor="t"/>
          <a:lstStyle>
            <a:lvl1pPr algn="l">
              <a:defRPr sz="1270" b="0" i="0">
                <a:solidFill>
                  <a:schemeClr val="tx1">
                    <a:tint val="75000"/>
                    <a:alpha val="60000"/>
                  </a:schemeClr>
                </a:solidFill>
              </a:defRPr>
            </a:lvl1pPr>
          </a:lstStyle>
          <a:p>
            <a:fld id="{4AAD347D-5ACD-4C99-B74B-A9C85AD731AF}" type="datetimeFigureOut">
              <a:rPr lang="en-US" dirty="0"/>
              <a:t>4/30/2024</a:t>
            </a:fld>
            <a:endParaRPr lang="en-US" dirty="0"/>
          </a:p>
        </p:txBody>
      </p:sp>
      <p:sp>
        <p:nvSpPr>
          <p:cNvPr id="5" name="Footer Placeholder 4"/>
          <p:cNvSpPr>
            <a:spLocks noGrp="1"/>
          </p:cNvSpPr>
          <p:nvPr>
            <p:ph type="ftr" sz="quarter" idx="3"/>
          </p:nvPr>
        </p:nvSpPr>
        <p:spPr>
          <a:xfrm rot="5400000">
            <a:off x="7639395" y="3762567"/>
            <a:ext cx="4457527" cy="276417"/>
          </a:xfrm>
          <a:prstGeom prst="rect">
            <a:avLst/>
          </a:prstGeom>
        </p:spPr>
        <p:txBody>
          <a:bodyPr vert="horz" lIns="91440" tIns="45720" rIns="91440" bIns="45720" rtlCol="0" anchor="b"/>
          <a:lstStyle>
            <a:lvl1pPr algn="l">
              <a:defRPr sz="127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9388484" y="341535"/>
            <a:ext cx="760143" cy="886572"/>
          </a:xfrm>
          <a:prstGeom prst="rect">
            <a:avLst/>
          </a:prstGeom>
        </p:spPr>
        <p:txBody>
          <a:bodyPr vert="horz" lIns="91440" tIns="45720" rIns="91440" bIns="45720" rtlCol="0" anchor="b"/>
          <a:lstStyle>
            <a:lvl1pPr algn="ctr">
              <a:defRPr sz="3235" b="0" i="0">
                <a:solidFill>
                  <a:schemeClr val="tx1">
                    <a:tint val="75000"/>
                  </a:schemeClr>
                </a:solidFill>
              </a:defRPr>
            </a:lvl1pPr>
          </a:lstStyle>
          <a:p>
            <a:fld id="{D57F1E4F-1CFF-5643-939E-02111984F565}" type="slidenum">
              <a:rPr lang="en-US" dirty="0"/>
              <a:t>‹#›</a:t>
            </a:fld>
            <a:endParaRPr lang="en-US" dirty="0"/>
          </a:p>
        </p:txBody>
      </p:sp>
      <p:grpSp>
        <p:nvGrpSpPr>
          <p:cNvPr id="7" name="Group 4">
            <a:extLst>
              <a:ext uri="{FF2B5EF4-FFF2-40B4-BE49-F238E27FC236}">
                <a16:creationId xmlns:a16="http://schemas.microsoft.com/office/drawing/2014/main" id="{5A1A1790-9984-0BA1-D91A-F543A34F0016}"/>
              </a:ext>
            </a:extLst>
          </p:cNvPr>
          <p:cNvGrpSpPr>
            <a:grpSpLocks noChangeAspect="1"/>
          </p:cNvGrpSpPr>
          <p:nvPr userDrawn="1"/>
        </p:nvGrpSpPr>
        <p:grpSpPr bwMode="auto">
          <a:xfrm>
            <a:off x="9865551" y="7106695"/>
            <a:ext cx="484108" cy="503418"/>
            <a:chOff x="7110" y="4004"/>
            <a:chExt cx="191" cy="196"/>
          </a:xfrm>
        </p:grpSpPr>
        <p:sp>
          <p:nvSpPr>
            <p:cNvPr id="8" name="Freeform 5">
              <a:extLst>
                <a:ext uri="{FF2B5EF4-FFF2-40B4-BE49-F238E27FC236}">
                  <a16:creationId xmlns:a16="http://schemas.microsoft.com/office/drawing/2014/main" id="{BAFB70E1-F30D-2B7E-1AA2-F3C6A93B6F0E}"/>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9" name="Freeform 6">
              <a:extLst>
                <a:ext uri="{FF2B5EF4-FFF2-40B4-BE49-F238E27FC236}">
                  <a16:creationId xmlns:a16="http://schemas.microsoft.com/office/drawing/2014/main" id="{C4DB1B04-7BEE-05E3-11F0-DF87DA31E2B4}"/>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sp>
          <p:nvSpPr>
            <p:cNvPr id="10" name="Freeform 7">
              <a:extLst>
                <a:ext uri="{FF2B5EF4-FFF2-40B4-BE49-F238E27FC236}">
                  <a16:creationId xmlns:a16="http://schemas.microsoft.com/office/drawing/2014/main" id="{62545C02-D2A9-1812-0208-AA595ACA3B84}"/>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23"/>
            </a:p>
          </p:txBody>
        </p:sp>
      </p:grpSp>
      <p:sp>
        <p:nvSpPr>
          <p:cNvPr id="11" name="TextBox 10">
            <a:extLst>
              <a:ext uri="{FF2B5EF4-FFF2-40B4-BE49-F238E27FC236}">
                <a16:creationId xmlns:a16="http://schemas.microsoft.com/office/drawing/2014/main" id="{D39F3B0E-9AAC-3D4A-DC01-8840CA1AF6D3}"/>
              </a:ext>
            </a:extLst>
          </p:cNvPr>
          <p:cNvSpPr txBox="1"/>
          <p:nvPr userDrawn="1"/>
        </p:nvSpPr>
        <p:spPr>
          <a:xfrm>
            <a:off x="738188" y="7360972"/>
            <a:ext cx="939778" cy="145104"/>
          </a:xfrm>
          <a:prstGeom prst="rect">
            <a:avLst/>
          </a:prstGeom>
          <a:noFill/>
        </p:spPr>
        <p:txBody>
          <a:bodyPr wrap="square" lIns="0" tIns="36576" rIns="0" bIns="0" rtlCol="0">
            <a:spAutoFit/>
          </a:bodyPr>
          <a:lstStyle/>
          <a:p>
            <a:pPr marL="0" indent="0" algn="l" defTabSz="1077705" rtl="0" eaLnBrk="1" latinLnBrk="0" hangingPunct="1">
              <a:lnSpc>
                <a:spcPct val="85000"/>
              </a:lnSpc>
              <a:spcAft>
                <a:spcPts val="600"/>
              </a:spcAft>
              <a:buClr>
                <a:schemeClr val="accent2"/>
              </a:buClr>
              <a:buSzPct val="70000"/>
              <a:buFont typeface="Arial" pitchFamily="34" charset="0"/>
              <a:buNone/>
            </a:pPr>
            <a:r>
              <a:rPr lang="en-IN" sz="827" kern="1200" dirty="0">
                <a:solidFill>
                  <a:schemeClr val="bg1"/>
                </a:solidFill>
                <a:latin typeface="+mn-lt"/>
                <a:ea typeface="+mn-ea"/>
                <a:cs typeface="+mn-cs"/>
              </a:rPr>
              <a:t>Page </a:t>
            </a:r>
            <a:fld id="{0DD7FEC9-3213-431D-AC26-167CCEEB89F7}" type="slidenum">
              <a:rPr lang="en-IN" sz="827" kern="1200" smtClean="0">
                <a:solidFill>
                  <a:schemeClr val="bg1"/>
                </a:solidFill>
                <a:latin typeface="+mn-lt"/>
                <a:ea typeface="+mn-ea"/>
                <a:cs typeface="+mn-cs"/>
              </a:rPr>
              <a:t>‹#›</a:t>
            </a:fld>
            <a:r>
              <a:rPr lang="en-IN" sz="827" kern="1200" dirty="0">
                <a:solidFill>
                  <a:schemeClr val="bg1"/>
                </a:solidFill>
                <a:latin typeface="+mn-lt"/>
                <a:ea typeface="+mn-ea"/>
                <a:cs typeface="+mn-cs"/>
              </a:rPr>
              <a:t> </a:t>
            </a:r>
          </a:p>
        </p:txBody>
      </p:sp>
      <p:sp>
        <p:nvSpPr>
          <p:cNvPr id="12" name="TextBox 11">
            <a:extLst>
              <a:ext uri="{FF2B5EF4-FFF2-40B4-BE49-F238E27FC236}">
                <a16:creationId xmlns:a16="http://schemas.microsoft.com/office/drawing/2014/main" id="{F461A8CA-97D5-7664-D680-E65632C02C8E}"/>
              </a:ext>
            </a:extLst>
          </p:cNvPr>
          <p:cNvSpPr txBox="1"/>
          <p:nvPr userDrawn="1"/>
        </p:nvSpPr>
        <p:spPr>
          <a:xfrm>
            <a:off x="2209636" y="7360972"/>
            <a:ext cx="939778" cy="145104"/>
          </a:xfrm>
          <a:prstGeom prst="rect">
            <a:avLst/>
          </a:prstGeom>
          <a:noFill/>
        </p:spPr>
        <p:txBody>
          <a:bodyPr wrap="square" lIns="0" tIns="36576" rIns="0" bIns="0" rtlCol="0">
            <a:spAutoFit/>
          </a:bodyPr>
          <a:lstStyle/>
          <a:p>
            <a:pPr marL="0" indent="0" algn="l" defTabSz="1077705" rtl="0" eaLnBrk="1" latinLnBrk="0" hangingPunct="1">
              <a:lnSpc>
                <a:spcPct val="85000"/>
              </a:lnSpc>
              <a:spcAft>
                <a:spcPts val="600"/>
              </a:spcAft>
              <a:buClr>
                <a:schemeClr val="accent2"/>
              </a:buClr>
              <a:buSzPct val="70000"/>
              <a:buFont typeface="Arial" pitchFamily="34" charset="0"/>
              <a:buNone/>
            </a:pPr>
            <a:fld id="{C5BB69B5-F152-420C-8552-73E1D0B172A4}" type="datetime3">
              <a:rPr lang="en-IN" sz="827" kern="1200" smtClean="0">
                <a:solidFill>
                  <a:schemeClr val="bg1"/>
                </a:solidFill>
                <a:latin typeface="+mn-lt"/>
                <a:ea typeface="+mn-ea"/>
                <a:cs typeface="+mn-cs"/>
              </a:rPr>
              <a:t>30 April 2024</a:t>
            </a:fld>
            <a:endParaRPr lang="en-IN" sz="827" kern="1200" dirty="0">
              <a:solidFill>
                <a:schemeClr val="bg1"/>
              </a:solidFill>
              <a:latin typeface="+mn-lt"/>
              <a:ea typeface="+mn-ea"/>
              <a:cs typeface="+mn-cs"/>
            </a:endParaRPr>
          </a:p>
        </p:txBody>
      </p:sp>
      <p:cxnSp>
        <p:nvCxnSpPr>
          <p:cNvPr id="13" name="Straight Connector 12">
            <a:extLst>
              <a:ext uri="{FF2B5EF4-FFF2-40B4-BE49-F238E27FC236}">
                <a16:creationId xmlns:a16="http://schemas.microsoft.com/office/drawing/2014/main" id="{8A0EB6B7-48B8-2481-7D5A-F29EFAD020D3}"/>
              </a:ext>
            </a:extLst>
          </p:cNvPr>
          <p:cNvCxnSpPr/>
          <p:nvPr userDrawn="1"/>
        </p:nvCxnSpPr>
        <p:spPr>
          <a:xfrm>
            <a:off x="9646920" y="7209932"/>
            <a:ext cx="0" cy="468000"/>
          </a:xfrm>
          <a:prstGeom prst="line">
            <a:avLst/>
          </a:prstGeom>
          <a:ln w="9525">
            <a:solidFill>
              <a:schemeClr val="bg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8E238119-B3A4-59CE-4666-AAB3CF33F984}"/>
              </a:ext>
            </a:extLst>
          </p:cNvPr>
          <p:cNvPicPr>
            <a:picLocks noChangeAspect="1"/>
          </p:cNvPicPr>
          <p:nvPr userDrawn="1"/>
        </p:nvPicPr>
        <p:blipFill>
          <a:blip r:embed="rId21"/>
          <a:stretch>
            <a:fillRect/>
          </a:stretch>
        </p:blipFill>
        <p:spPr>
          <a:xfrm>
            <a:off x="7573581" y="7351264"/>
            <a:ext cx="1944000" cy="247494"/>
          </a:xfrm>
          <a:prstGeom prst="rect">
            <a:avLst/>
          </a:prstGeom>
        </p:spPr>
      </p:pic>
    </p:spTree>
    <p:extLst>
      <p:ext uri="{BB962C8B-B14F-4D97-AF65-F5344CB8AC3E}">
        <p14:creationId xmlns:p14="http://schemas.microsoft.com/office/powerpoint/2010/main" val="2516722749"/>
      </p:ext>
    </p:extLst>
  </p:cSld>
  <p:clrMap bg1="dk1" tx1="lt1" bg2="dk2" tx2="lt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 id="2147483924" r:id="rId18"/>
    <p:sldLayoutId id="2147483926" r:id="rId19"/>
  </p:sldLayoutIdLst>
  <p:hf hdr="0"/>
  <p:txStyles>
    <p:titleStyle>
      <a:lvl1pPr algn="l" defTabSz="528028" rtl="0" eaLnBrk="1" latinLnBrk="0" hangingPunct="1">
        <a:spcBef>
          <a:spcPct val="0"/>
        </a:spcBef>
        <a:buNone/>
        <a:defRPr sz="4851"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96022" indent="-396022" algn="l" defTabSz="528028" rtl="0" eaLnBrk="1" latinLnBrk="0" hangingPunct="1">
        <a:spcBef>
          <a:spcPts val="1155"/>
        </a:spcBef>
        <a:spcAft>
          <a:spcPts val="0"/>
        </a:spcAft>
        <a:buClr>
          <a:schemeClr val="bg2">
            <a:lumMod val="40000"/>
            <a:lumOff val="60000"/>
          </a:schemeClr>
        </a:buClr>
        <a:buSzPct val="80000"/>
        <a:buFont typeface="Wingdings 3" charset="2"/>
        <a:buChar char=""/>
        <a:defRPr sz="2310" b="0" i="0" kern="1200">
          <a:solidFill>
            <a:schemeClr val="tx1"/>
          </a:solidFill>
          <a:latin typeface="+mj-lt"/>
          <a:ea typeface="+mj-ea"/>
          <a:cs typeface="+mj-cs"/>
        </a:defRPr>
      </a:lvl1pPr>
      <a:lvl2pPr marL="858047" indent="-330018" algn="l" defTabSz="528028" rtl="0" eaLnBrk="1" latinLnBrk="0" hangingPunct="1">
        <a:spcBef>
          <a:spcPts val="1155"/>
        </a:spcBef>
        <a:spcAft>
          <a:spcPts val="0"/>
        </a:spcAft>
        <a:buClr>
          <a:schemeClr val="bg2">
            <a:lumMod val="40000"/>
            <a:lumOff val="60000"/>
          </a:schemeClr>
        </a:buClr>
        <a:buSzPct val="80000"/>
        <a:buFont typeface="Wingdings 3" charset="2"/>
        <a:buChar char=""/>
        <a:defRPr sz="2079" b="0" i="0" kern="1200">
          <a:solidFill>
            <a:schemeClr val="tx1"/>
          </a:solidFill>
          <a:latin typeface="+mj-lt"/>
          <a:ea typeface="+mj-ea"/>
          <a:cs typeface="+mj-cs"/>
        </a:defRPr>
      </a:lvl2pPr>
      <a:lvl3pPr marL="1320074" indent="-264015" algn="l" defTabSz="528028" rtl="0" eaLnBrk="1" latinLnBrk="0" hangingPunct="1">
        <a:spcBef>
          <a:spcPts val="1155"/>
        </a:spcBef>
        <a:spcAft>
          <a:spcPts val="0"/>
        </a:spcAft>
        <a:buClr>
          <a:schemeClr val="bg2">
            <a:lumMod val="40000"/>
            <a:lumOff val="60000"/>
          </a:schemeClr>
        </a:buClr>
        <a:buSzPct val="80000"/>
        <a:buFont typeface="Wingdings 3" charset="2"/>
        <a:buChar char=""/>
        <a:defRPr sz="1848" b="0" i="0" kern="1200">
          <a:solidFill>
            <a:schemeClr val="tx1"/>
          </a:solidFill>
          <a:latin typeface="+mj-lt"/>
          <a:ea typeface="+mj-ea"/>
          <a:cs typeface="+mj-cs"/>
        </a:defRPr>
      </a:lvl3pPr>
      <a:lvl4pPr marL="1848102" indent="-264015" algn="l" defTabSz="528028" rtl="0" eaLnBrk="1" latinLnBrk="0" hangingPunct="1">
        <a:spcBef>
          <a:spcPts val="1155"/>
        </a:spcBef>
        <a:spcAft>
          <a:spcPts val="0"/>
        </a:spcAft>
        <a:buClr>
          <a:schemeClr val="bg2">
            <a:lumMod val="40000"/>
            <a:lumOff val="60000"/>
          </a:schemeClr>
        </a:buClr>
        <a:buSzPct val="80000"/>
        <a:buFont typeface="Wingdings 3" charset="2"/>
        <a:buChar char=""/>
        <a:defRPr sz="1617" b="0" i="0" kern="1200">
          <a:solidFill>
            <a:schemeClr val="tx1"/>
          </a:solidFill>
          <a:latin typeface="+mj-lt"/>
          <a:ea typeface="+mj-ea"/>
          <a:cs typeface="+mj-cs"/>
        </a:defRPr>
      </a:lvl4pPr>
      <a:lvl5pPr marL="2376131" indent="-264015" algn="l" defTabSz="528028" rtl="0" eaLnBrk="1" latinLnBrk="0" hangingPunct="1">
        <a:spcBef>
          <a:spcPts val="1155"/>
        </a:spcBef>
        <a:spcAft>
          <a:spcPts val="0"/>
        </a:spcAft>
        <a:buClr>
          <a:schemeClr val="bg2">
            <a:lumMod val="40000"/>
            <a:lumOff val="60000"/>
          </a:schemeClr>
        </a:buClr>
        <a:buSzPct val="80000"/>
        <a:buFont typeface="Wingdings 3" charset="2"/>
        <a:buChar char=""/>
        <a:defRPr sz="1617" b="0" i="0" kern="1200">
          <a:solidFill>
            <a:schemeClr val="tx1"/>
          </a:solidFill>
          <a:latin typeface="+mj-lt"/>
          <a:ea typeface="+mj-ea"/>
          <a:cs typeface="+mj-cs"/>
        </a:defRPr>
      </a:lvl5pPr>
      <a:lvl6pPr marL="2904160" indent="-264015" algn="l" defTabSz="528028" rtl="0" eaLnBrk="1" latinLnBrk="0" hangingPunct="1">
        <a:spcBef>
          <a:spcPts val="1155"/>
        </a:spcBef>
        <a:spcAft>
          <a:spcPts val="0"/>
        </a:spcAft>
        <a:buClr>
          <a:schemeClr val="bg2">
            <a:lumMod val="40000"/>
            <a:lumOff val="60000"/>
          </a:schemeClr>
        </a:buClr>
        <a:buSzPct val="80000"/>
        <a:buFont typeface="Wingdings 3" charset="2"/>
        <a:buChar char=""/>
        <a:defRPr sz="1617" b="0" i="0" kern="1200">
          <a:solidFill>
            <a:schemeClr val="tx1"/>
          </a:solidFill>
          <a:latin typeface="+mj-lt"/>
          <a:ea typeface="+mj-ea"/>
          <a:cs typeface="+mj-cs"/>
        </a:defRPr>
      </a:lvl6pPr>
      <a:lvl7pPr marL="3432188" indent="-264015" algn="l" defTabSz="528028" rtl="0" eaLnBrk="1" latinLnBrk="0" hangingPunct="1">
        <a:spcBef>
          <a:spcPts val="1155"/>
        </a:spcBef>
        <a:spcAft>
          <a:spcPts val="0"/>
        </a:spcAft>
        <a:buClr>
          <a:schemeClr val="bg2">
            <a:lumMod val="40000"/>
            <a:lumOff val="60000"/>
          </a:schemeClr>
        </a:buClr>
        <a:buSzPct val="80000"/>
        <a:buFont typeface="Wingdings 3" charset="2"/>
        <a:buChar char=""/>
        <a:defRPr sz="1617" b="0" i="0" kern="1200">
          <a:solidFill>
            <a:schemeClr val="tx1"/>
          </a:solidFill>
          <a:latin typeface="+mj-lt"/>
          <a:ea typeface="+mj-ea"/>
          <a:cs typeface="+mj-cs"/>
        </a:defRPr>
      </a:lvl7pPr>
      <a:lvl8pPr marL="3960218" indent="-264015" algn="l" defTabSz="528028" rtl="0" eaLnBrk="1" latinLnBrk="0" hangingPunct="1">
        <a:spcBef>
          <a:spcPts val="1155"/>
        </a:spcBef>
        <a:spcAft>
          <a:spcPts val="0"/>
        </a:spcAft>
        <a:buClr>
          <a:schemeClr val="bg2">
            <a:lumMod val="40000"/>
            <a:lumOff val="60000"/>
          </a:schemeClr>
        </a:buClr>
        <a:buSzPct val="80000"/>
        <a:buFont typeface="Wingdings 3" charset="2"/>
        <a:buChar char=""/>
        <a:defRPr sz="1617" b="0" i="0" kern="1200">
          <a:solidFill>
            <a:schemeClr val="tx1"/>
          </a:solidFill>
          <a:latin typeface="+mj-lt"/>
          <a:ea typeface="+mj-ea"/>
          <a:cs typeface="+mj-cs"/>
        </a:defRPr>
      </a:lvl8pPr>
      <a:lvl9pPr marL="4488246" indent="-264015" algn="l" defTabSz="528028" rtl="0" eaLnBrk="1" latinLnBrk="0" hangingPunct="1">
        <a:spcBef>
          <a:spcPts val="1155"/>
        </a:spcBef>
        <a:spcAft>
          <a:spcPts val="0"/>
        </a:spcAft>
        <a:buClr>
          <a:schemeClr val="bg2">
            <a:lumMod val="40000"/>
            <a:lumOff val="60000"/>
          </a:schemeClr>
        </a:buClr>
        <a:buSzPct val="80000"/>
        <a:buFont typeface="Wingdings 3" charset="2"/>
        <a:buChar char=""/>
        <a:defRPr sz="1617" b="0" i="0" kern="1200">
          <a:solidFill>
            <a:schemeClr val="tx1"/>
          </a:solidFill>
          <a:latin typeface="+mj-lt"/>
          <a:ea typeface="+mj-ea"/>
          <a:cs typeface="+mj-cs"/>
        </a:defRPr>
      </a:lvl9pPr>
    </p:bodyStyle>
    <p:otherStyle>
      <a:defPPr>
        <a:defRPr lang="en-US"/>
      </a:defPPr>
      <a:lvl1pPr marL="0" algn="l" defTabSz="528028" rtl="0" eaLnBrk="1" latinLnBrk="0" hangingPunct="1">
        <a:defRPr sz="2079" kern="1200">
          <a:solidFill>
            <a:schemeClr val="tx1"/>
          </a:solidFill>
          <a:latin typeface="+mn-lt"/>
          <a:ea typeface="+mn-ea"/>
          <a:cs typeface="+mn-cs"/>
        </a:defRPr>
      </a:lvl1pPr>
      <a:lvl2pPr marL="528028" algn="l" defTabSz="528028" rtl="0" eaLnBrk="1" latinLnBrk="0" hangingPunct="1">
        <a:defRPr sz="2079" kern="1200">
          <a:solidFill>
            <a:schemeClr val="tx1"/>
          </a:solidFill>
          <a:latin typeface="+mn-lt"/>
          <a:ea typeface="+mn-ea"/>
          <a:cs typeface="+mn-cs"/>
        </a:defRPr>
      </a:lvl2pPr>
      <a:lvl3pPr marL="1056058" algn="l" defTabSz="528028" rtl="0" eaLnBrk="1" latinLnBrk="0" hangingPunct="1">
        <a:defRPr sz="2079" kern="1200">
          <a:solidFill>
            <a:schemeClr val="tx1"/>
          </a:solidFill>
          <a:latin typeface="+mn-lt"/>
          <a:ea typeface="+mn-ea"/>
          <a:cs typeface="+mn-cs"/>
        </a:defRPr>
      </a:lvl3pPr>
      <a:lvl4pPr marL="1584086" algn="l" defTabSz="528028" rtl="0" eaLnBrk="1" latinLnBrk="0" hangingPunct="1">
        <a:defRPr sz="2079" kern="1200">
          <a:solidFill>
            <a:schemeClr val="tx1"/>
          </a:solidFill>
          <a:latin typeface="+mn-lt"/>
          <a:ea typeface="+mn-ea"/>
          <a:cs typeface="+mn-cs"/>
        </a:defRPr>
      </a:lvl4pPr>
      <a:lvl5pPr marL="2112117" algn="l" defTabSz="528028" rtl="0" eaLnBrk="1" latinLnBrk="0" hangingPunct="1">
        <a:defRPr sz="2079" kern="1200">
          <a:solidFill>
            <a:schemeClr val="tx1"/>
          </a:solidFill>
          <a:latin typeface="+mn-lt"/>
          <a:ea typeface="+mn-ea"/>
          <a:cs typeface="+mn-cs"/>
        </a:defRPr>
      </a:lvl5pPr>
      <a:lvl6pPr marL="2640145" algn="l" defTabSz="528028" rtl="0" eaLnBrk="1" latinLnBrk="0" hangingPunct="1">
        <a:defRPr sz="2079" kern="1200">
          <a:solidFill>
            <a:schemeClr val="tx1"/>
          </a:solidFill>
          <a:latin typeface="+mn-lt"/>
          <a:ea typeface="+mn-ea"/>
          <a:cs typeface="+mn-cs"/>
        </a:defRPr>
      </a:lvl6pPr>
      <a:lvl7pPr marL="3168175" algn="l" defTabSz="528028" rtl="0" eaLnBrk="1" latinLnBrk="0" hangingPunct="1">
        <a:defRPr sz="2079" kern="1200">
          <a:solidFill>
            <a:schemeClr val="tx1"/>
          </a:solidFill>
          <a:latin typeface="+mn-lt"/>
          <a:ea typeface="+mn-ea"/>
          <a:cs typeface="+mn-cs"/>
        </a:defRPr>
      </a:lvl7pPr>
      <a:lvl8pPr marL="3696203" algn="l" defTabSz="528028" rtl="0" eaLnBrk="1" latinLnBrk="0" hangingPunct="1">
        <a:defRPr sz="2079" kern="1200">
          <a:solidFill>
            <a:schemeClr val="tx1"/>
          </a:solidFill>
          <a:latin typeface="+mn-lt"/>
          <a:ea typeface="+mn-ea"/>
          <a:cs typeface="+mn-cs"/>
        </a:defRPr>
      </a:lvl8pPr>
      <a:lvl9pPr marL="4224233" algn="l" defTabSz="528028" rtl="0" eaLnBrk="1" latinLnBrk="0" hangingPunct="1">
        <a:defRPr sz="207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4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0.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3083115"/>
            <a:ext cx="3660119" cy="4836922"/>
          </a:xfrm>
          <a:prstGeom prst="rect">
            <a:avLst/>
          </a:prstGeom>
        </p:spPr>
      </p:pic>
      <p:pic>
        <p:nvPicPr>
          <p:cNvPr id="35" name="Picture 34">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3340259"/>
            <a:ext cx="1380280" cy="2731769"/>
          </a:xfrm>
          <a:prstGeom prst="rect">
            <a:avLst/>
          </a:prstGeom>
        </p:spPr>
      </p:pic>
      <p:sp>
        <p:nvSpPr>
          <p:cNvPr id="37" name="Oval 36">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280" y="1936009"/>
            <a:ext cx="2556182" cy="3256015"/>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252591" y="0"/>
            <a:ext cx="1453696" cy="1318166"/>
          </a:xfrm>
          <a:prstGeom prst="rect">
            <a:avLst/>
          </a:prstGeom>
        </p:spPr>
      </p:pic>
      <p:pic>
        <p:nvPicPr>
          <p:cNvPr id="41" name="Picture 40">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7802438" y="7040033"/>
            <a:ext cx="900960" cy="880004"/>
          </a:xfrm>
          <a:prstGeom prst="rect">
            <a:avLst/>
          </a:prstGeom>
        </p:spPr>
      </p:pic>
      <p:sp>
        <p:nvSpPr>
          <p:cNvPr id="43" name="Rectangle 42">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3344" y="0"/>
            <a:ext cx="621774" cy="132000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5" name="Freeform: Shape 44">
            <a:extLst>
              <a:ext uri="{FF2B5EF4-FFF2-40B4-BE49-F238E27FC236}">
                <a16:creationId xmlns:a16="http://schemas.microsoft.com/office/drawing/2014/main" id="{BC004C91-9324-4E94-BC28-856AE162D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2034942"/>
            <a:ext cx="11054141" cy="5885095"/>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sp>
      <p:sp>
        <p:nvSpPr>
          <p:cNvPr id="47" name="Freeform 7">
            <a:extLst>
              <a:ext uri="{FF2B5EF4-FFF2-40B4-BE49-F238E27FC236}">
                <a16:creationId xmlns:a16="http://schemas.microsoft.com/office/drawing/2014/main" id="{5B562CD4-39C5-44ED-BD68-B789B305E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05850" y="1686362"/>
            <a:ext cx="3147911" cy="953837"/>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8" name="Subtitle 8">
            <a:extLst>
              <a:ext uri="{FF2B5EF4-FFF2-40B4-BE49-F238E27FC236}">
                <a16:creationId xmlns:a16="http://schemas.microsoft.com/office/drawing/2014/main" id="{371E02FE-8AB8-4136-A86F-0AE4468B19CF}"/>
              </a:ext>
            </a:extLst>
          </p:cNvPr>
          <p:cNvSpPr>
            <a:spLocks noGrp="1"/>
          </p:cNvSpPr>
          <p:nvPr>
            <p:ph type="subTitle" idx="1"/>
          </p:nvPr>
        </p:nvSpPr>
        <p:spPr>
          <a:xfrm>
            <a:off x="583746" y="2942910"/>
            <a:ext cx="6485073" cy="4220312"/>
          </a:xfrm>
        </p:spPr>
        <p:txBody>
          <a:bodyPr vert="horz" lIns="91440" tIns="45720" rIns="91440" bIns="45720" rtlCol="0">
            <a:normAutofit/>
          </a:bodyPr>
          <a:lstStyle/>
          <a:p>
            <a:pPr defTabSz="457200">
              <a:spcBef>
                <a:spcPts val="1000"/>
              </a:spcBef>
              <a:spcAft>
                <a:spcPts val="0"/>
              </a:spcAft>
              <a:buClr>
                <a:schemeClr val="bg2">
                  <a:lumMod val="40000"/>
                  <a:lumOff val="60000"/>
                </a:schemeClr>
              </a:buClr>
              <a:buSzPct val="80000"/>
            </a:pPr>
            <a:r>
              <a:rPr lang="en-US" b="1" dirty="0">
                <a:solidFill>
                  <a:schemeClr val="bg1"/>
                </a:solidFill>
                <a:latin typeface="+mj-lt"/>
                <a:cs typeface="+mj-cs"/>
              </a:rPr>
              <a:t>MEMBERS:-</a:t>
            </a:r>
          </a:p>
          <a:p>
            <a:pPr defTabSz="457200">
              <a:spcBef>
                <a:spcPts val="1000"/>
              </a:spcBef>
              <a:spcAft>
                <a:spcPts val="0"/>
              </a:spcAft>
              <a:buClr>
                <a:schemeClr val="bg2">
                  <a:lumMod val="40000"/>
                  <a:lumOff val="60000"/>
                </a:schemeClr>
              </a:buClr>
              <a:buSzPct val="80000"/>
            </a:pPr>
            <a:r>
              <a:rPr lang="en-US" b="1" dirty="0">
                <a:solidFill>
                  <a:schemeClr val="bg1"/>
                </a:solidFill>
                <a:latin typeface="+mj-lt"/>
                <a:cs typeface="+mj-cs"/>
              </a:rPr>
              <a:t>NIDHI SHIVANANADA TAKOOR</a:t>
            </a:r>
          </a:p>
          <a:p>
            <a:pPr defTabSz="457200">
              <a:spcBef>
                <a:spcPts val="1000"/>
              </a:spcBef>
              <a:spcAft>
                <a:spcPts val="0"/>
              </a:spcAft>
              <a:buClr>
                <a:schemeClr val="bg2">
                  <a:lumMod val="40000"/>
                  <a:lumOff val="60000"/>
                </a:schemeClr>
              </a:buClr>
              <a:buSzPct val="80000"/>
            </a:pPr>
            <a:r>
              <a:rPr lang="en-US" b="1" dirty="0">
                <a:solidFill>
                  <a:schemeClr val="bg1"/>
                </a:solidFill>
                <a:latin typeface="+mj-lt"/>
                <a:cs typeface="+mj-cs"/>
              </a:rPr>
              <a:t>SNEHA SRIVASTAVA</a:t>
            </a:r>
          </a:p>
          <a:p>
            <a:pPr defTabSz="457200">
              <a:spcBef>
                <a:spcPts val="1000"/>
              </a:spcBef>
              <a:spcAft>
                <a:spcPts val="0"/>
              </a:spcAft>
              <a:buClr>
                <a:schemeClr val="bg2">
                  <a:lumMod val="40000"/>
                  <a:lumOff val="60000"/>
                </a:schemeClr>
              </a:buClr>
              <a:buSzPct val="80000"/>
            </a:pPr>
            <a:r>
              <a:rPr lang="en-US" b="1" dirty="0">
                <a:solidFill>
                  <a:schemeClr val="bg1"/>
                </a:solidFill>
                <a:latin typeface="+mj-lt"/>
                <a:cs typeface="+mj-cs"/>
              </a:rPr>
              <a:t>TARUN BOLISETTY</a:t>
            </a:r>
          </a:p>
          <a:p>
            <a:pPr defTabSz="457200">
              <a:spcBef>
                <a:spcPts val="1000"/>
              </a:spcBef>
              <a:spcAft>
                <a:spcPts val="0"/>
              </a:spcAft>
              <a:buClr>
                <a:schemeClr val="bg2">
                  <a:lumMod val="40000"/>
                  <a:lumOff val="60000"/>
                </a:schemeClr>
              </a:buClr>
              <a:buSzPct val="80000"/>
            </a:pPr>
            <a:r>
              <a:rPr lang="en-US" b="1" dirty="0">
                <a:solidFill>
                  <a:schemeClr val="bg1"/>
                </a:solidFill>
                <a:latin typeface="+mj-lt"/>
                <a:cs typeface="+mj-cs"/>
              </a:rPr>
              <a:t>DIPAN SENGUPTA</a:t>
            </a:r>
          </a:p>
          <a:p>
            <a:pPr defTabSz="457200">
              <a:spcBef>
                <a:spcPts val="1000"/>
              </a:spcBef>
              <a:spcAft>
                <a:spcPts val="0"/>
              </a:spcAft>
              <a:buClr>
                <a:schemeClr val="bg2">
                  <a:lumMod val="40000"/>
                  <a:lumOff val="60000"/>
                </a:schemeClr>
              </a:buClr>
              <a:buSzPct val="80000"/>
              <a:buFont typeface="Wingdings 3" charset="2"/>
              <a:buChar char=""/>
            </a:pPr>
            <a:endParaRPr lang="en-US" dirty="0">
              <a:solidFill>
                <a:schemeClr val="bg1"/>
              </a:solidFill>
              <a:latin typeface="+mj-lt"/>
              <a:cs typeface="+mj-cs"/>
            </a:endParaRPr>
          </a:p>
        </p:txBody>
      </p:sp>
      <p:pic>
        <p:nvPicPr>
          <p:cNvPr id="4" name="Picture 3" descr="Needle and vial">
            <a:extLst>
              <a:ext uri="{FF2B5EF4-FFF2-40B4-BE49-F238E27FC236}">
                <a16:creationId xmlns:a16="http://schemas.microsoft.com/office/drawing/2014/main" id="{6C9F7FEE-03E6-8C26-6433-19CF597A9C5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19169" y="2942910"/>
            <a:ext cx="2998378" cy="2001418"/>
          </a:xfrm>
          <a:prstGeom prst="rect">
            <a:avLst/>
          </a:prstGeom>
          <a:effectLst/>
        </p:spPr>
      </p:pic>
      <p:pic>
        <p:nvPicPr>
          <p:cNvPr id="5" name="Picture 4">
            <a:extLst>
              <a:ext uri="{FF2B5EF4-FFF2-40B4-BE49-F238E27FC236}">
                <a16:creationId xmlns:a16="http://schemas.microsoft.com/office/drawing/2014/main" id="{98F5641D-D81A-4D0E-AD30-EDF9E579E9B3}"/>
              </a:ext>
            </a:extLst>
          </p:cNvPr>
          <p:cNvPicPr>
            <a:picLocks noChangeAspect="1"/>
          </p:cNvPicPr>
          <p:nvPr/>
        </p:nvPicPr>
        <p:blipFill>
          <a:blip r:embed="rId8"/>
          <a:stretch>
            <a:fillRect/>
          </a:stretch>
        </p:blipFill>
        <p:spPr>
          <a:xfrm>
            <a:off x="7370872" y="5974817"/>
            <a:ext cx="3094973" cy="393012"/>
          </a:xfrm>
          <a:prstGeom prst="rect">
            <a:avLst/>
          </a:prstGeom>
          <a:effectLst/>
        </p:spPr>
      </p:pic>
      <p:sp>
        <p:nvSpPr>
          <p:cNvPr id="6" name="Rectangle 5">
            <a:extLst>
              <a:ext uri="{FF2B5EF4-FFF2-40B4-BE49-F238E27FC236}">
                <a16:creationId xmlns:a16="http://schemas.microsoft.com/office/drawing/2014/main" id="{025DA4EE-696F-5DB6-EF47-06F5F80BE493}"/>
              </a:ext>
            </a:extLst>
          </p:cNvPr>
          <p:cNvSpPr/>
          <p:nvPr/>
        </p:nvSpPr>
        <p:spPr>
          <a:xfrm>
            <a:off x="1380280" y="1253426"/>
            <a:ext cx="3751348" cy="923330"/>
          </a:xfrm>
          <a:prstGeom prst="rect">
            <a:avLst/>
          </a:prstGeom>
          <a:noFill/>
        </p:spPr>
        <p:txBody>
          <a:bodyPr wrap="none" lIns="91440" tIns="45720" rIns="91440" bIns="45720">
            <a:spAutoFit/>
          </a:bodyPr>
          <a:lstStyle/>
          <a:p>
            <a:pPr algn="ctr"/>
            <a:r>
              <a:rPr lang="en-US" sz="5400" b="1" cap="none" spc="0" dirty="0">
                <a:ln w="0"/>
                <a:gradFill>
                  <a:gsLst>
                    <a:gs pos="21000">
                      <a:srgbClr val="53575C"/>
                    </a:gs>
                    <a:gs pos="88000">
                      <a:srgbClr val="C5C7CA"/>
                    </a:gs>
                  </a:gsLst>
                  <a:lin ang="5400000"/>
                </a:gradFill>
                <a:effectLst/>
              </a:rPr>
              <a:t>E-PHARMA</a:t>
            </a:r>
          </a:p>
        </p:txBody>
      </p:sp>
    </p:spTree>
    <p:extLst>
      <p:ext uri="{BB962C8B-B14F-4D97-AF65-F5344CB8AC3E}">
        <p14:creationId xmlns:p14="http://schemas.microsoft.com/office/powerpoint/2010/main" val="214168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6D0D0E-D3DB-401D-AEC5-3BBB9948A653}"/>
              </a:ext>
            </a:extLst>
          </p:cNvPr>
          <p:cNvSpPr>
            <a:spLocks noGrp="1"/>
          </p:cNvSpPr>
          <p:nvPr>
            <p:ph type="title"/>
          </p:nvPr>
        </p:nvSpPr>
        <p:spPr/>
        <p:txBody>
          <a:bodyPr/>
          <a:lstStyle/>
          <a:p>
            <a:pPr algn="ctr"/>
            <a:r>
              <a:rPr lang="en-IN" sz="4000" b="1" dirty="0">
                <a:solidFill>
                  <a:schemeClr val="tx1"/>
                </a:solidFill>
              </a:rPr>
              <a:t>INTRODUCTION</a:t>
            </a:r>
          </a:p>
        </p:txBody>
      </p:sp>
      <p:sp>
        <p:nvSpPr>
          <p:cNvPr id="5" name="Content Placeholder 4">
            <a:extLst>
              <a:ext uri="{FF2B5EF4-FFF2-40B4-BE49-F238E27FC236}">
                <a16:creationId xmlns:a16="http://schemas.microsoft.com/office/drawing/2014/main" id="{7A03C431-6583-410C-A737-F625CCF698B6}"/>
              </a:ext>
            </a:extLst>
          </p:cNvPr>
          <p:cNvSpPr>
            <a:spLocks noGrp="1"/>
          </p:cNvSpPr>
          <p:nvPr>
            <p:ph idx="1"/>
          </p:nvPr>
        </p:nvSpPr>
        <p:spPr/>
        <p:txBody>
          <a:bodyPr/>
          <a:lstStyle/>
          <a:p>
            <a:r>
              <a:rPr lang="en-IN" sz="1800" b="0" i="0" dirty="0">
                <a:effectLst/>
                <a:latin typeface="-apple-system"/>
              </a:rPr>
              <a:t>In today’s digital age, convenience and accessibility are paramount. E-pharmacies, also known as online medicine stores, have emerged as a game-changer in the healthcare industry. </a:t>
            </a:r>
          </a:p>
          <a:p>
            <a:r>
              <a:rPr lang="en-IN" sz="1800" b="0" i="0" dirty="0">
                <a:effectLst/>
                <a:latin typeface="-apple-system"/>
              </a:rPr>
              <a:t>These web-based platforms allow customers to purchase medicinal medications and services online, all from the comfort of their own homes. E-pharmacies offer a comprehensive range of medicines, wellness products, and healthcare services. E-pharmacies provides access to comprehensive drug information, dosage guidelines, and potential side effects as well. </a:t>
            </a:r>
          </a:p>
          <a:p>
            <a:r>
              <a:rPr lang="en-IN" sz="1800" b="0" i="0" dirty="0">
                <a:effectLst/>
                <a:latin typeface="-apple-system"/>
              </a:rPr>
              <a:t>These websites illustrate the user journey from browsing medications to completing a purchase or consulting with a healthcare professional. </a:t>
            </a:r>
          </a:p>
          <a:p>
            <a:r>
              <a:rPr lang="en-IN" sz="1800" dirty="0">
                <a:latin typeface="-apple-system"/>
              </a:rPr>
              <a:t>Our website XYZ Pharma basically makes the life easier of the user by exactly giving the appropriate data of the required medicine. It also gives  the sales of the searched medicines by the user.</a:t>
            </a:r>
          </a:p>
          <a:p>
            <a:r>
              <a:rPr lang="en-IN" sz="1800" dirty="0">
                <a:latin typeface="-apple-system"/>
              </a:rPr>
              <a:t>It finds its application by giving the accurate data of the medicine and understand its use even by a user from non medical background.</a:t>
            </a:r>
            <a:endParaRPr lang="en-IN" sz="1800" dirty="0"/>
          </a:p>
        </p:txBody>
      </p:sp>
    </p:spTree>
    <p:extLst>
      <p:ext uri="{BB962C8B-B14F-4D97-AF65-F5344CB8AC3E}">
        <p14:creationId xmlns:p14="http://schemas.microsoft.com/office/powerpoint/2010/main" val="134667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FC3A89-A44A-4615-B1A6-1E448D3E5309}"/>
              </a:ext>
            </a:extLst>
          </p:cNvPr>
          <p:cNvSpPr>
            <a:spLocks noGrp="1"/>
          </p:cNvSpPr>
          <p:nvPr>
            <p:ph type="title"/>
          </p:nvPr>
        </p:nvSpPr>
        <p:spPr/>
        <p:txBody>
          <a:bodyPr/>
          <a:lstStyle/>
          <a:p>
            <a:pPr algn="ctr"/>
            <a:r>
              <a:rPr lang="en-GB" sz="4000" b="1" dirty="0">
                <a:solidFill>
                  <a:schemeClr val="tx1"/>
                </a:solidFill>
              </a:rPr>
              <a:t>PROBLEM STATEMENT</a:t>
            </a:r>
            <a:br>
              <a:rPr lang="en-GB" dirty="0"/>
            </a:br>
            <a:endParaRPr lang="en-IN" dirty="0"/>
          </a:p>
        </p:txBody>
      </p:sp>
      <p:sp>
        <p:nvSpPr>
          <p:cNvPr id="7" name="Content Placeholder 6">
            <a:extLst>
              <a:ext uri="{FF2B5EF4-FFF2-40B4-BE49-F238E27FC236}">
                <a16:creationId xmlns:a16="http://schemas.microsoft.com/office/drawing/2014/main" id="{F1E2F1C4-52E9-47DC-AA8B-CDE41036A4DA}"/>
              </a:ext>
            </a:extLst>
          </p:cNvPr>
          <p:cNvSpPr>
            <a:spLocks noGrp="1"/>
          </p:cNvSpPr>
          <p:nvPr>
            <p:ph idx="1"/>
          </p:nvPr>
        </p:nvSpPr>
        <p:spPr/>
        <p:txBody>
          <a:bodyPr/>
          <a:lstStyle/>
          <a:p>
            <a:pPr marL="0" indent="0" rtl="0">
              <a:buNone/>
            </a:pPr>
            <a:endParaRPr lang="en-IN" dirty="0">
              <a:effectLst/>
              <a:latin typeface="-apple-system"/>
            </a:endParaRPr>
          </a:p>
          <a:p>
            <a:pPr marL="0" indent="0" rtl="0">
              <a:buNone/>
            </a:pPr>
            <a:r>
              <a:rPr lang="en-IN" dirty="0">
                <a:effectLst/>
                <a:latin typeface="-apple-system"/>
              </a:rPr>
              <a:t>XYZ Pharma is a well-established pharmaceutical company manufacturing a wide variety of medicines. The company has a web application wherein a customer can learn about their company, the current R&amp;D the company is working on, and the customers can search for the medicines manufactured either by the medicine’s name.</a:t>
            </a:r>
          </a:p>
          <a:p>
            <a:pPr marL="0" indent="0">
              <a:buNone/>
            </a:pPr>
            <a:endParaRPr lang="en-IN" dirty="0"/>
          </a:p>
        </p:txBody>
      </p:sp>
    </p:spTree>
    <p:extLst>
      <p:ext uri="{BB962C8B-B14F-4D97-AF65-F5344CB8AC3E}">
        <p14:creationId xmlns:p14="http://schemas.microsoft.com/office/powerpoint/2010/main" val="30859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66E42275-5C9F-4AB8-964C-D508C01E9CE1}"/>
              </a:ext>
            </a:extLst>
          </p:cNvPr>
          <p:cNvCxnSpPr/>
          <p:nvPr/>
        </p:nvCxnSpPr>
        <p:spPr>
          <a:xfrm>
            <a:off x="738191" y="6616043"/>
            <a:ext cx="744877" cy="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
        <p:nvSpPr>
          <p:cNvPr id="19" name="Text Placeholder 8">
            <a:extLst>
              <a:ext uri="{FF2B5EF4-FFF2-40B4-BE49-F238E27FC236}">
                <a16:creationId xmlns:a16="http://schemas.microsoft.com/office/drawing/2014/main" id="{524C6155-FBF1-4980-A5A8-4781F9B4DA5A}"/>
              </a:ext>
            </a:extLst>
          </p:cNvPr>
          <p:cNvSpPr txBox="1">
            <a:spLocks/>
          </p:cNvSpPr>
          <p:nvPr/>
        </p:nvSpPr>
        <p:spPr>
          <a:xfrm>
            <a:off x="738188" y="6672302"/>
            <a:ext cx="9378712" cy="138499"/>
          </a:xfrm>
          <a:prstGeom prst="rect">
            <a:avLst/>
          </a:prstGeom>
        </p:spPr>
        <p:txBody>
          <a:bodyPr vert="horz" lIns="0" tIns="0" rIns="0" bIns="0" rtlCol="0">
            <a:spAutoFit/>
          </a:bodyPr>
          <a:lstStyle>
            <a:lvl1pPr marL="0" marR="0" indent="0" algn="l" defTabSz="1007887" rtl="0" eaLnBrk="1" fontAlgn="auto" latinLnBrk="0" hangingPunct="1">
              <a:lnSpc>
                <a:spcPct val="100000"/>
              </a:lnSpc>
              <a:spcBef>
                <a:spcPts val="0"/>
              </a:spcBef>
              <a:spcAft>
                <a:spcPts val="200"/>
              </a:spcAft>
              <a:buClrTx/>
              <a:buSzTx/>
              <a:buFont typeface="Arial" panose="020B0604020202020204" pitchFamily="34" charset="0"/>
              <a:buNone/>
              <a:tabLst/>
              <a:defRPr sz="900" kern="1200">
                <a:solidFill>
                  <a:schemeClr val="bg2"/>
                </a:solidFill>
                <a:latin typeface="+mn-lt"/>
                <a:ea typeface="+mn-ea"/>
                <a:cs typeface="+mn-cs"/>
              </a:defRPr>
            </a:lvl1pPr>
            <a:lvl2pPr marL="216000" marR="0" indent="-216000" algn="l" defTabSz="1007887" rtl="0" eaLnBrk="1" fontAlgn="auto" latinLnBrk="0" hangingPunct="1">
              <a:lnSpc>
                <a:spcPct val="100000"/>
              </a:lnSpc>
              <a:spcBef>
                <a:spcPts val="0"/>
              </a:spcBef>
              <a:spcAft>
                <a:spcPts val="200"/>
              </a:spcAft>
              <a:buClrTx/>
              <a:buSzTx/>
              <a:buFont typeface="Arial" charset="0"/>
              <a:buChar char="•"/>
              <a:tabLst/>
              <a:defRPr sz="900" kern="1200">
                <a:solidFill>
                  <a:schemeClr val="bg2"/>
                </a:solidFill>
                <a:latin typeface="+mn-lt"/>
                <a:ea typeface="+mn-ea"/>
                <a:cs typeface="+mn-cs"/>
              </a:defRPr>
            </a:lvl2pPr>
            <a:lvl3pPr marL="457200" marR="0" indent="-231775" algn="l" defTabSz="1007887" rtl="0" eaLnBrk="1" fontAlgn="auto" latinLnBrk="0" hangingPunct="1">
              <a:lnSpc>
                <a:spcPct val="100000"/>
              </a:lnSpc>
              <a:spcBef>
                <a:spcPts val="0"/>
              </a:spcBef>
              <a:spcAft>
                <a:spcPts val="200"/>
              </a:spcAft>
              <a:buClrTx/>
              <a:buSzTx/>
              <a:buFont typeface="Arial" panose="020B0604020202020204" pitchFamily="34" charset="0"/>
              <a:buChar char="•"/>
              <a:tabLst>
                <a:tab pos="231775" algn="l"/>
              </a:tabLst>
              <a:defRPr sz="900" kern="1200">
                <a:solidFill>
                  <a:schemeClr val="bg2"/>
                </a:solidFill>
                <a:latin typeface="+mn-lt"/>
                <a:ea typeface="+mn-ea"/>
                <a:cs typeface="+mn-cs"/>
              </a:defRPr>
            </a:lvl3pPr>
            <a:lvl4pPr marL="690563" marR="0" indent="-230188" algn="l" defTabSz="1007887" rtl="0" eaLnBrk="1" fontAlgn="auto" latinLnBrk="0" hangingPunct="1">
              <a:lnSpc>
                <a:spcPct val="100000"/>
              </a:lnSpc>
              <a:spcBef>
                <a:spcPts val="0"/>
              </a:spcBef>
              <a:spcAft>
                <a:spcPts val="200"/>
              </a:spcAft>
              <a:buClrTx/>
              <a:buSzTx/>
              <a:buFont typeface="Arial" panose="020B0604020202020204" pitchFamily="34" charset="0"/>
              <a:buChar char="•"/>
              <a:tabLst/>
              <a:defRPr sz="900" kern="1200">
                <a:solidFill>
                  <a:schemeClr val="bg2"/>
                </a:solidFill>
                <a:latin typeface="+mn-lt"/>
                <a:ea typeface="+mn-ea"/>
                <a:cs typeface="+mn-cs"/>
              </a:defRPr>
            </a:lvl4pPr>
            <a:lvl5pPr marL="922338" marR="0" indent="-228600" algn="l" defTabSz="1007887" rtl="0" eaLnBrk="1" fontAlgn="auto" latinLnBrk="0" hangingPunct="1">
              <a:lnSpc>
                <a:spcPct val="100000"/>
              </a:lnSpc>
              <a:spcBef>
                <a:spcPts val="0"/>
              </a:spcBef>
              <a:spcAft>
                <a:spcPts val="200"/>
              </a:spcAft>
              <a:buClrTx/>
              <a:buSzTx/>
              <a:buFont typeface="Arial" panose="020B0604020202020204" pitchFamily="34" charset="0"/>
              <a:buChar char="•"/>
              <a:tabLst/>
              <a:defRPr sz="900" kern="1200">
                <a:solidFill>
                  <a:schemeClr val="bg2"/>
                </a:solidFill>
                <a:latin typeface="+mn-lt"/>
                <a:ea typeface="+mn-ea"/>
                <a:cs typeface="+mn-cs"/>
              </a:defRPr>
            </a:lvl5pPr>
            <a:lvl6pPr marL="2771691"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634"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578"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522" indent="-251972" algn="l" defTabSz="1007887"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marR="0" lvl="0" indent="0" algn="l" defTabSz="860980" rtl="0" eaLnBrk="1" fontAlgn="auto" latinLnBrk="0" hangingPunct="1">
              <a:lnSpc>
                <a:spcPct val="100000"/>
              </a:lnSpc>
              <a:spcBef>
                <a:spcPts val="0"/>
              </a:spcBef>
              <a:spcAft>
                <a:spcPts val="171"/>
              </a:spcAft>
              <a:buClrTx/>
              <a:buSzTx/>
              <a:buFont typeface="Arial" panose="020B0604020202020204" pitchFamily="34" charset="0"/>
              <a:buNone/>
              <a:tabLst/>
              <a:defRPr/>
            </a:pPr>
            <a:r>
              <a:rPr kumimoji="0" lang="en-GB" sz="900" b="0" i="0" u="none" strike="noStrike" kern="1200" cap="none" spc="0" normalizeH="0" baseline="0" noProof="0" dirty="0">
                <a:ln>
                  <a:noFill/>
                </a:ln>
                <a:solidFill>
                  <a:srgbClr val="2E2E38"/>
                </a:solidFill>
                <a:effectLst/>
                <a:uLnTx/>
                <a:uFillTx/>
                <a:latin typeface="EYInterstate Light"/>
                <a:ea typeface="+mn-ea"/>
                <a:cs typeface="+mn-cs"/>
              </a:rPr>
              <a:t>Footnotes, EY Interstate Light 9pt - Lorem ipsum </a:t>
            </a:r>
            <a:r>
              <a:rPr kumimoji="0" lang="en-GB" sz="900" b="0" i="0" u="none" strike="noStrike" kern="1200" cap="none" spc="0" normalizeH="0" baseline="0" noProof="0" dirty="0" err="1">
                <a:ln>
                  <a:noFill/>
                </a:ln>
                <a:solidFill>
                  <a:srgbClr val="2E2E38"/>
                </a:solidFill>
                <a:effectLst/>
                <a:uLnTx/>
                <a:uFillTx/>
                <a:latin typeface="EYInterstate Light"/>
                <a:ea typeface="+mn-ea"/>
                <a:cs typeface="+mn-cs"/>
              </a:rPr>
              <a:t>dolor</a:t>
            </a:r>
            <a:r>
              <a:rPr kumimoji="0" lang="en-GB" sz="900" b="0" i="0" u="none" strike="noStrike" kern="1200" cap="none" spc="0" normalizeH="0" baseline="0" noProof="0" dirty="0">
                <a:ln>
                  <a:noFill/>
                </a:ln>
                <a:solidFill>
                  <a:srgbClr val="2E2E38"/>
                </a:solidFill>
                <a:effectLst/>
                <a:uLnTx/>
                <a:uFillTx/>
                <a:latin typeface="EYInterstate Light"/>
                <a:ea typeface="+mn-ea"/>
                <a:cs typeface="+mn-cs"/>
              </a:rPr>
              <a:t> sit </a:t>
            </a:r>
            <a:r>
              <a:rPr kumimoji="0" lang="en-GB" sz="900" b="0" i="0" u="none" strike="noStrike" kern="1200" cap="none" spc="0" normalizeH="0" baseline="0" noProof="0" dirty="0" err="1">
                <a:ln>
                  <a:noFill/>
                </a:ln>
                <a:solidFill>
                  <a:srgbClr val="2E2E38"/>
                </a:solidFill>
                <a:effectLst/>
                <a:uLnTx/>
                <a:uFillTx/>
                <a:latin typeface="EYInterstate Light"/>
                <a:ea typeface="+mn-ea"/>
                <a:cs typeface="+mn-cs"/>
              </a:rPr>
              <a:t>amet</a:t>
            </a:r>
            <a:r>
              <a:rPr kumimoji="0" lang="en-GB" sz="900" b="0" i="0" u="none" strike="noStrike" kern="1200" cap="none" spc="0" normalizeH="0" baseline="0" noProof="0" dirty="0">
                <a:ln>
                  <a:noFill/>
                </a:ln>
                <a:solidFill>
                  <a:srgbClr val="2E2E38"/>
                </a:solidFill>
                <a:effectLst/>
                <a:uLnTx/>
                <a:uFillTx/>
                <a:latin typeface="EYInterstate Light"/>
                <a:ea typeface="+mn-ea"/>
                <a:cs typeface="+mn-cs"/>
              </a:rPr>
              <a:t>, in </a:t>
            </a:r>
            <a:r>
              <a:rPr kumimoji="0" lang="en-GB" sz="900" b="0" i="0" u="none" strike="noStrike" kern="1200" cap="none" spc="0" normalizeH="0" baseline="0" noProof="0" dirty="0" err="1">
                <a:ln>
                  <a:noFill/>
                </a:ln>
                <a:solidFill>
                  <a:srgbClr val="2E2E38"/>
                </a:solidFill>
                <a:effectLst/>
                <a:uLnTx/>
                <a:uFillTx/>
                <a:latin typeface="EYInterstate Light"/>
                <a:ea typeface="+mn-ea"/>
                <a:cs typeface="+mn-cs"/>
              </a:rPr>
              <a:t>quas</a:t>
            </a:r>
            <a:r>
              <a:rPr kumimoji="0" lang="en-GB" sz="900" b="0" i="0" u="none" strike="noStrike" kern="1200" cap="none" spc="0" normalizeH="0" baseline="0" noProof="0" dirty="0">
                <a:ln>
                  <a:noFill/>
                </a:ln>
                <a:solidFill>
                  <a:srgbClr val="2E2E38"/>
                </a:solidFill>
                <a:effectLst/>
                <a:uLnTx/>
                <a:uFillTx/>
                <a:latin typeface="EYInterstate Light"/>
                <a:ea typeface="+mn-ea"/>
                <a:cs typeface="+mn-cs"/>
              </a:rPr>
              <a:t> </a:t>
            </a:r>
            <a:r>
              <a:rPr kumimoji="0" lang="en-GB" sz="900" b="0" i="0" u="none" strike="noStrike" kern="1200" cap="none" spc="0" normalizeH="0" baseline="0" noProof="0" dirty="0" err="1">
                <a:ln>
                  <a:noFill/>
                </a:ln>
                <a:solidFill>
                  <a:srgbClr val="2E2E38"/>
                </a:solidFill>
                <a:effectLst/>
                <a:uLnTx/>
                <a:uFillTx/>
                <a:latin typeface="EYInterstate Light"/>
                <a:ea typeface="+mn-ea"/>
                <a:cs typeface="+mn-cs"/>
              </a:rPr>
              <a:t>nostrud</a:t>
            </a:r>
            <a:r>
              <a:rPr kumimoji="0" lang="en-GB" sz="900" b="0" i="0" u="none" strike="noStrike" kern="1200" cap="none" spc="0" normalizeH="0" baseline="0" noProof="0" dirty="0">
                <a:ln>
                  <a:noFill/>
                </a:ln>
                <a:solidFill>
                  <a:srgbClr val="2E2E38"/>
                </a:solidFill>
                <a:effectLst/>
                <a:uLnTx/>
                <a:uFillTx/>
                <a:latin typeface="EYInterstate Light"/>
                <a:ea typeface="+mn-ea"/>
                <a:cs typeface="+mn-cs"/>
              </a:rPr>
              <a:t> </a:t>
            </a:r>
            <a:r>
              <a:rPr kumimoji="0" lang="en-GB" sz="900" b="0" i="0" u="none" strike="noStrike" kern="1200" cap="none" spc="0" normalizeH="0" baseline="0" noProof="0" dirty="0" err="1">
                <a:ln>
                  <a:noFill/>
                </a:ln>
                <a:solidFill>
                  <a:srgbClr val="2E2E38"/>
                </a:solidFill>
                <a:effectLst/>
                <a:uLnTx/>
                <a:uFillTx/>
                <a:latin typeface="EYInterstate Light"/>
                <a:ea typeface="+mn-ea"/>
                <a:cs typeface="+mn-cs"/>
              </a:rPr>
              <a:t>laoreet</a:t>
            </a:r>
            <a:r>
              <a:rPr kumimoji="0" lang="en-GB" sz="900" b="0" i="0" u="none" strike="noStrike" kern="1200" cap="none" spc="0" normalizeH="0" baseline="0" noProof="0" dirty="0">
                <a:ln>
                  <a:noFill/>
                </a:ln>
                <a:solidFill>
                  <a:srgbClr val="2E2E38"/>
                </a:solidFill>
                <a:effectLst/>
                <a:uLnTx/>
                <a:uFillTx/>
                <a:latin typeface="EYInterstate Light"/>
                <a:ea typeface="+mn-ea"/>
                <a:cs typeface="+mn-cs"/>
              </a:rPr>
              <a:t> per, ad vim minim </a:t>
            </a:r>
            <a:r>
              <a:rPr kumimoji="0" lang="en-GB" sz="900" b="0" i="0" u="none" strike="noStrike" kern="1200" cap="none" spc="0" normalizeH="0" baseline="0" noProof="0" dirty="0" err="1">
                <a:ln>
                  <a:noFill/>
                </a:ln>
                <a:solidFill>
                  <a:srgbClr val="2E2E38"/>
                </a:solidFill>
                <a:effectLst/>
                <a:uLnTx/>
                <a:uFillTx/>
                <a:latin typeface="EYInterstate Light"/>
                <a:ea typeface="+mn-ea"/>
                <a:cs typeface="+mn-cs"/>
              </a:rPr>
              <a:t>inermis</a:t>
            </a:r>
            <a:r>
              <a:rPr kumimoji="0" lang="en-GB" sz="900" b="0" i="0" u="none" strike="noStrike" kern="1200" cap="none" spc="0" normalizeH="0" baseline="0" noProof="0" dirty="0">
                <a:ln>
                  <a:noFill/>
                </a:ln>
                <a:solidFill>
                  <a:srgbClr val="2E2E38"/>
                </a:solidFill>
                <a:effectLst/>
                <a:uLnTx/>
                <a:uFillTx/>
                <a:latin typeface="EYInterstate Light"/>
                <a:ea typeface="+mn-ea"/>
                <a:cs typeface="+mn-cs"/>
              </a:rPr>
              <a:t>. Lorem ipsum </a:t>
            </a:r>
            <a:r>
              <a:rPr kumimoji="0" lang="en-GB" sz="900" b="0" i="0" u="none" strike="noStrike" kern="1200" cap="none" spc="0" normalizeH="0" baseline="0" noProof="0" dirty="0" err="1">
                <a:ln>
                  <a:noFill/>
                </a:ln>
                <a:solidFill>
                  <a:srgbClr val="2E2E38"/>
                </a:solidFill>
                <a:effectLst/>
                <a:uLnTx/>
                <a:uFillTx/>
                <a:latin typeface="EYInterstate Light"/>
                <a:ea typeface="+mn-ea"/>
                <a:cs typeface="+mn-cs"/>
              </a:rPr>
              <a:t>dolor</a:t>
            </a:r>
            <a:r>
              <a:rPr kumimoji="0" lang="en-GB" sz="900" b="0" i="0" u="none" strike="noStrike" kern="1200" cap="none" spc="0" normalizeH="0" baseline="0" noProof="0" dirty="0">
                <a:ln>
                  <a:noFill/>
                </a:ln>
                <a:solidFill>
                  <a:srgbClr val="2E2E38"/>
                </a:solidFill>
                <a:effectLst/>
                <a:uLnTx/>
                <a:uFillTx/>
                <a:latin typeface="EYInterstate Light"/>
                <a:ea typeface="+mn-ea"/>
                <a:cs typeface="+mn-cs"/>
              </a:rPr>
              <a:t> sit </a:t>
            </a:r>
            <a:r>
              <a:rPr kumimoji="0" lang="en-GB" sz="900" b="0" i="0" u="none" strike="noStrike" kern="1200" cap="none" spc="0" normalizeH="0" baseline="0" noProof="0" dirty="0" err="1">
                <a:ln>
                  <a:noFill/>
                </a:ln>
                <a:solidFill>
                  <a:srgbClr val="2E2E38"/>
                </a:solidFill>
                <a:effectLst/>
                <a:uLnTx/>
                <a:uFillTx/>
                <a:latin typeface="EYInterstate Light"/>
                <a:ea typeface="+mn-ea"/>
                <a:cs typeface="+mn-cs"/>
              </a:rPr>
              <a:t>amet</a:t>
            </a:r>
            <a:r>
              <a:rPr kumimoji="0" lang="en-GB" sz="900" b="0" i="0" u="none" strike="noStrike" kern="1200" cap="none" spc="0" normalizeH="0" baseline="0" noProof="0" dirty="0">
                <a:ln>
                  <a:noFill/>
                </a:ln>
                <a:solidFill>
                  <a:srgbClr val="2E2E38"/>
                </a:solidFill>
                <a:effectLst/>
                <a:uLnTx/>
                <a:uFillTx/>
                <a:latin typeface="EYInterstate Light"/>
                <a:ea typeface="+mn-ea"/>
                <a:cs typeface="+mn-cs"/>
              </a:rPr>
              <a:t> </a:t>
            </a:r>
            <a:r>
              <a:rPr kumimoji="0" lang="en-GB" sz="900" b="0" i="0" u="none" strike="noStrike" kern="1200" cap="none" spc="0" normalizeH="0" baseline="0" noProof="0" dirty="0" err="1">
                <a:ln>
                  <a:noFill/>
                </a:ln>
                <a:solidFill>
                  <a:srgbClr val="2E2E38"/>
                </a:solidFill>
                <a:effectLst/>
                <a:uLnTx/>
                <a:uFillTx/>
                <a:latin typeface="EYInterstate Light"/>
                <a:ea typeface="+mn-ea"/>
                <a:cs typeface="+mn-cs"/>
              </a:rPr>
              <a:t>consectetur</a:t>
            </a:r>
            <a:r>
              <a:rPr kumimoji="0" lang="en-GB" sz="900" b="0" i="0" u="none" strike="noStrike" kern="1200" cap="none" spc="0" normalizeH="0" baseline="0" noProof="0" dirty="0">
                <a:ln>
                  <a:noFill/>
                </a:ln>
                <a:solidFill>
                  <a:srgbClr val="2E2E38"/>
                </a:solidFill>
                <a:effectLst/>
                <a:uLnTx/>
                <a:uFillTx/>
                <a:latin typeface="EYInterstate Light"/>
                <a:ea typeface="+mn-ea"/>
                <a:cs typeface="+mn-cs"/>
              </a:rPr>
              <a:t> </a:t>
            </a:r>
            <a:r>
              <a:rPr kumimoji="0" lang="en-GB" sz="900" b="0" i="0" u="none" strike="noStrike" kern="1200" cap="none" spc="0" normalizeH="0" baseline="0" noProof="0" dirty="0" err="1">
                <a:ln>
                  <a:noFill/>
                </a:ln>
                <a:solidFill>
                  <a:srgbClr val="2E2E38"/>
                </a:solidFill>
                <a:effectLst/>
                <a:uLnTx/>
                <a:uFillTx/>
                <a:latin typeface="EYInterstate Light"/>
                <a:ea typeface="+mn-ea"/>
                <a:cs typeface="+mn-cs"/>
              </a:rPr>
              <a:t>colore</a:t>
            </a:r>
            <a:r>
              <a:rPr kumimoji="0" lang="en-GB" sz="900" b="0" i="0" u="none" strike="noStrike" kern="1200" cap="none" spc="0" normalizeH="0" baseline="0" noProof="0" dirty="0">
                <a:ln>
                  <a:noFill/>
                </a:ln>
                <a:solidFill>
                  <a:srgbClr val="2E2E38"/>
                </a:solidFill>
                <a:effectLst/>
                <a:uLnTx/>
                <a:uFillTx/>
                <a:latin typeface="EYInterstate Light"/>
                <a:ea typeface="+mn-ea"/>
                <a:cs typeface="+mn-cs"/>
              </a:rPr>
              <a:t> </a:t>
            </a:r>
            <a:r>
              <a:rPr kumimoji="0" lang="en-GB" sz="900" b="0" i="0" u="none" strike="noStrike" kern="1200" cap="none" spc="0" normalizeH="0" baseline="0" noProof="0" dirty="0" err="1">
                <a:ln>
                  <a:noFill/>
                </a:ln>
                <a:solidFill>
                  <a:srgbClr val="2E2E38"/>
                </a:solidFill>
                <a:effectLst/>
                <a:uLnTx/>
                <a:uFillTx/>
                <a:latin typeface="EYInterstate Light"/>
                <a:ea typeface="+mn-ea"/>
                <a:cs typeface="+mn-cs"/>
              </a:rPr>
              <a:t>intu</a:t>
            </a:r>
            <a:r>
              <a:rPr kumimoji="0" lang="en-GB" sz="900" b="0" i="0" u="none" strike="noStrike" kern="1200" cap="none" spc="0" normalizeH="0" baseline="0" noProof="0" dirty="0">
                <a:ln>
                  <a:noFill/>
                </a:ln>
                <a:solidFill>
                  <a:srgbClr val="2E2E38"/>
                </a:solidFill>
                <a:effectLst/>
                <a:uLnTx/>
                <a:uFillTx/>
                <a:latin typeface="EYInterstate Light"/>
                <a:ea typeface="+mn-ea"/>
                <a:cs typeface="+mn-cs"/>
              </a:rPr>
              <a:t> </a:t>
            </a:r>
            <a:r>
              <a:rPr kumimoji="0" lang="en-GB" sz="900" b="0" i="0" u="none" strike="noStrike" kern="1200" cap="none" spc="0" normalizeH="0" baseline="0" noProof="0" dirty="0" err="1">
                <a:ln>
                  <a:noFill/>
                </a:ln>
                <a:solidFill>
                  <a:srgbClr val="2E2E38"/>
                </a:solidFill>
                <a:effectLst/>
                <a:uLnTx/>
                <a:uFillTx/>
                <a:latin typeface="EYInterstate Light"/>
                <a:ea typeface="+mn-ea"/>
                <a:cs typeface="+mn-cs"/>
              </a:rPr>
              <a:t>sitno</a:t>
            </a:r>
            <a:r>
              <a:rPr kumimoji="0" lang="en-GB" sz="900" b="0" i="0" u="none" strike="noStrike" kern="1200" cap="none" spc="0" normalizeH="0" baseline="0" noProof="0" dirty="0">
                <a:ln>
                  <a:noFill/>
                </a:ln>
                <a:solidFill>
                  <a:srgbClr val="2E2E38"/>
                </a:solidFill>
                <a:effectLst/>
                <a:uLnTx/>
                <a:uFillTx/>
                <a:latin typeface="EYInterstate Light"/>
                <a:ea typeface="+mn-ea"/>
                <a:cs typeface="+mn-cs"/>
              </a:rPr>
              <a:t>.</a:t>
            </a:r>
          </a:p>
        </p:txBody>
      </p:sp>
      <p:sp>
        <p:nvSpPr>
          <p:cNvPr id="4" name="Title 3">
            <a:extLst>
              <a:ext uri="{FF2B5EF4-FFF2-40B4-BE49-F238E27FC236}">
                <a16:creationId xmlns:a16="http://schemas.microsoft.com/office/drawing/2014/main" id="{91BB1A39-D4DB-4172-B93B-441BD782D339}"/>
              </a:ext>
            </a:extLst>
          </p:cNvPr>
          <p:cNvSpPr>
            <a:spLocks noGrp="1"/>
          </p:cNvSpPr>
          <p:nvPr>
            <p:ph type="title"/>
          </p:nvPr>
        </p:nvSpPr>
        <p:spPr/>
        <p:txBody>
          <a:bodyPr/>
          <a:lstStyle/>
          <a:p>
            <a:pPr algn="ctr"/>
            <a:r>
              <a:rPr lang="en-GB" sz="4000" b="1" dirty="0">
                <a:solidFill>
                  <a:schemeClr val="tx1"/>
                </a:solidFill>
              </a:rPr>
              <a:t>PRODUCT BACKLOG</a:t>
            </a:r>
            <a:br>
              <a:rPr lang="en-GB" dirty="0"/>
            </a:br>
            <a:endParaRPr lang="en-IN" dirty="0"/>
          </a:p>
        </p:txBody>
      </p:sp>
      <p:graphicFrame>
        <p:nvGraphicFramePr>
          <p:cNvPr id="8" name="Table 8">
            <a:extLst>
              <a:ext uri="{FF2B5EF4-FFF2-40B4-BE49-F238E27FC236}">
                <a16:creationId xmlns:a16="http://schemas.microsoft.com/office/drawing/2014/main" id="{4B0F3741-752A-2979-5265-2CBF4EC7881C}"/>
              </a:ext>
            </a:extLst>
          </p:cNvPr>
          <p:cNvGraphicFramePr>
            <a:graphicFrameLocks noGrp="1"/>
          </p:cNvGraphicFramePr>
          <p:nvPr>
            <p:ph idx="1"/>
            <p:extLst>
              <p:ext uri="{D42A27DB-BD31-4B8C-83A1-F6EECF244321}">
                <p14:modId xmlns:p14="http://schemas.microsoft.com/office/powerpoint/2010/main" val="2140994663"/>
              </p:ext>
            </p:extLst>
          </p:nvPr>
        </p:nvGraphicFramePr>
        <p:xfrm>
          <a:off x="738191" y="1703229"/>
          <a:ext cx="9583736" cy="4513580"/>
        </p:xfrm>
        <a:graphic>
          <a:graphicData uri="http://schemas.openxmlformats.org/drawingml/2006/table">
            <a:tbl>
              <a:tblPr firstRow="1" bandRow="1">
                <a:tableStyleId>{00A15C55-8517-42AA-B614-E9B94910E393}</a:tableStyleId>
              </a:tblPr>
              <a:tblGrid>
                <a:gridCol w="2395934">
                  <a:extLst>
                    <a:ext uri="{9D8B030D-6E8A-4147-A177-3AD203B41FA5}">
                      <a16:colId xmlns:a16="http://schemas.microsoft.com/office/drawing/2014/main" val="3196821149"/>
                    </a:ext>
                  </a:extLst>
                </a:gridCol>
                <a:gridCol w="2395934">
                  <a:extLst>
                    <a:ext uri="{9D8B030D-6E8A-4147-A177-3AD203B41FA5}">
                      <a16:colId xmlns:a16="http://schemas.microsoft.com/office/drawing/2014/main" val="2354635927"/>
                    </a:ext>
                  </a:extLst>
                </a:gridCol>
                <a:gridCol w="2395934">
                  <a:extLst>
                    <a:ext uri="{9D8B030D-6E8A-4147-A177-3AD203B41FA5}">
                      <a16:colId xmlns:a16="http://schemas.microsoft.com/office/drawing/2014/main" val="3431857006"/>
                    </a:ext>
                  </a:extLst>
                </a:gridCol>
                <a:gridCol w="2395934">
                  <a:extLst>
                    <a:ext uri="{9D8B030D-6E8A-4147-A177-3AD203B41FA5}">
                      <a16:colId xmlns:a16="http://schemas.microsoft.com/office/drawing/2014/main" val="425676805"/>
                    </a:ext>
                  </a:extLst>
                </a:gridCol>
              </a:tblGrid>
              <a:tr h="370840">
                <a:tc>
                  <a:txBody>
                    <a:bodyPr/>
                    <a:lstStyle/>
                    <a:p>
                      <a:r>
                        <a:rPr lang="en-IN" dirty="0"/>
                        <a:t>S.NO</a:t>
                      </a:r>
                    </a:p>
                  </a:txBody>
                  <a:tcPr/>
                </a:tc>
                <a:tc>
                  <a:txBody>
                    <a:bodyPr/>
                    <a:lstStyle/>
                    <a:p>
                      <a:r>
                        <a:rPr lang="en-IN" dirty="0"/>
                        <a:t>Requirement ID</a:t>
                      </a:r>
                    </a:p>
                  </a:txBody>
                  <a:tcPr/>
                </a:tc>
                <a:tc>
                  <a:txBody>
                    <a:bodyPr/>
                    <a:lstStyle/>
                    <a:p>
                      <a:r>
                        <a:rPr lang="en-IN" dirty="0"/>
                        <a:t>Feature </a:t>
                      </a:r>
                    </a:p>
                  </a:txBody>
                  <a:tcPr/>
                </a:tc>
                <a:tc>
                  <a:txBody>
                    <a:bodyPr/>
                    <a:lstStyle/>
                    <a:p>
                      <a:r>
                        <a:rPr lang="en-IN" dirty="0"/>
                        <a:t>Feature Owner</a:t>
                      </a:r>
                    </a:p>
                  </a:txBody>
                  <a:tcPr/>
                </a:tc>
                <a:extLst>
                  <a:ext uri="{0D108BD9-81ED-4DB2-BD59-A6C34878D82A}">
                    <a16:rowId xmlns:a16="http://schemas.microsoft.com/office/drawing/2014/main" val="693745573"/>
                  </a:ext>
                </a:extLst>
              </a:tr>
              <a:tr h="370840">
                <a:tc>
                  <a:txBody>
                    <a:bodyPr/>
                    <a:lstStyle/>
                    <a:p>
                      <a:r>
                        <a:rPr lang="en-IN" dirty="0"/>
                        <a:t>1</a:t>
                      </a:r>
                    </a:p>
                  </a:txBody>
                  <a:tcPr/>
                </a:tc>
                <a:tc>
                  <a:txBody>
                    <a:bodyPr/>
                    <a:lstStyle/>
                    <a:p>
                      <a:r>
                        <a:rPr lang="en-IN" dirty="0"/>
                        <a:t>R1</a:t>
                      </a:r>
                    </a:p>
                  </a:txBody>
                  <a:tcPr/>
                </a:tc>
                <a:tc>
                  <a:txBody>
                    <a:bodyPr/>
                    <a:lstStyle/>
                    <a:p>
                      <a:r>
                        <a:rPr lang="en-IN" sz="1100" dirty="0"/>
                        <a:t>The purpose of this requirement is to enable user to  be directed to the home. The navigation bar should contain the Application name and the menu. </a:t>
                      </a:r>
                    </a:p>
                  </a:txBody>
                  <a:tcPr/>
                </a:tc>
                <a:tc>
                  <a:txBody>
                    <a:bodyPr/>
                    <a:lstStyle/>
                    <a:p>
                      <a:r>
                        <a:rPr lang="en-IN" sz="1800" dirty="0"/>
                        <a:t>Sneha</a:t>
                      </a:r>
                    </a:p>
                  </a:txBody>
                  <a:tcPr/>
                </a:tc>
                <a:extLst>
                  <a:ext uri="{0D108BD9-81ED-4DB2-BD59-A6C34878D82A}">
                    <a16:rowId xmlns:a16="http://schemas.microsoft.com/office/drawing/2014/main" val="166716355"/>
                  </a:ext>
                </a:extLst>
              </a:tr>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476784311"/>
                  </a:ext>
                </a:extLst>
              </a:tr>
              <a:tr h="370840">
                <a:tc>
                  <a:txBody>
                    <a:bodyPr/>
                    <a:lstStyle/>
                    <a:p>
                      <a:r>
                        <a:rPr lang="en-IN" dirty="0"/>
                        <a:t>2</a:t>
                      </a:r>
                    </a:p>
                  </a:txBody>
                  <a:tcPr/>
                </a:tc>
                <a:tc>
                  <a:txBody>
                    <a:bodyPr/>
                    <a:lstStyle/>
                    <a:p>
                      <a:r>
                        <a:rPr lang="en-IN" dirty="0"/>
                        <a:t>R2</a:t>
                      </a:r>
                    </a:p>
                  </a:txBody>
                  <a:tcPr/>
                </a:tc>
                <a:tc>
                  <a:txBody>
                    <a:bodyPr/>
                    <a:lstStyle/>
                    <a:p>
                      <a:r>
                        <a:rPr lang="en-IN" sz="1100" dirty="0"/>
                        <a:t>The purpose of this requirement is to create load page. On the load of the page, a search field and list of products manufactured by the company should be displayed. </a:t>
                      </a:r>
                    </a:p>
                  </a:txBody>
                  <a:tcPr/>
                </a:tc>
                <a:tc>
                  <a:txBody>
                    <a:bodyPr/>
                    <a:lstStyle/>
                    <a:p>
                      <a:r>
                        <a:rPr lang="en-IN" sz="1800" dirty="0"/>
                        <a:t>Nidhi</a:t>
                      </a:r>
                    </a:p>
                  </a:txBody>
                  <a:tcPr/>
                </a:tc>
                <a:extLst>
                  <a:ext uri="{0D108BD9-81ED-4DB2-BD59-A6C34878D82A}">
                    <a16:rowId xmlns:a16="http://schemas.microsoft.com/office/drawing/2014/main" val="960701409"/>
                  </a:ext>
                </a:extLst>
              </a:tr>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677734571"/>
                  </a:ext>
                </a:extLst>
              </a:tr>
              <a:tr h="370840">
                <a:tc>
                  <a:txBody>
                    <a:bodyPr/>
                    <a:lstStyle/>
                    <a:p>
                      <a:r>
                        <a:rPr lang="en-IN" dirty="0"/>
                        <a:t>3</a:t>
                      </a:r>
                    </a:p>
                  </a:txBody>
                  <a:tcPr/>
                </a:tc>
                <a:tc>
                  <a:txBody>
                    <a:bodyPr/>
                    <a:lstStyle/>
                    <a:p>
                      <a:r>
                        <a:rPr lang="en-IN" dirty="0"/>
                        <a:t>R3</a:t>
                      </a:r>
                    </a:p>
                  </a:txBody>
                  <a:tcPr/>
                </a:tc>
                <a:tc>
                  <a:txBody>
                    <a:bodyPr/>
                    <a:lstStyle/>
                    <a:p>
                      <a:r>
                        <a:rPr lang="en-IN" sz="1100" dirty="0"/>
                        <a:t>The objective of this requirement is to create a Investors Page</a:t>
                      </a:r>
                    </a:p>
                  </a:txBody>
                  <a:tcPr/>
                </a:tc>
                <a:tc>
                  <a:txBody>
                    <a:bodyPr/>
                    <a:lstStyle/>
                    <a:p>
                      <a:r>
                        <a:rPr lang="en-IN" sz="1800" dirty="0" err="1"/>
                        <a:t>Dipan</a:t>
                      </a:r>
                      <a:endParaRPr lang="en-IN" sz="1800" dirty="0"/>
                    </a:p>
                  </a:txBody>
                  <a:tcPr/>
                </a:tc>
                <a:extLst>
                  <a:ext uri="{0D108BD9-81ED-4DB2-BD59-A6C34878D82A}">
                    <a16:rowId xmlns:a16="http://schemas.microsoft.com/office/drawing/2014/main" val="3541885372"/>
                  </a:ext>
                </a:extLst>
              </a:tr>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034976893"/>
                  </a:ext>
                </a:extLst>
              </a:tr>
              <a:tr h="370840">
                <a:tc>
                  <a:txBody>
                    <a:bodyPr/>
                    <a:lstStyle/>
                    <a:p>
                      <a:r>
                        <a:rPr lang="en-IN" dirty="0"/>
                        <a:t>4</a:t>
                      </a:r>
                    </a:p>
                  </a:txBody>
                  <a:tcPr/>
                </a:tc>
                <a:tc>
                  <a:txBody>
                    <a:bodyPr/>
                    <a:lstStyle/>
                    <a:p>
                      <a:r>
                        <a:rPr lang="en-IN" dirty="0"/>
                        <a:t>R4</a:t>
                      </a:r>
                    </a:p>
                  </a:txBody>
                  <a:tcPr/>
                </a:tc>
                <a:tc>
                  <a:txBody>
                    <a:bodyPr/>
                    <a:lstStyle/>
                    <a:p>
                      <a:r>
                        <a:rPr lang="en-IN" sz="1100" dirty="0"/>
                        <a:t>The objective of this requirement is to create About us page.</a:t>
                      </a:r>
                    </a:p>
                  </a:txBody>
                  <a:tcPr/>
                </a:tc>
                <a:tc>
                  <a:txBody>
                    <a:bodyPr/>
                    <a:lstStyle/>
                    <a:p>
                      <a:r>
                        <a:rPr lang="en-IN" sz="1800" dirty="0"/>
                        <a:t>Tarun</a:t>
                      </a:r>
                    </a:p>
                  </a:txBody>
                  <a:tcPr/>
                </a:tc>
                <a:extLst>
                  <a:ext uri="{0D108BD9-81ED-4DB2-BD59-A6C34878D82A}">
                    <a16:rowId xmlns:a16="http://schemas.microsoft.com/office/drawing/2014/main" val="1771766478"/>
                  </a:ext>
                </a:extLst>
              </a:tr>
            </a:tbl>
          </a:graphicData>
        </a:graphic>
      </p:graphicFrame>
    </p:spTree>
    <p:extLst>
      <p:ext uri="{BB962C8B-B14F-4D97-AF65-F5344CB8AC3E}">
        <p14:creationId xmlns:p14="http://schemas.microsoft.com/office/powerpoint/2010/main" val="323760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BB2F-AED2-1F5D-5A62-10ED528CF8A0}"/>
              </a:ext>
            </a:extLst>
          </p:cNvPr>
          <p:cNvSpPr>
            <a:spLocks noGrp="1"/>
          </p:cNvSpPr>
          <p:nvPr>
            <p:ph type="ctrTitle"/>
          </p:nvPr>
        </p:nvSpPr>
        <p:spPr>
          <a:xfrm>
            <a:off x="1047402" y="357560"/>
            <a:ext cx="8003785" cy="871165"/>
          </a:xfrm>
        </p:spPr>
        <p:txBody>
          <a:bodyPr/>
          <a:lstStyle/>
          <a:p>
            <a:pPr algn="ctr"/>
            <a:r>
              <a:rPr lang="en-IN" sz="4000" b="1">
                <a:solidFill>
                  <a:schemeClr val="tx1"/>
                </a:solidFill>
              </a:rPr>
              <a:t>SCREENSHOTS OF EXECUTION</a:t>
            </a:r>
            <a:endParaRPr lang="en-IN" sz="4000" b="1" dirty="0">
              <a:solidFill>
                <a:schemeClr val="tx1"/>
              </a:solidFill>
            </a:endParaRPr>
          </a:p>
        </p:txBody>
      </p:sp>
      <p:pic>
        <p:nvPicPr>
          <p:cNvPr id="5" name="Picture 4" descr="A screenshot of a computer&#10;&#10;Description automatically generated">
            <a:extLst>
              <a:ext uri="{FF2B5EF4-FFF2-40B4-BE49-F238E27FC236}">
                <a16:creationId xmlns:a16="http://schemas.microsoft.com/office/drawing/2014/main" id="{1E5EC5DD-C82E-F914-9E2F-E87CDF3273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776" y="1406362"/>
            <a:ext cx="4834756" cy="273301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05C0B88B-0E3E-051D-CA3E-738450C7B8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7511" y="1406362"/>
            <a:ext cx="4733476" cy="273301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12E51ACF-0FDA-2749-43BF-958437AF4B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4813" y="4244282"/>
            <a:ext cx="4939573" cy="2874274"/>
          </a:xfrm>
          <a:prstGeom prst="rect">
            <a:avLst/>
          </a:prstGeom>
        </p:spPr>
      </p:pic>
    </p:spTree>
    <p:extLst>
      <p:ext uri="{BB962C8B-B14F-4D97-AF65-F5344CB8AC3E}">
        <p14:creationId xmlns:p14="http://schemas.microsoft.com/office/powerpoint/2010/main" val="2681229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90BBE-0C49-4A4D-6515-9D1C91673630}"/>
              </a:ext>
            </a:extLst>
          </p:cNvPr>
          <p:cNvSpPr>
            <a:spLocks noGrp="1"/>
          </p:cNvSpPr>
          <p:nvPr>
            <p:ph type="title"/>
          </p:nvPr>
        </p:nvSpPr>
        <p:spPr/>
        <p:txBody>
          <a:bodyPr/>
          <a:lstStyle/>
          <a:p>
            <a:pPr algn="ctr"/>
            <a:r>
              <a:rPr lang="en-IN" sz="4000" b="1" dirty="0"/>
              <a:t>SCREENSHOTS OF EXECUTION</a:t>
            </a:r>
          </a:p>
        </p:txBody>
      </p:sp>
      <p:pic>
        <p:nvPicPr>
          <p:cNvPr id="8" name="Picture 7" descr="A screenshot of a computer&#10;&#10;Description automatically generated">
            <a:extLst>
              <a:ext uri="{FF2B5EF4-FFF2-40B4-BE49-F238E27FC236}">
                <a16:creationId xmlns:a16="http://schemas.microsoft.com/office/drawing/2014/main" id="{29AF6729-98B3-5364-A0EC-C90BDB850D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944" y="1471781"/>
            <a:ext cx="4779493" cy="2688465"/>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C059A752-CA4D-85D3-833B-2F3B86478B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8684" y="1471780"/>
            <a:ext cx="4766037" cy="2688466"/>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ECC3B739-5776-5859-A8AA-557A67B2DA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4236" y="4408455"/>
            <a:ext cx="4965290" cy="2742679"/>
          </a:xfrm>
          <a:prstGeom prst="rect">
            <a:avLst/>
          </a:prstGeom>
        </p:spPr>
      </p:pic>
    </p:spTree>
    <p:extLst>
      <p:ext uri="{BB962C8B-B14F-4D97-AF65-F5344CB8AC3E}">
        <p14:creationId xmlns:p14="http://schemas.microsoft.com/office/powerpoint/2010/main" val="1780284962"/>
      </p:ext>
    </p:extLst>
  </p:cSld>
  <p:clrMapOvr>
    <a:masterClrMapping/>
  </p:clrMapOvr>
  <mc:AlternateContent xmlns:mc="http://schemas.openxmlformats.org/markup-compatibility/2006" xmlns:p14="http://schemas.microsoft.com/office/powerpoint/2010/main">
    <mc:Choice Requires="p14">
      <p:transition spd="slow" p14:dur="1150">
        <p:push/>
      </p:transition>
    </mc:Choice>
    <mc:Fallback xmlns="">
      <p:transition spd="slow">
        <p:pu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0BF8-37F6-E21F-00A9-82C14CEE2258}"/>
              </a:ext>
            </a:extLst>
          </p:cNvPr>
          <p:cNvSpPr>
            <a:spLocks noGrp="1"/>
          </p:cNvSpPr>
          <p:nvPr>
            <p:ph type="ctrTitle"/>
          </p:nvPr>
        </p:nvSpPr>
        <p:spPr>
          <a:xfrm>
            <a:off x="1047402" y="413186"/>
            <a:ext cx="8003785" cy="994821"/>
          </a:xfrm>
        </p:spPr>
        <p:txBody>
          <a:bodyPr/>
          <a:lstStyle/>
          <a:p>
            <a:pPr algn="ctr"/>
            <a:r>
              <a:rPr lang="en-IN" sz="4000" b="1" dirty="0">
                <a:solidFill>
                  <a:schemeClr val="tx1"/>
                </a:solidFill>
              </a:rPr>
              <a:t>FUTURE SCOPE OF THE PROJECT</a:t>
            </a:r>
          </a:p>
        </p:txBody>
      </p:sp>
      <p:sp>
        <p:nvSpPr>
          <p:cNvPr id="4" name="TextBox 3">
            <a:extLst>
              <a:ext uri="{FF2B5EF4-FFF2-40B4-BE49-F238E27FC236}">
                <a16:creationId xmlns:a16="http://schemas.microsoft.com/office/drawing/2014/main" id="{4F919BE9-5674-E3EA-EFFD-D28330DCE14A}"/>
              </a:ext>
            </a:extLst>
          </p:cNvPr>
          <p:cNvSpPr txBox="1"/>
          <p:nvPr/>
        </p:nvSpPr>
        <p:spPr>
          <a:xfrm>
            <a:off x="835742" y="2271252"/>
            <a:ext cx="8215445" cy="5220212"/>
          </a:xfrm>
          <a:prstGeom prst="rect">
            <a:avLst/>
          </a:prstGeom>
          <a:noFill/>
        </p:spPr>
        <p:txBody>
          <a:bodyPr wrap="square" rtlCol="0">
            <a:spAutoFit/>
          </a:bodyPr>
          <a:lstStyle/>
          <a:p>
            <a:pPr marL="342900" indent="-342900">
              <a:buFont typeface="Arial" panose="020B0604020202020204" pitchFamily="34" charset="0"/>
              <a:buChar char="•"/>
            </a:pPr>
            <a:r>
              <a:rPr lang="en-IN" sz="2400" dirty="0"/>
              <a:t>Doctor reviews to be added.</a:t>
            </a:r>
          </a:p>
          <a:p>
            <a:endParaRPr lang="en-IN" sz="2400" dirty="0"/>
          </a:p>
          <a:p>
            <a:pPr marL="342900" indent="-342900">
              <a:buFont typeface="Arial" panose="020B0604020202020204" pitchFamily="34" charset="0"/>
              <a:buChar char="•"/>
            </a:pPr>
            <a:r>
              <a:rPr lang="en-IN" sz="2400" dirty="0"/>
              <a:t>Location facility will be available in which the users can find the nearby localities where the medicines according to their requirements would be found.</a:t>
            </a:r>
          </a:p>
          <a:p>
            <a:endParaRPr lang="en-IN" sz="2400" dirty="0"/>
          </a:p>
          <a:p>
            <a:pPr marL="342900" indent="-342900">
              <a:buFont typeface="Arial" panose="020B0604020202020204" pitchFamily="34" charset="0"/>
              <a:buChar char="•"/>
            </a:pPr>
            <a:r>
              <a:rPr lang="en-IN" sz="2400" dirty="0"/>
              <a:t>When you feed the symptoms into the site the respective medicine appears on the website.</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Further we can develop this website into a e-pharma shopping app where we can help the users to buy medicines, and which can be delivered to their doorstep.</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82720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16D664-B924-82A4-34C6-D5F6D3D87258}"/>
              </a:ext>
            </a:extLst>
          </p:cNvPr>
          <p:cNvSpPr/>
          <p:nvPr/>
        </p:nvSpPr>
        <p:spPr>
          <a:xfrm>
            <a:off x="931069" y="2917327"/>
            <a:ext cx="9191624" cy="923330"/>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49452249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1.jpeg"/></Relationships>
</file>

<file path=ppt/theme/theme1.xml><?xml version="1.0" encoding="utf-8"?>
<a:theme xmlns:a="http://schemas.openxmlformats.org/drawingml/2006/main" name="EY light background">
  <a:themeElements>
    <a:clrScheme name="Custom 26">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469</Words>
  <Application>Microsoft Office PowerPoint</Application>
  <PresentationFormat>Custom</PresentationFormat>
  <Paragraphs>49</Paragraphs>
  <Slides>8</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-apple-system</vt:lpstr>
      <vt:lpstr>Arial</vt:lpstr>
      <vt:lpstr>Century Gothic</vt:lpstr>
      <vt:lpstr>EYInterstate</vt:lpstr>
      <vt:lpstr>EYInterstate Light</vt:lpstr>
      <vt:lpstr>Georgia</vt:lpstr>
      <vt:lpstr>Wingdings 3</vt:lpstr>
      <vt:lpstr>EY light background</vt:lpstr>
      <vt:lpstr>Ion</vt:lpstr>
      <vt:lpstr>PowerPoint Presentation</vt:lpstr>
      <vt:lpstr>INTRODUCTION</vt:lpstr>
      <vt:lpstr>PROBLEM STATEMENT </vt:lpstr>
      <vt:lpstr>PRODUCT BACKLOG </vt:lpstr>
      <vt:lpstr>SCREENSHOTS OF EXECUTION</vt:lpstr>
      <vt:lpstr>SCREENSHOTS OF EXECUTION</vt:lpstr>
      <vt:lpstr>FUTURE SCOPE OF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
  <cp:revision>5</cp:revision>
  <dcterms:created xsi:type="dcterms:W3CDTF">2016-12-19T11:32:50Z</dcterms:created>
  <dcterms:modified xsi:type="dcterms:W3CDTF">2024-04-30T11:44:58Z</dcterms:modified>
  <cp:contentStatus/>
</cp:coreProperties>
</file>