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77107-2D31-45F0-A859-D1CFCC047206}" v="794" dt="2021-09-21T17:14:5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E3EF-E636-4EF0-A332-D53008E9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" y="4869038"/>
            <a:ext cx="2500450" cy="20693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latin typeface="Calibri"/>
                <a:cs typeface="Calibri Light"/>
              </a:rPr>
              <a:t>Name: Janki Patel</a:t>
            </a:r>
            <a:br>
              <a:rPr lang="en-US" sz="2800" dirty="0">
                <a:latin typeface="Calibri"/>
                <a:cs typeface="Calibri Light"/>
              </a:rPr>
            </a:br>
            <a:r>
              <a:rPr lang="en-US" sz="2800" dirty="0">
                <a:latin typeface="Calibri"/>
                <a:cs typeface="Calibri Light"/>
              </a:rPr>
              <a:t>Major: Computer </a:t>
            </a:r>
            <a:br>
              <a:rPr lang="en-US" sz="2800" dirty="0">
                <a:latin typeface="Calibri"/>
                <a:cs typeface="Calibri Light"/>
              </a:rPr>
            </a:br>
            <a:r>
              <a:rPr lang="en-US" sz="2800" dirty="0">
                <a:latin typeface="Calibri"/>
                <a:cs typeface="Calibri Light"/>
              </a:rPr>
              <a:t>Science</a:t>
            </a:r>
            <a:br>
              <a:rPr lang="en-US" sz="2800" dirty="0">
                <a:latin typeface="Calibri"/>
                <a:cs typeface="Calibri Light"/>
              </a:rPr>
            </a:br>
            <a:r>
              <a:rPr lang="en-US" sz="2800" dirty="0">
                <a:latin typeface="Calibri"/>
                <a:cs typeface="Calibri Light"/>
              </a:rPr>
              <a:t>Home City: Surat, Gujarat, India</a:t>
            </a:r>
            <a:br>
              <a:rPr lang="en-US" sz="2800" dirty="0">
                <a:latin typeface="Calibri"/>
                <a:cs typeface="Calibri Light"/>
              </a:rPr>
            </a:br>
            <a:endParaRPr lang="en-US" sz="4000" kern="1200" dirty="0"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6DB194A-BFB6-4A2C-8A31-05FC6E2D8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62" t="43548" r="39338" b="26237"/>
          <a:stretch/>
        </p:blipFill>
        <p:spPr>
          <a:xfrm rot="5400000">
            <a:off x="-565441" y="668288"/>
            <a:ext cx="4170241" cy="29211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8D50005-475A-491A-BC19-9C5EC98C8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6" r="13780" b="2"/>
          <a:stretch/>
        </p:blipFill>
        <p:spPr>
          <a:xfrm>
            <a:off x="3061261" y="10"/>
            <a:ext cx="3008534" cy="42610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2F270D-8373-4C6F-A0B2-182AC7A65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0" r="13104" b="2"/>
          <a:stretch/>
        </p:blipFill>
        <p:spPr>
          <a:xfrm>
            <a:off x="6122522" y="10"/>
            <a:ext cx="3008376" cy="42610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2614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7B09F0A0-16D2-46FE-936C-555F4CE0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8979"/>
          <a:stretch/>
        </p:blipFill>
        <p:spPr>
          <a:xfrm>
            <a:off x="9193921" y="-20585"/>
            <a:ext cx="3008376" cy="42610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7921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FF1850-8D1E-4E84-BD9E-F2E90695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37307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1F1EB9-14AA-4699-933A-000EC976AB14}"/>
              </a:ext>
            </a:extLst>
          </p:cNvPr>
          <p:cNvSpPr txBox="1"/>
          <p:nvPr/>
        </p:nvSpPr>
        <p:spPr>
          <a:xfrm>
            <a:off x="3015050" y="4384589"/>
            <a:ext cx="31241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Name: Nidhi </a:t>
            </a:r>
            <a:r>
              <a:rPr lang="en-US" sz="2400" dirty="0" err="1">
                <a:cs typeface="Calibri"/>
              </a:rPr>
              <a:t>Chovatiya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Major: Computer Science</a:t>
            </a:r>
          </a:p>
          <a:p>
            <a:r>
              <a:rPr lang="en-US" sz="2400" dirty="0">
                <a:cs typeface="Calibri"/>
              </a:rPr>
              <a:t>Home City: Surat, Gujarat, India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28496-9132-41EF-B4F9-B0DF23BCB931}"/>
              </a:ext>
            </a:extLst>
          </p:cNvPr>
          <p:cNvSpPr txBox="1"/>
          <p:nvPr/>
        </p:nvSpPr>
        <p:spPr>
          <a:xfrm>
            <a:off x="6391275" y="4383301"/>
            <a:ext cx="274319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Name: Mugdha Kamat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Major: Information Systems</a:t>
            </a:r>
          </a:p>
          <a:p>
            <a:r>
              <a:rPr lang="en-US" sz="2200" dirty="0">
                <a:cs typeface="Calibri"/>
              </a:rPr>
              <a:t>Home City: Mumbai, </a:t>
            </a:r>
            <a:r>
              <a:rPr lang="en-US" sz="2200" dirty="0" err="1">
                <a:cs typeface="Calibri"/>
              </a:rPr>
              <a:t>Maharastra</a:t>
            </a:r>
            <a:r>
              <a:rPr lang="en-US" sz="2200" dirty="0">
                <a:cs typeface="Calibri"/>
              </a:rPr>
              <a:t>,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74B8-41E8-40D6-8904-BC9C383CC2C9}"/>
              </a:ext>
            </a:extLst>
          </p:cNvPr>
          <p:cNvSpPr txBox="1"/>
          <p:nvPr/>
        </p:nvSpPr>
        <p:spPr>
          <a:xfrm>
            <a:off x="9448285" y="4382014"/>
            <a:ext cx="274319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Name: Malarvizhi Pandian</a:t>
            </a:r>
          </a:p>
          <a:p>
            <a:r>
              <a:rPr lang="en-US" sz="2200" dirty="0">
                <a:cs typeface="Calibri"/>
              </a:rPr>
              <a:t>Major: MIS</a:t>
            </a:r>
          </a:p>
          <a:p>
            <a:r>
              <a:rPr lang="en-US" sz="2200" dirty="0">
                <a:cs typeface="Calibri"/>
              </a:rPr>
              <a:t>Home City: Namakkal, </a:t>
            </a:r>
            <a:r>
              <a:rPr lang="en-US" sz="2200" dirty="0" err="1">
                <a:cs typeface="Calibri"/>
              </a:rPr>
              <a:t>Tamilnadu</a:t>
            </a:r>
            <a:r>
              <a:rPr lang="en-US" sz="2200" dirty="0">
                <a:cs typeface="Calibri"/>
              </a:rPr>
              <a:t>, India</a:t>
            </a:r>
          </a:p>
        </p:txBody>
      </p:sp>
    </p:spTree>
    <p:extLst>
      <p:ext uri="{BB962C8B-B14F-4D97-AF65-F5344CB8AC3E}">
        <p14:creationId xmlns:p14="http://schemas.microsoft.com/office/powerpoint/2010/main" val="328510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Name: Janki Patel Major: Computer  Science Home City: Surat, Gujarat, India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2021-09-21T16:20:36Z</dcterms:created>
  <dcterms:modified xsi:type="dcterms:W3CDTF">2021-09-21T17:32:44Z</dcterms:modified>
</cp:coreProperties>
</file>