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61" r:id="rId2"/>
    <p:sldId id="262" r:id="rId3"/>
    <p:sldId id="305" r:id="rId4"/>
    <p:sldId id="306" r:id="rId5"/>
    <p:sldId id="307" r:id="rId6"/>
    <p:sldId id="288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82551-F6BB-4487-8672-6FDF45DD35F9}" v="6" dt="2024-02-28T02:10:57.806"/>
  </p1510:revLst>
</p1510:revInfo>
</file>

<file path=ppt/tableStyles.xml><?xml version="1.0" encoding="utf-8"?>
<a:tblStyleLst xmlns:a="http://schemas.openxmlformats.org/drawingml/2006/main" def="{81EDD3DA-3E08-4630-8E61-C5CE39A55A55}">
  <a:tblStyle styleId="{81EDD3DA-3E08-4630-8E61-C5CE39A55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7f9262ee2f_0_26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7f9262ee2f_0_26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diabetes/basics/diabe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69" y="3177750"/>
            <a:ext cx="3873999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elected Topic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Diabetes?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Diabetes?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536713" y="1093304"/>
            <a:ext cx="7800230" cy="298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is a persistent health condition characterized by its chronic nature, impacting the body's ability to convert food into energy effectively.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38 million US adults have diabetes, and 1 in 5 of them don’t know they have 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Eighth leading cause of death in the United States.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 1 cause of kidney failure, lower-limb amputations, and adult blindness.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20 years, the number of adults diagnosed with diabetes has more than doubled.</a:t>
            </a:r>
          </a:p>
          <a:p>
            <a:pPr marL="742950" lvl="1" indent="-285750"/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2BDD-17B8-5F28-5B5E-13C4E195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body convert food into energy?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F3139-5E6F-C15C-9523-9B6C47BBC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499" y="1530626"/>
            <a:ext cx="7835765" cy="331569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breaks down most of the food one consumes into glucose (sugar)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glucose is then released into the bloodstream to provide a constant supply of energy to various tissues and organs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Insulin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‘key’ that allows the sugar into one’s body’s cells for the use of energy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Cellular respiration: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 of chemical reactions that occur once inside of the cells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cellular respiration: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Adenosine triphosphate (ATP):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Considered the ‘</a:t>
            </a:r>
            <a:r>
              <a:rPr lang="en-US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currency’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cells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is essential for cellular activities such as cell structure maintenance and muscle contraction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9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38A-8616-88AC-9A3B-14AB463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what really is lacking in the body tha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causes diabetes?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0042-7AE0-1AB2-66AB-E144E40D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471" y="1125110"/>
            <a:ext cx="8070572" cy="3649648"/>
          </a:xfrm>
        </p:spPr>
        <p:txBody>
          <a:bodyPr/>
          <a:lstStyle/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lack of insulin production, or the body’s own cells stop responding to insulin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happens to the excess glucose?</a:t>
            </a:r>
          </a:p>
          <a:p>
            <a:pPr lvl="2"/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Loads of sugar circulating in the bloodstream with potentially harmful medical conditions/diseases such as: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 loss</a:t>
            </a:r>
          </a:p>
          <a:p>
            <a:pPr marL="1657350" lvl="3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Kidney disease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9F30-A52D-33B8-61F8-AE539D43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444500"/>
            <a:ext cx="4629150" cy="684584"/>
          </a:xfrm>
        </p:spPr>
        <p:txBody>
          <a:bodyPr/>
          <a:lstStyle/>
          <a:p>
            <a:r>
              <a:rPr lang="en-US" dirty="0"/>
              <a:t>Type 1 vs Type2: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55DEB-F390-3B9D-A335-FC9EBDA3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499" y="1129084"/>
            <a:ext cx="7466029" cy="3896139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Theory: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Caused by an autoimmune response (body attacking self)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Ceases the production of insulin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5-10% of the diagnosed diabetes cases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Unknown ways on how to prevent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unable to use insulin well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in the abnormal blood sugar levels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90-95% of diabetes cases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Preventable or treatable: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0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7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91" name="Google Shape;2191;p70"/>
          <p:cNvSpPr txBox="1">
            <a:spLocks noGrp="1"/>
          </p:cNvSpPr>
          <p:nvPr>
            <p:ph type="body" idx="1"/>
          </p:nvPr>
        </p:nvSpPr>
        <p:spPr>
          <a:xfrm>
            <a:off x="938499" y="1659275"/>
            <a:ext cx="7919253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https://www.cdc.gov/diabetes/basics/diabetes.html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92" name="Google Shape;2192;p7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349</Words>
  <Application>Microsoft Office PowerPoint</Application>
  <PresentationFormat>On-screen Show (16:9)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Montserrat ExtraBold</vt:lpstr>
      <vt:lpstr>Symbol</vt:lpstr>
      <vt:lpstr>Wingdings</vt:lpstr>
      <vt:lpstr>Calibri</vt:lpstr>
      <vt:lpstr>Courier New</vt:lpstr>
      <vt:lpstr>Montserrat</vt:lpstr>
      <vt:lpstr>Futuristic Background by Slidesgo</vt:lpstr>
      <vt:lpstr>Selected Topic</vt:lpstr>
      <vt:lpstr>What is Diabetes?</vt:lpstr>
      <vt:lpstr>How does the body convert food into energy? </vt:lpstr>
      <vt:lpstr>So what really is lacking in the body that causes diabetes? </vt:lpstr>
      <vt:lpstr>Type 1 vs Type2: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Preeti Wadhwa</dc:creator>
  <cp:lastModifiedBy>Luis Rivera Jr.</cp:lastModifiedBy>
  <cp:revision>2</cp:revision>
  <dcterms:modified xsi:type="dcterms:W3CDTF">2024-02-28T03:22:45Z</dcterms:modified>
</cp:coreProperties>
</file>