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6"/>
  </p:notesMasterIdLst>
  <p:sldIdLst>
    <p:sldId id="261" r:id="rId2"/>
    <p:sldId id="262" r:id="rId3"/>
    <p:sldId id="306" r:id="rId4"/>
    <p:sldId id="288" r:id="rId5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7"/>
      <p:bold r:id="rId8"/>
      <p:italic r:id="rId9"/>
      <p:boldItalic r:id="rId10"/>
    </p:embeddedFont>
    <p:embeddedFont>
      <p:font typeface="Montserrat ExtraBold" panose="00000900000000000000" pitchFamily="2" charset="0"/>
      <p:bold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EDD3DA-3E08-4630-8E61-C5CE39A55A55}">
  <a:tblStyle styleId="{81EDD3DA-3E08-4630-8E61-C5CE39A55A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53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Rivera Jr." userId="92f036693c60bda6" providerId="LiveId" clId="{4DAD2D48-3757-4E98-9B2F-A337230DB34C}"/>
    <pc:docChg chg="delSld modSld sldOrd">
      <pc:chgData name="Luis Rivera Jr." userId="92f036693c60bda6" providerId="LiveId" clId="{4DAD2D48-3757-4E98-9B2F-A337230DB34C}" dt="2024-02-29T13:58:27.987" v="23" actId="2696"/>
      <pc:docMkLst>
        <pc:docMk/>
      </pc:docMkLst>
      <pc:sldChg chg="modSp del mod">
        <pc:chgData name="Luis Rivera Jr." userId="92f036693c60bda6" providerId="LiveId" clId="{4DAD2D48-3757-4E98-9B2F-A337230DB34C}" dt="2024-02-29T13:58:27.987" v="23" actId="2696"/>
        <pc:sldMkLst>
          <pc:docMk/>
          <pc:sldMk cId="4129899041" sldId="305"/>
        </pc:sldMkLst>
        <pc:spChg chg="mod">
          <ac:chgData name="Luis Rivera Jr." userId="92f036693c60bda6" providerId="LiveId" clId="{4DAD2D48-3757-4E98-9B2F-A337230DB34C}" dt="2024-02-29T13:56:50.032" v="12" actId="6549"/>
          <ac:spMkLst>
            <pc:docMk/>
            <pc:sldMk cId="4129899041" sldId="305"/>
            <ac:spMk id="2" creationId="{09112BDD-17B8-5F28-5B5E-13C4E1950D58}"/>
          </ac:spMkLst>
        </pc:spChg>
        <pc:spChg chg="mod">
          <ac:chgData name="Luis Rivera Jr." userId="92f036693c60bda6" providerId="LiveId" clId="{4DAD2D48-3757-4E98-9B2F-A337230DB34C}" dt="2024-02-29T13:56:53.894" v="13" actId="6549"/>
          <ac:spMkLst>
            <pc:docMk/>
            <pc:sldMk cId="4129899041" sldId="305"/>
            <ac:spMk id="3" creationId="{1D8F3139-5E6F-C15C-9523-9B6C47BBC943}"/>
          </ac:spMkLst>
        </pc:spChg>
      </pc:sldChg>
      <pc:sldChg chg="ord">
        <pc:chgData name="Luis Rivera Jr." userId="92f036693c60bda6" providerId="LiveId" clId="{4DAD2D48-3757-4E98-9B2F-A337230DB34C}" dt="2024-02-29T13:57:26.583" v="17"/>
        <pc:sldMkLst>
          <pc:docMk/>
          <pc:sldMk cId="3627970834" sldId="306"/>
        </pc:sldMkLst>
      </pc:sldChg>
      <pc:sldChg chg="modSp del mod ord">
        <pc:chgData name="Luis Rivera Jr." userId="92f036693c60bda6" providerId="LiveId" clId="{4DAD2D48-3757-4E98-9B2F-A337230DB34C}" dt="2024-02-29T13:58:25.579" v="22" actId="2696"/>
        <pc:sldMkLst>
          <pc:docMk/>
          <pc:sldMk cId="597308155" sldId="307"/>
        </pc:sldMkLst>
        <pc:spChg chg="mod">
          <ac:chgData name="Luis Rivera Jr." userId="92f036693c60bda6" providerId="LiveId" clId="{4DAD2D48-3757-4E98-9B2F-A337230DB34C}" dt="2024-02-29T13:58:18.364" v="21" actId="6549"/>
          <ac:spMkLst>
            <pc:docMk/>
            <pc:sldMk cId="597308155" sldId="307"/>
            <ac:spMk id="2" creationId="{84579F30-A52D-33B8-61F8-AE539D43EA22}"/>
          </ac:spMkLst>
        </pc:spChg>
        <pc:spChg chg="mod">
          <ac:chgData name="Luis Rivera Jr." userId="92f036693c60bda6" providerId="LiveId" clId="{4DAD2D48-3757-4E98-9B2F-A337230DB34C}" dt="2024-02-29T13:58:15.495" v="20" actId="6549"/>
          <ac:spMkLst>
            <pc:docMk/>
            <pc:sldMk cId="597308155" sldId="307"/>
            <ac:spMk id="5" creationId="{F5455DEB-F390-3B9D-A335-FC9EBDA3FD1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7f9262ee2f_0_26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7f9262ee2f_0_26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30687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  <a:effectLst>
            <a:outerShdw blurRad="114300" dist="28575" dir="636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1">
  <p:cSld name="SECTION_TITLE_AND_DESCRIPTION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3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8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diabetes/basics/diabete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762669" y="3177750"/>
            <a:ext cx="3873999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elected Topic</a:t>
            </a:r>
            <a:endParaRPr dirty="0"/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8" name="Google Shape;208;p4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Diabetes?</a:t>
            </a:r>
            <a:endParaRPr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610750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Diabetes?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536713" y="1093304"/>
            <a:ext cx="7800230" cy="2985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Diabetes is a persistent health condition characterized by its chronic nature, impacting the body's ability to convert food into energy effectively.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About 38 million US adults have diabetes, and 1 in 5 of them don’t know they have it.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Eighth leading cause of death in the United States.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No. 1 cause of kidney failure, lower-limb amputations, and adult blindness.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 20 years, the number of adults diagnosed with diabetes has more than doubled.</a:t>
            </a:r>
          </a:p>
          <a:p>
            <a:pPr marL="742950" lvl="1" indent="-285750"/>
            <a:endParaRPr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D38A-8616-88AC-9A3B-14AB4638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what really is lacking in the body tha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causes diabetes?</a:t>
            </a:r>
            <a:b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60042-7AE0-1AB2-66AB-E144E40DB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471" y="1125110"/>
            <a:ext cx="8070572" cy="3649648"/>
          </a:xfrm>
        </p:spPr>
        <p:txBody>
          <a:bodyPr/>
          <a:lstStyle/>
          <a:p>
            <a:pPr lvl="1"/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a lack of insulin production, or the body’s own cells stop responding to insulin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happens to the excess glucose?</a:t>
            </a:r>
          </a:p>
          <a:p>
            <a:pPr lvl="2"/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Loads of sugar circulating in the bloodstream with potentially harmful medical conditions/diseases such as: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57350" lvl="3" indent="-285750">
              <a:lnSpc>
                <a:spcPct val="107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 disease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57350" lvl="3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Vision loss</a:t>
            </a:r>
          </a:p>
          <a:p>
            <a:pPr marL="1657350" lvl="3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Kidney disease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70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70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191" name="Google Shape;2191;p70"/>
          <p:cNvSpPr txBox="1">
            <a:spLocks noGrp="1"/>
          </p:cNvSpPr>
          <p:nvPr>
            <p:ph type="body" idx="1"/>
          </p:nvPr>
        </p:nvSpPr>
        <p:spPr>
          <a:xfrm>
            <a:off x="938499" y="1659275"/>
            <a:ext cx="7919253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Source: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https://www.cdc.gov/diabetes/basics/diabetes.html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92" name="Google Shape;2192;p70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173</Words>
  <Application>Microsoft Office PowerPoint</Application>
  <PresentationFormat>On-screen Show (16:9)</PresentationFormat>
  <Paragraphs>19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Courier New</vt:lpstr>
      <vt:lpstr>Arial</vt:lpstr>
      <vt:lpstr>Montserrat ExtraBold</vt:lpstr>
      <vt:lpstr>Montserrat</vt:lpstr>
      <vt:lpstr>Calibri</vt:lpstr>
      <vt:lpstr>Futuristic Background by Slidesgo</vt:lpstr>
      <vt:lpstr>Selected Topic</vt:lpstr>
      <vt:lpstr>What is Diabetes?</vt:lpstr>
      <vt:lpstr>So what really is lacking in the body that causes diabetes? 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FUTURISTIC</dc:title>
  <dc:creator>Preeti Wadhwa</dc:creator>
  <cp:lastModifiedBy>Luis Rivera Jr.</cp:lastModifiedBy>
  <cp:revision>2</cp:revision>
  <dcterms:modified xsi:type="dcterms:W3CDTF">2024-02-29T13:58:34Z</dcterms:modified>
</cp:coreProperties>
</file>