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61" r:id="rId2"/>
    <p:sldId id="262" r:id="rId3"/>
    <p:sldId id="306" r:id="rId4"/>
    <p:sldId id="288" r:id="rId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Montserrat ExtraBold" panose="00000900000000000000" pitchFamily="2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DD3DA-3E08-4630-8E61-C5CE39A55A55}">
  <a:tblStyle styleId="{81EDD3DA-3E08-4630-8E61-C5CE39A55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7f9262ee2f_0_26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7f9262ee2f_0_26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SECTION_TITLE_AND_DESCRIPTION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basics/diabe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69" y="3177750"/>
            <a:ext cx="3873999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elected Topic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Diabetes?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Diabetes?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536713" y="1093304"/>
            <a:ext cx="7800230" cy="298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Diabetes is a persistent health condition characterized by its chronic nature, impacting the body's ability to convert food into energy effectively.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38 million US adults have diabetes, and 1 in 5 of them don’t know they have it.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Eighth leading cause of death in the United States.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 1 cause of kidney failure, lower-limb amputations, and adult blindness.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20 years, the number of adults diagnosed with diabetes has more than doubled.</a:t>
            </a:r>
          </a:p>
          <a:p>
            <a:pPr marL="742950" lvl="1" indent="-285750"/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D38A-8616-88AC-9A3B-14AB463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what really is lacking in the body tha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causes diabetes?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0042-7AE0-1AB2-66AB-E144E40D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471" y="1125110"/>
            <a:ext cx="8070572" cy="3649648"/>
          </a:xfrm>
        </p:spPr>
        <p:txBody>
          <a:bodyPr/>
          <a:lstStyle/>
          <a:p>
            <a:pPr lvl="1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lack of insulin production, or the body’s own cells stop responding to insulin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happens to the excess glucose?</a:t>
            </a:r>
          </a:p>
          <a:p>
            <a:pPr lvl="2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Loads of sugar circulating in the bloodstream with potentially harmful medical conditions/diseases such as: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disease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Vision loss</a:t>
            </a:r>
          </a:p>
          <a:p>
            <a:pPr marL="1657350" lvl="3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Kidney disease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7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7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91" name="Google Shape;2191;p70"/>
          <p:cNvSpPr txBox="1">
            <a:spLocks noGrp="1"/>
          </p:cNvSpPr>
          <p:nvPr>
            <p:ph type="body" idx="1"/>
          </p:nvPr>
        </p:nvSpPr>
        <p:spPr>
          <a:xfrm>
            <a:off x="938499" y="1659275"/>
            <a:ext cx="7919253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https://www.cdc.gov/diabetes/basics/diabetes.html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92" name="Google Shape;2192;p7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173</Words>
  <Application>Microsoft Office PowerPoint</Application>
  <PresentationFormat>On-screen Show (16:9)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Courier New</vt:lpstr>
      <vt:lpstr>Arial</vt:lpstr>
      <vt:lpstr>Montserrat ExtraBold</vt:lpstr>
      <vt:lpstr>Montserrat</vt:lpstr>
      <vt:lpstr>Calibri</vt:lpstr>
      <vt:lpstr>Futuristic Background by Slidesgo</vt:lpstr>
      <vt:lpstr>Selected Topic</vt:lpstr>
      <vt:lpstr>What is Diabetes?</vt:lpstr>
      <vt:lpstr>So what really is lacking in the body that causes diabetes?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dc:creator>Preeti Wadhwa</dc:creator>
  <cp:lastModifiedBy>Luis Rivera Jr.</cp:lastModifiedBy>
  <cp:revision>3</cp:revision>
  <dcterms:modified xsi:type="dcterms:W3CDTF">2024-02-29T13:59:22Z</dcterms:modified>
</cp:coreProperties>
</file>