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3" r:id="rId5"/>
  </p:sldMasterIdLst>
  <p:notesMasterIdLst>
    <p:notesMasterId r:id="rId9"/>
  </p:notes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674DD-BF47-4B52-AC1A-FBF1F9F024E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4FC45-A4B5-47BE-B398-3E5FAA5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899f81a2_1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899f81a2_1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8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899f81a2_1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899f81a2_1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81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899f81a2_1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899f81a2_1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77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8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BIG TITTLE OPENING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463321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0463321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526022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flipH="1">
            <a:off x="1526022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0463321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616197" y="1602233"/>
            <a:ext cx="6959600" cy="2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6000"/>
              <a:buFont typeface="Arvo"/>
              <a:buNone/>
              <a:defRPr sz="8000">
                <a:solidFill>
                  <a:srgbClr val="541C1D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704404" y="4393651"/>
            <a:ext cx="27832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 sz="1867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11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6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vo"/>
              <a:buNone/>
              <a:defRPr sz="28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2409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vo"/>
              <a:buNone/>
              <a:defRPr sz="28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7933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rot="10800000">
            <a:off x="-328697" y="-829013"/>
            <a:ext cx="3771909" cy="2290760"/>
          </a:xfrm>
          <a:custGeom>
            <a:avLst/>
            <a:gdLst/>
            <a:ahLst/>
            <a:cxnLst/>
            <a:rect l="l" t="t" r="r" b="b"/>
            <a:pathLst>
              <a:path w="282399" h="187511" extrusionOk="0">
                <a:moveTo>
                  <a:pt x="146637" y="1"/>
                </a:moveTo>
                <a:cubicBezTo>
                  <a:pt x="118086" y="1"/>
                  <a:pt x="89551" y="1375"/>
                  <a:pt x="61124" y="4122"/>
                </a:cubicBezTo>
                <a:cubicBezTo>
                  <a:pt x="60422" y="4190"/>
                  <a:pt x="59797" y="4211"/>
                  <a:pt x="59244" y="4211"/>
                </a:cubicBezTo>
                <a:cubicBezTo>
                  <a:pt x="58290" y="4211"/>
                  <a:pt x="57550" y="4147"/>
                  <a:pt x="57000" y="4147"/>
                </a:cubicBezTo>
                <a:cubicBezTo>
                  <a:pt x="55571" y="4147"/>
                  <a:pt x="55419" y="4576"/>
                  <a:pt x="56106" y="7661"/>
                </a:cubicBezTo>
                <a:lnTo>
                  <a:pt x="55993" y="7643"/>
                </a:lnTo>
                <a:lnTo>
                  <a:pt x="55993" y="7643"/>
                </a:lnTo>
                <a:cubicBezTo>
                  <a:pt x="56911" y="14665"/>
                  <a:pt x="62398" y="21107"/>
                  <a:pt x="60918" y="28036"/>
                </a:cubicBezTo>
                <a:cubicBezTo>
                  <a:pt x="60225" y="31201"/>
                  <a:pt x="58147" y="33860"/>
                  <a:pt x="56012" y="36294"/>
                </a:cubicBezTo>
                <a:cubicBezTo>
                  <a:pt x="47379" y="46088"/>
                  <a:pt x="36892" y="54010"/>
                  <a:pt x="27266" y="62830"/>
                </a:cubicBezTo>
                <a:cubicBezTo>
                  <a:pt x="17641" y="71631"/>
                  <a:pt x="8652" y="81725"/>
                  <a:pt x="4326" y="94028"/>
                </a:cubicBezTo>
                <a:cubicBezTo>
                  <a:pt x="0" y="106332"/>
                  <a:pt x="1199" y="121276"/>
                  <a:pt x="10132" y="130789"/>
                </a:cubicBezTo>
                <a:cubicBezTo>
                  <a:pt x="16517" y="137605"/>
                  <a:pt x="26012" y="140957"/>
                  <a:pt x="32042" y="148111"/>
                </a:cubicBezTo>
                <a:cubicBezTo>
                  <a:pt x="36686" y="153616"/>
                  <a:pt x="38821" y="160864"/>
                  <a:pt x="43465" y="166388"/>
                </a:cubicBezTo>
                <a:cubicBezTo>
                  <a:pt x="48016" y="171837"/>
                  <a:pt x="54607" y="175152"/>
                  <a:pt x="61180" y="177793"/>
                </a:cubicBezTo>
                <a:cubicBezTo>
                  <a:pt x="77375" y="184249"/>
                  <a:pt x="94558" y="187511"/>
                  <a:pt x="111805" y="187511"/>
                </a:cubicBezTo>
                <a:cubicBezTo>
                  <a:pt x="121621" y="187511"/>
                  <a:pt x="131457" y="186454"/>
                  <a:pt x="141143" y="184328"/>
                </a:cubicBezTo>
                <a:cubicBezTo>
                  <a:pt x="163353" y="179422"/>
                  <a:pt x="184589" y="168879"/>
                  <a:pt x="207323" y="168598"/>
                </a:cubicBezTo>
                <a:cubicBezTo>
                  <a:pt x="207648" y="168594"/>
                  <a:pt x="207974" y="168592"/>
                  <a:pt x="208300" y="168592"/>
                </a:cubicBezTo>
                <a:cubicBezTo>
                  <a:pt x="212694" y="168592"/>
                  <a:pt x="217158" y="168916"/>
                  <a:pt x="221563" y="168916"/>
                </a:cubicBezTo>
                <a:cubicBezTo>
                  <a:pt x="226409" y="168916"/>
                  <a:pt x="231183" y="168524"/>
                  <a:pt x="235713" y="166875"/>
                </a:cubicBezTo>
                <a:cubicBezTo>
                  <a:pt x="244327" y="163729"/>
                  <a:pt x="250750" y="156444"/>
                  <a:pt x="255956" y="148897"/>
                </a:cubicBezTo>
                <a:cubicBezTo>
                  <a:pt x="275020" y="121238"/>
                  <a:pt x="282398" y="85807"/>
                  <a:pt x="276013" y="52830"/>
                </a:cubicBezTo>
                <a:cubicBezTo>
                  <a:pt x="273953" y="42287"/>
                  <a:pt x="270395" y="31688"/>
                  <a:pt x="263147" y="23748"/>
                </a:cubicBezTo>
                <a:cubicBezTo>
                  <a:pt x="254402" y="14159"/>
                  <a:pt x="241443" y="9646"/>
                  <a:pt x="228803" y="6762"/>
                </a:cubicBezTo>
                <a:cubicBezTo>
                  <a:pt x="206930" y="1762"/>
                  <a:pt x="184402" y="508"/>
                  <a:pt x="161986" y="133"/>
                </a:cubicBezTo>
                <a:cubicBezTo>
                  <a:pt x="156869" y="45"/>
                  <a:pt x="151753" y="1"/>
                  <a:pt x="146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 rot="10800000">
            <a:off x="9577022" y="4453327"/>
            <a:ext cx="3838199" cy="2409335"/>
            <a:chOff x="236700" y="391800"/>
            <a:chExt cx="7184050" cy="4930425"/>
          </a:xfrm>
        </p:grpSpPr>
        <p:sp>
          <p:nvSpPr>
            <p:cNvPr id="176" name="Google Shape;176;p30"/>
            <p:cNvSpPr/>
            <p:nvPr/>
          </p:nvSpPr>
          <p:spPr>
            <a:xfrm>
              <a:off x="309275" y="518025"/>
              <a:ext cx="7059975" cy="4687775"/>
            </a:xfrm>
            <a:custGeom>
              <a:avLst/>
              <a:gdLst/>
              <a:ahLst/>
              <a:cxnLst/>
              <a:rect l="l" t="t" r="r" b="b"/>
              <a:pathLst>
                <a:path w="282399" h="187511" extrusionOk="0">
                  <a:moveTo>
                    <a:pt x="146637" y="1"/>
                  </a:moveTo>
                  <a:cubicBezTo>
                    <a:pt x="118086" y="1"/>
                    <a:pt x="89551" y="1375"/>
                    <a:pt x="61124" y="4122"/>
                  </a:cubicBezTo>
                  <a:cubicBezTo>
                    <a:pt x="60422" y="4190"/>
                    <a:pt x="59797" y="4211"/>
                    <a:pt x="59244" y="4211"/>
                  </a:cubicBezTo>
                  <a:cubicBezTo>
                    <a:pt x="58290" y="4211"/>
                    <a:pt x="57550" y="4147"/>
                    <a:pt x="57000" y="4147"/>
                  </a:cubicBezTo>
                  <a:cubicBezTo>
                    <a:pt x="55571" y="4147"/>
                    <a:pt x="55419" y="4576"/>
                    <a:pt x="56106" y="7661"/>
                  </a:cubicBezTo>
                  <a:lnTo>
                    <a:pt x="55993" y="7643"/>
                  </a:lnTo>
                  <a:lnTo>
                    <a:pt x="55993" y="7643"/>
                  </a:lnTo>
                  <a:cubicBezTo>
                    <a:pt x="56911" y="14665"/>
                    <a:pt x="62398" y="21107"/>
                    <a:pt x="60918" y="28036"/>
                  </a:cubicBezTo>
                  <a:cubicBezTo>
                    <a:pt x="60225" y="31201"/>
                    <a:pt x="58147" y="33860"/>
                    <a:pt x="56012" y="36294"/>
                  </a:cubicBezTo>
                  <a:cubicBezTo>
                    <a:pt x="47379" y="46088"/>
                    <a:pt x="36892" y="54010"/>
                    <a:pt x="27266" y="62830"/>
                  </a:cubicBezTo>
                  <a:cubicBezTo>
                    <a:pt x="17641" y="71631"/>
                    <a:pt x="8652" y="81725"/>
                    <a:pt x="4326" y="94028"/>
                  </a:cubicBezTo>
                  <a:cubicBezTo>
                    <a:pt x="0" y="106332"/>
                    <a:pt x="1199" y="121276"/>
                    <a:pt x="10132" y="130789"/>
                  </a:cubicBezTo>
                  <a:cubicBezTo>
                    <a:pt x="16517" y="137605"/>
                    <a:pt x="26012" y="140957"/>
                    <a:pt x="32042" y="148111"/>
                  </a:cubicBezTo>
                  <a:cubicBezTo>
                    <a:pt x="36686" y="153616"/>
                    <a:pt x="38821" y="160864"/>
                    <a:pt x="43465" y="166388"/>
                  </a:cubicBezTo>
                  <a:cubicBezTo>
                    <a:pt x="48016" y="171837"/>
                    <a:pt x="54607" y="175152"/>
                    <a:pt x="61180" y="177793"/>
                  </a:cubicBezTo>
                  <a:cubicBezTo>
                    <a:pt x="77375" y="184249"/>
                    <a:pt x="94558" y="187511"/>
                    <a:pt x="111805" y="187511"/>
                  </a:cubicBezTo>
                  <a:cubicBezTo>
                    <a:pt x="121621" y="187511"/>
                    <a:pt x="131457" y="186454"/>
                    <a:pt x="141143" y="184328"/>
                  </a:cubicBezTo>
                  <a:cubicBezTo>
                    <a:pt x="163353" y="179422"/>
                    <a:pt x="184589" y="168879"/>
                    <a:pt x="207323" y="168598"/>
                  </a:cubicBezTo>
                  <a:cubicBezTo>
                    <a:pt x="207648" y="168594"/>
                    <a:pt x="207974" y="168592"/>
                    <a:pt x="208300" y="168592"/>
                  </a:cubicBezTo>
                  <a:cubicBezTo>
                    <a:pt x="212694" y="168592"/>
                    <a:pt x="217158" y="168916"/>
                    <a:pt x="221563" y="168916"/>
                  </a:cubicBezTo>
                  <a:cubicBezTo>
                    <a:pt x="226409" y="168916"/>
                    <a:pt x="231183" y="168524"/>
                    <a:pt x="235713" y="166875"/>
                  </a:cubicBezTo>
                  <a:cubicBezTo>
                    <a:pt x="244327" y="163729"/>
                    <a:pt x="250750" y="156444"/>
                    <a:pt x="255956" y="148897"/>
                  </a:cubicBezTo>
                  <a:cubicBezTo>
                    <a:pt x="275020" y="121238"/>
                    <a:pt x="282398" y="85807"/>
                    <a:pt x="276013" y="52830"/>
                  </a:cubicBezTo>
                  <a:cubicBezTo>
                    <a:pt x="273953" y="42287"/>
                    <a:pt x="270395" y="31688"/>
                    <a:pt x="263147" y="23748"/>
                  </a:cubicBezTo>
                  <a:cubicBezTo>
                    <a:pt x="254402" y="14159"/>
                    <a:pt x="241443" y="9646"/>
                    <a:pt x="228803" y="6762"/>
                  </a:cubicBezTo>
                  <a:cubicBezTo>
                    <a:pt x="206930" y="1762"/>
                    <a:pt x="184402" y="508"/>
                    <a:pt x="161986" y="133"/>
                  </a:cubicBezTo>
                  <a:cubicBezTo>
                    <a:pt x="156869" y="45"/>
                    <a:pt x="151753" y="1"/>
                    <a:pt x="146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36700" y="391800"/>
              <a:ext cx="7184050" cy="4930425"/>
            </a:xfrm>
            <a:custGeom>
              <a:avLst/>
              <a:gdLst/>
              <a:ahLst/>
              <a:cxnLst/>
              <a:rect l="l" t="t" r="r" b="b"/>
              <a:pathLst>
                <a:path w="287362" h="197217" extrusionOk="0">
                  <a:moveTo>
                    <a:pt x="241144" y="9433"/>
                  </a:moveTo>
                  <a:lnTo>
                    <a:pt x="241144" y="9433"/>
                  </a:lnTo>
                  <a:cubicBezTo>
                    <a:pt x="241268" y="9471"/>
                    <a:pt x="241392" y="9508"/>
                    <a:pt x="241515" y="9544"/>
                  </a:cubicBezTo>
                  <a:lnTo>
                    <a:pt x="241515" y="9544"/>
                  </a:lnTo>
                  <a:cubicBezTo>
                    <a:pt x="241391" y="9507"/>
                    <a:pt x="241268" y="9470"/>
                    <a:pt x="241144" y="9433"/>
                  </a:cubicBezTo>
                  <a:close/>
                  <a:moveTo>
                    <a:pt x="241515" y="9544"/>
                  </a:moveTo>
                  <a:cubicBezTo>
                    <a:pt x="241983" y="9686"/>
                    <a:pt x="242450" y="9831"/>
                    <a:pt x="242916" y="9980"/>
                  </a:cubicBezTo>
                  <a:lnTo>
                    <a:pt x="242916" y="9980"/>
                  </a:lnTo>
                  <a:cubicBezTo>
                    <a:pt x="242452" y="9822"/>
                    <a:pt x="241988" y="9685"/>
                    <a:pt x="241515" y="9544"/>
                  </a:cubicBezTo>
                  <a:close/>
                  <a:moveTo>
                    <a:pt x="242916" y="9980"/>
                  </a:moveTo>
                  <a:lnTo>
                    <a:pt x="242916" y="9980"/>
                  </a:lnTo>
                  <a:cubicBezTo>
                    <a:pt x="242931" y="9985"/>
                    <a:pt x="242946" y="9990"/>
                    <a:pt x="242960" y="9995"/>
                  </a:cubicBezTo>
                  <a:lnTo>
                    <a:pt x="243328" y="10112"/>
                  </a:lnTo>
                  <a:lnTo>
                    <a:pt x="243328" y="10112"/>
                  </a:lnTo>
                  <a:cubicBezTo>
                    <a:pt x="243191" y="10068"/>
                    <a:pt x="243054" y="10024"/>
                    <a:pt x="242916" y="9980"/>
                  </a:cubicBezTo>
                  <a:close/>
                  <a:moveTo>
                    <a:pt x="229165" y="13744"/>
                  </a:moveTo>
                  <a:lnTo>
                    <a:pt x="229402" y="13797"/>
                  </a:lnTo>
                  <a:cubicBezTo>
                    <a:pt x="231069" y="14152"/>
                    <a:pt x="232698" y="14527"/>
                    <a:pt x="234327" y="14958"/>
                  </a:cubicBezTo>
                  <a:cubicBezTo>
                    <a:pt x="237586" y="15782"/>
                    <a:pt x="240788" y="16718"/>
                    <a:pt x="243897" y="17860"/>
                  </a:cubicBezTo>
                  <a:cubicBezTo>
                    <a:pt x="247005" y="18965"/>
                    <a:pt x="250002" y="20295"/>
                    <a:pt x="252904" y="21849"/>
                  </a:cubicBezTo>
                  <a:cubicBezTo>
                    <a:pt x="255751" y="23385"/>
                    <a:pt x="258410" y="25201"/>
                    <a:pt x="260882" y="27298"/>
                  </a:cubicBezTo>
                  <a:cubicBezTo>
                    <a:pt x="265732" y="31456"/>
                    <a:pt x="269309" y="36886"/>
                    <a:pt x="271799" y="42860"/>
                  </a:cubicBezTo>
                  <a:cubicBezTo>
                    <a:pt x="273054" y="45856"/>
                    <a:pt x="274084" y="48946"/>
                    <a:pt x="274889" y="52111"/>
                  </a:cubicBezTo>
                  <a:cubicBezTo>
                    <a:pt x="275713" y="55276"/>
                    <a:pt x="276331" y="58516"/>
                    <a:pt x="276874" y="61755"/>
                  </a:cubicBezTo>
                  <a:cubicBezTo>
                    <a:pt x="280882" y="87692"/>
                    <a:pt x="276612" y="114227"/>
                    <a:pt x="264646" y="137579"/>
                  </a:cubicBezTo>
                  <a:cubicBezTo>
                    <a:pt x="270601" y="125856"/>
                    <a:pt x="274683" y="113272"/>
                    <a:pt x="276706" y="100276"/>
                  </a:cubicBezTo>
                  <a:cubicBezTo>
                    <a:pt x="278785" y="87261"/>
                    <a:pt x="278766" y="74003"/>
                    <a:pt x="276650" y="60988"/>
                  </a:cubicBezTo>
                  <a:cubicBezTo>
                    <a:pt x="276125" y="57748"/>
                    <a:pt x="275451" y="54546"/>
                    <a:pt x="274608" y="51400"/>
                  </a:cubicBezTo>
                  <a:cubicBezTo>
                    <a:pt x="273785" y="48272"/>
                    <a:pt x="272717" y="45201"/>
                    <a:pt x="271444" y="42242"/>
                  </a:cubicBezTo>
                  <a:cubicBezTo>
                    <a:pt x="270189" y="39302"/>
                    <a:pt x="268635" y="36531"/>
                    <a:pt x="266799" y="33928"/>
                  </a:cubicBezTo>
                  <a:cubicBezTo>
                    <a:pt x="266706" y="33759"/>
                    <a:pt x="266575" y="33591"/>
                    <a:pt x="266462" y="33441"/>
                  </a:cubicBezTo>
                  <a:lnTo>
                    <a:pt x="266107" y="32973"/>
                  </a:lnTo>
                  <a:lnTo>
                    <a:pt x="265376" y="32036"/>
                  </a:lnTo>
                  <a:lnTo>
                    <a:pt x="264627" y="31137"/>
                  </a:lnTo>
                  <a:cubicBezTo>
                    <a:pt x="264365" y="30838"/>
                    <a:pt x="264122" y="30538"/>
                    <a:pt x="263841" y="30257"/>
                  </a:cubicBezTo>
                  <a:cubicBezTo>
                    <a:pt x="262755" y="29096"/>
                    <a:pt x="261612" y="28010"/>
                    <a:pt x="260414" y="26999"/>
                  </a:cubicBezTo>
                  <a:cubicBezTo>
                    <a:pt x="257960" y="24958"/>
                    <a:pt x="255301" y="23179"/>
                    <a:pt x="252474" y="21680"/>
                  </a:cubicBezTo>
                  <a:cubicBezTo>
                    <a:pt x="249608" y="20164"/>
                    <a:pt x="246631" y="18853"/>
                    <a:pt x="243578" y="17767"/>
                  </a:cubicBezTo>
                  <a:cubicBezTo>
                    <a:pt x="240507" y="16662"/>
                    <a:pt x="237361" y="15725"/>
                    <a:pt x="234159" y="14920"/>
                  </a:cubicBezTo>
                  <a:cubicBezTo>
                    <a:pt x="232548" y="14508"/>
                    <a:pt x="230938" y="14134"/>
                    <a:pt x="229309" y="13778"/>
                  </a:cubicBezTo>
                  <a:cubicBezTo>
                    <a:pt x="229261" y="13767"/>
                    <a:pt x="229213" y="13755"/>
                    <a:pt x="229165" y="13744"/>
                  </a:cubicBezTo>
                  <a:close/>
                  <a:moveTo>
                    <a:pt x="246801" y="170526"/>
                  </a:moveTo>
                  <a:cubicBezTo>
                    <a:pt x="246563" y="170692"/>
                    <a:pt x="246324" y="170858"/>
                    <a:pt x="246088" y="171025"/>
                  </a:cubicBezTo>
                  <a:cubicBezTo>
                    <a:pt x="245264" y="171512"/>
                    <a:pt x="244477" y="172036"/>
                    <a:pt x="243635" y="172467"/>
                  </a:cubicBezTo>
                  <a:cubicBezTo>
                    <a:pt x="244721" y="171873"/>
                    <a:pt x="245774" y="171223"/>
                    <a:pt x="246801" y="170526"/>
                  </a:cubicBezTo>
                  <a:close/>
                  <a:moveTo>
                    <a:pt x="144350" y="0"/>
                  </a:moveTo>
                  <a:cubicBezTo>
                    <a:pt x="138908" y="0"/>
                    <a:pt x="133456" y="52"/>
                    <a:pt x="127998" y="164"/>
                  </a:cubicBezTo>
                  <a:cubicBezTo>
                    <a:pt x="120357" y="351"/>
                    <a:pt x="113278" y="707"/>
                    <a:pt x="106724" y="1175"/>
                  </a:cubicBezTo>
                  <a:cubicBezTo>
                    <a:pt x="100188" y="1643"/>
                    <a:pt x="94196" y="2242"/>
                    <a:pt x="88746" y="2860"/>
                  </a:cubicBezTo>
                  <a:cubicBezTo>
                    <a:pt x="106034" y="1916"/>
                    <a:pt x="123596" y="1422"/>
                    <a:pt x="141345" y="1422"/>
                  </a:cubicBezTo>
                  <a:cubicBezTo>
                    <a:pt x="151398" y="1422"/>
                    <a:pt x="161511" y="1580"/>
                    <a:pt x="171668" y="1905"/>
                  </a:cubicBezTo>
                  <a:cubicBezTo>
                    <a:pt x="178709" y="2130"/>
                    <a:pt x="185751" y="2486"/>
                    <a:pt x="192867" y="3029"/>
                  </a:cubicBezTo>
                  <a:cubicBezTo>
                    <a:pt x="199964" y="3553"/>
                    <a:pt x="207061" y="4321"/>
                    <a:pt x="214159" y="5370"/>
                  </a:cubicBezTo>
                  <a:cubicBezTo>
                    <a:pt x="221256" y="6381"/>
                    <a:pt x="228316" y="7767"/>
                    <a:pt x="235357" y="9508"/>
                  </a:cubicBezTo>
                  <a:cubicBezTo>
                    <a:pt x="238915" y="10407"/>
                    <a:pt x="242417" y="11456"/>
                    <a:pt x="245863" y="12710"/>
                  </a:cubicBezTo>
                  <a:cubicBezTo>
                    <a:pt x="249365" y="13965"/>
                    <a:pt x="252773" y="15482"/>
                    <a:pt x="256050" y="17280"/>
                  </a:cubicBezTo>
                  <a:cubicBezTo>
                    <a:pt x="259365" y="19115"/>
                    <a:pt x="262474" y="21325"/>
                    <a:pt x="265301" y="23871"/>
                  </a:cubicBezTo>
                  <a:cubicBezTo>
                    <a:pt x="268148" y="26437"/>
                    <a:pt x="270638" y="29396"/>
                    <a:pt x="272680" y="32635"/>
                  </a:cubicBezTo>
                  <a:cubicBezTo>
                    <a:pt x="273710" y="34227"/>
                    <a:pt x="274646" y="35875"/>
                    <a:pt x="275489" y="37579"/>
                  </a:cubicBezTo>
                  <a:cubicBezTo>
                    <a:pt x="275882" y="38441"/>
                    <a:pt x="276294" y="39302"/>
                    <a:pt x="276650" y="40164"/>
                  </a:cubicBezTo>
                  <a:cubicBezTo>
                    <a:pt x="276837" y="40594"/>
                    <a:pt x="277024" y="41025"/>
                    <a:pt x="277211" y="41456"/>
                  </a:cubicBezTo>
                  <a:lnTo>
                    <a:pt x="277717" y="42767"/>
                  </a:lnTo>
                  <a:cubicBezTo>
                    <a:pt x="277886" y="43197"/>
                    <a:pt x="278035" y="43628"/>
                    <a:pt x="278204" y="44077"/>
                  </a:cubicBezTo>
                  <a:cubicBezTo>
                    <a:pt x="278354" y="44508"/>
                    <a:pt x="278522" y="44958"/>
                    <a:pt x="278672" y="45388"/>
                  </a:cubicBezTo>
                  <a:cubicBezTo>
                    <a:pt x="278953" y="46287"/>
                    <a:pt x="279253" y="47167"/>
                    <a:pt x="279496" y="48047"/>
                  </a:cubicBezTo>
                  <a:cubicBezTo>
                    <a:pt x="280039" y="49826"/>
                    <a:pt x="280489" y="51624"/>
                    <a:pt x="280901" y="53422"/>
                  </a:cubicBezTo>
                  <a:cubicBezTo>
                    <a:pt x="281107" y="54302"/>
                    <a:pt x="281313" y="55201"/>
                    <a:pt x="281481" y="56100"/>
                  </a:cubicBezTo>
                  <a:lnTo>
                    <a:pt x="281762" y="57448"/>
                  </a:lnTo>
                  <a:lnTo>
                    <a:pt x="281987" y="58815"/>
                  </a:lnTo>
                  <a:cubicBezTo>
                    <a:pt x="282155" y="59714"/>
                    <a:pt x="282324" y="60613"/>
                    <a:pt x="282455" y="61512"/>
                  </a:cubicBezTo>
                  <a:cubicBezTo>
                    <a:pt x="282586" y="62411"/>
                    <a:pt x="282736" y="63328"/>
                    <a:pt x="282848" y="64227"/>
                  </a:cubicBezTo>
                  <a:cubicBezTo>
                    <a:pt x="283354" y="67860"/>
                    <a:pt x="283653" y="71493"/>
                    <a:pt x="283822" y="75145"/>
                  </a:cubicBezTo>
                  <a:cubicBezTo>
                    <a:pt x="284009" y="78797"/>
                    <a:pt x="284047" y="82448"/>
                    <a:pt x="283897" y="86100"/>
                  </a:cubicBezTo>
                  <a:cubicBezTo>
                    <a:pt x="283747" y="89752"/>
                    <a:pt x="283466" y="93385"/>
                    <a:pt x="283017" y="97018"/>
                  </a:cubicBezTo>
                  <a:cubicBezTo>
                    <a:pt x="282155" y="104246"/>
                    <a:pt x="280676" y="111400"/>
                    <a:pt x="278635" y="118385"/>
                  </a:cubicBezTo>
                  <a:cubicBezTo>
                    <a:pt x="277623" y="121886"/>
                    <a:pt x="276444" y="125313"/>
                    <a:pt x="275133" y="128703"/>
                  </a:cubicBezTo>
                  <a:cubicBezTo>
                    <a:pt x="273841" y="132092"/>
                    <a:pt x="272399" y="135426"/>
                    <a:pt x="270807" y="138684"/>
                  </a:cubicBezTo>
                  <a:cubicBezTo>
                    <a:pt x="269234" y="141943"/>
                    <a:pt x="267511" y="145145"/>
                    <a:pt x="265657" y="148253"/>
                  </a:cubicBezTo>
                  <a:cubicBezTo>
                    <a:pt x="265189" y="149021"/>
                    <a:pt x="264740" y="149808"/>
                    <a:pt x="264253" y="150557"/>
                  </a:cubicBezTo>
                  <a:lnTo>
                    <a:pt x="262792" y="152842"/>
                  </a:lnTo>
                  <a:lnTo>
                    <a:pt x="261275" y="155089"/>
                  </a:lnTo>
                  <a:cubicBezTo>
                    <a:pt x="261032" y="155463"/>
                    <a:pt x="260769" y="155838"/>
                    <a:pt x="260507" y="156212"/>
                  </a:cubicBezTo>
                  <a:cubicBezTo>
                    <a:pt x="260245" y="156568"/>
                    <a:pt x="259983" y="156943"/>
                    <a:pt x="259721" y="157317"/>
                  </a:cubicBezTo>
                  <a:cubicBezTo>
                    <a:pt x="258653" y="158778"/>
                    <a:pt x="257530" y="160220"/>
                    <a:pt x="256350" y="161624"/>
                  </a:cubicBezTo>
                  <a:cubicBezTo>
                    <a:pt x="255189" y="163048"/>
                    <a:pt x="253934" y="164396"/>
                    <a:pt x="252605" y="165707"/>
                  </a:cubicBezTo>
                  <a:cubicBezTo>
                    <a:pt x="252268" y="166025"/>
                    <a:pt x="251949" y="166362"/>
                    <a:pt x="251612" y="166680"/>
                  </a:cubicBezTo>
                  <a:lnTo>
                    <a:pt x="250563" y="167617"/>
                  </a:lnTo>
                  <a:cubicBezTo>
                    <a:pt x="250208" y="167916"/>
                    <a:pt x="249852" y="168216"/>
                    <a:pt x="249496" y="168516"/>
                  </a:cubicBezTo>
                  <a:cubicBezTo>
                    <a:pt x="249140" y="168815"/>
                    <a:pt x="248766" y="169096"/>
                    <a:pt x="248391" y="169377"/>
                  </a:cubicBezTo>
                  <a:cubicBezTo>
                    <a:pt x="248191" y="169532"/>
                    <a:pt x="247989" y="169683"/>
                    <a:pt x="247785" y="169831"/>
                  </a:cubicBezTo>
                  <a:lnTo>
                    <a:pt x="247785" y="169831"/>
                  </a:lnTo>
                  <a:cubicBezTo>
                    <a:pt x="248377" y="169352"/>
                    <a:pt x="249000" y="168903"/>
                    <a:pt x="249571" y="168403"/>
                  </a:cubicBezTo>
                  <a:cubicBezTo>
                    <a:pt x="249871" y="168160"/>
                    <a:pt x="250189" y="167898"/>
                    <a:pt x="250489" y="167636"/>
                  </a:cubicBezTo>
                  <a:lnTo>
                    <a:pt x="251369" y="166830"/>
                  </a:lnTo>
                  <a:lnTo>
                    <a:pt x="251818" y="166437"/>
                  </a:lnTo>
                  <a:lnTo>
                    <a:pt x="252230" y="166006"/>
                  </a:lnTo>
                  <a:lnTo>
                    <a:pt x="253092" y="165182"/>
                  </a:lnTo>
                  <a:lnTo>
                    <a:pt x="253916" y="164302"/>
                  </a:lnTo>
                  <a:lnTo>
                    <a:pt x="254309" y="163871"/>
                  </a:lnTo>
                  <a:lnTo>
                    <a:pt x="254721" y="163441"/>
                  </a:lnTo>
                  <a:lnTo>
                    <a:pt x="255507" y="162542"/>
                  </a:lnTo>
                  <a:lnTo>
                    <a:pt x="256275" y="161643"/>
                  </a:lnTo>
                  <a:cubicBezTo>
                    <a:pt x="256781" y="161025"/>
                    <a:pt x="257268" y="160407"/>
                    <a:pt x="257754" y="159789"/>
                  </a:cubicBezTo>
                  <a:cubicBezTo>
                    <a:pt x="258728" y="158534"/>
                    <a:pt x="259683" y="157280"/>
                    <a:pt x="260563" y="155988"/>
                  </a:cubicBezTo>
                  <a:cubicBezTo>
                    <a:pt x="261032" y="155332"/>
                    <a:pt x="261462" y="154677"/>
                    <a:pt x="261893" y="154021"/>
                  </a:cubicBezTo>
                  <a:cubicBezTo>
                    <a:pt x="262324" y="153366"/>
                    <a:pt x="262773" y="152710"/>
                    <a:pt x="263185" y="152055"/>
                  </a:cubicBezTo>
                  <a:lnTo>
                    <a:pt x="264459" y="150051"/>
                  </a:lnTo>
                  <a:lnTo>
                    <a:pt x="265676" y="148010"/>
                  </a:lnTo>
                  <a:cubicBezTo>
                    <a:pt x="266088" y="147336"/>
                    <a:pt x="266481" y="146624"/>
                    <a:pt x="266856" y="145931"/>
                  </a:cubicBezTo>
                  <a:cubicBezTo>
                    <a:pt x="267249" y="145257"/>
                    <a:pt x="267642" y="144546"/>
                    <a:pt x="268017" y="143853"/>
                  </a:cubicBezTo>
                  <a:cubicBezTo>
                    <a:pt x="280264" y="120988"/>
                    <a:pt x="285507" y="95032"/>
                    <a:pt x="283148" y="69209"/>
                  </a:cubicBezTo>
                  <a:lnTo>
                    <a:pt x="282904" y="66830"/>
                  </a:lnTo>
                  <a:lnTo>
                    <a:pt x="282623" y="64471"/>
                  </a:lnTo>
                  <a:cubicBezTo>
                    <a:pt x="282511" y="63684"/>
                    <a:pt x="282399" y="62898"/>
                    <a:pt x="282286" y="62111"/>
                  </a:cubicBezTo>
                  <a:cubicBezTo>
                    <a:pt x="282155" y="61343"/>
                    <a:pt x="282062" y="60557"/>
                    <a:pt x="281912" y="59770"/>
                  </a:cubicBezTo>
                  <a:cubicBezTo>
                    <a:pt x="281406" y="56662"/>
                    <a:pt x="280751" y="53572"/>
                    <a:pt x="279946" y="50538"/>
                  </a:cubicBezTo>
                  <a:cubicBezTo>
                    <a:pt x="279159" y="47486"/>
                    <a:pt x="278185" y="44489"/>
                    <a:pt x="277024" y="41549"/>
                  </a:cubicBezTo>
                  <a:cubicBezTo>
                    <a:pt x="275863" y="38628"/>
                    <a:pt x="274459" y="35800"/>
                    <a:pt x="272792" y="33122"/>
                  </a:cubicBezTo>
                  <a:cubicBezTo>
                    <a:pt x="272492" y="32654"/>
                    <a:pt x="272211" y="32186"/>
                    <a:pt x="271893" y="31718"/>
                  </a:cubicBezTo>
                  <a:lnTo>
                    <a:pt x="270919" y="30332"/>
                  </a:lnTo>
                  <a:cubicBezTo>
                    <a:pt x="270245" y="29433"/>
                    <a:pt x="269571" y="28534"/>
                    <a:pt x="268822" y="27673"/>
                  </a:cubicBezTo>
                  <a:lnTo>
                    <a:pt x="268260" y="27036"/>
                  </a:lnTo>
                  <a:cubicBezTo>
                    <a:pt x="268092" y="26830"/>
                    <a:pt x="267886" y="26624"/>
                    <a:pt x="267680" y="26418"/>
                  </a:cubicBezTo>
                  <a:lnTo>
                    <a:pt x="266519" y="25201"/>
                  </a:lnTo>
                  <a:cubicBezTo>
                    <a:pt x="266125" y="24808"/>
                    <a:pt x="265713" y="24433"/>
                    <a:pt x="265301" y="24059"/>
                  </a:cubicBezTo>
                  <a:cubicBezTo>
                    <a:pt x="264871" y="23684"/>
                    <a:pt x="264477" y="23291"/>
                    <a:pt x="264047" y="22935"/>
                  </a:cubicBezTo>
                  <a:cubicBezTo>
                    <a:pt x="260676" y="20107"/>
                    <a:pt x="256949" y="17729"/>
                    <a:pt x="252979" y="15819"/>
                  </a:cubicBezTo>
                  <a:lnTo>
                    <a:pt x="251519" y="15126"/>
                  </a:lnTo>
                  <a:lnTo>
                    <a:pt x="250039" y="14471"/>
                  </a:lnTo>
                  <a:lnTo>
                    <a:pt x="249309" y="14152"/>
                  </a:lnTo>
                  <a:cubicBezTo>
                    <a:pt x="249047" y="14040"/>
                    <a:pt x="248803" y="13946"/>
                    <a:pt x="248560" y="13853"/>
                  </a:cubicBezTo>
                  <a:lnTo>
                    <a:pt x="247062" y="13253"/>
                  </a:lnTo>
                  <a:cubicBezTo>
                    <a:pt x="246575" y="13066"/>
                    <a:pt x="246069" y="12898"/>
                    <a:pt x="245563" y="12710"/>
                  </a:cubicBezTo>
                  <a:cubicBezTo>
                    <a:pt x="245077" y="12542"/>
                    <a:pt x="244571" y="12336"/>
                    <a:pt x="244065" y="12186"/>
                  </a:cubicBezTo>
                  <a:cubicBezTo>
                    <a:pt x="243073" y="11849"/>
                    <a:pt x="242062" y="11512"/>
                    <a:pt x="241050" y="11212"/>
                  </a:cubicBezTo>
                  <a:cubicBezTo>
                    <a:pt x="237043" y="9976"/>
                    <a:pt x="233017" y="8984"/>
                    <a:pt x="228990" y="8141"/>
                  </a:cubicBezTo>
                  <a:cubicBezTo>
                    <a:pt x="224964" y="7298"/>
                    <a:pt x="220957" y="6531"/>
                    <a:pt x="216949" y="5931"/>
                  </a:cubicBezTo>
                  <a:lnTo>
                    <a:pt x="215432" y="5688"/>
                  </a:lnTo>
                  <a:lnTo>
                    <a:pt x="213934" y="5482"/>
                  </a:lnTo>
                  <a:cubicBezTo>
                    <a:pt x="212942" y="5332"/>
                    <a:pt x="211930" y="5182"/>
                    <a:pt x="210938" y="5051"/>
                  </a:cubicBezTo>
                  <a:cubicBezTo>
                    <a:pt x="208934" y="4789"/>
                    <a:pt x="206930" y="4564"/>
                    <a:pt x="204945" y="4321"/>
                  </a:cubicBezTo>
                  <a:cubicBezTo>
                    <a:pt x="202942" y="4096"/>
                    <a:pt x="200957" y="3909"/>
                    <a:pt x="198953" y="3722"/>
                  </a:cubicBezTo>
                  <a:lnTo>
                    <a:pt x="195975" y="3459"/>
                  </a:lnTo>
                  <a:lnTo>
                    <a:pt x="194496" y="3347"/>
                  </a:lnTo>
                  <a:lnTo>
                    <a:pt x="192998" y="3235"/>
                  </a:lnTo>
                  <a:cubicBezTo>
                    <a:pt x="189028" y="2935"/>
                    <a:pt x="185076" y="2710"/>
                    <a:pt x="181144" y="2542"/>
                  </a:cubicBezTo>
                  <a:cubicBezTo>
                    <a:pt x="177211" y="2355"/>
                    <a:pt x="173297" y="2223"/>
                    <a:pt x="169383" y="2130"/>
                  </a:cubicBezTo>
                  <a:cubicBezTo>
                    <a:pt x="165488" y="2036"/>
                    <a:pt x="161593" y="1961"/>
                    <a:pt x="157698" y="1905"/>
                  </a:cubicBezTo>
                  <a:cubicBezTo>
                    <a:pt x="153822" y="1858"/>
                    <a:pt x="149950" y="1835"/>
                    <a:pt x="146085" y="1835"/>
                  </a:cubicBezTo>
                  <a:cubicBezTo>
                    <a:pt x="142220" y="1835"/>
                    <a:pt x="138363" y="1858"/>
                    <a:pt x="134514" y="1905"/>
                  </a:cubicBezTo>
                  <a:cubicBezTo>
                    <a:pt x="119121" y="2092"/>
                    <a:pt x="103821" y="2635"/>
                    <a:pt x="88559" y="3516"/>
                  </a:cubicBezTo>
                  <a:lnTo>
                    <a:pt x="83578" y="3797"/>
                  </a:lnTo>
                  <a:cubicBezTo>
                    <a:pt x="81930" y="3890"/>
                    <a:pt x="80263" y="4021"/>
                    <a:pt x="78597" y="4115"/>
                  </a:cubicBezTo>
                  <a:cubicBezTo>
                    <a:pt x="76443" y="4414"/>
                    <a:pt x="74383" y="4714"/>
                    <a:pt x="72436" y="4976"/>
                  </a:cubicBezTo>
                  <a:cubicBezTo>
                    <a:pt x="70507" y="5257"/>
                    <a:pt x="68690" y="5538"/>
                    <a:pt x="66967" y="5819"/>
                  </a:cubicBezTo>
                  <a:lnTo>
                    <a:pt x="64552" y="6250"/>
                  </a:lnTo>
                  <a:lnTo>
                    <a:pt x="63447" y="6437"/>
                  </a:lnTo>
                  <a:cubicBezTo>
                    <a:pt x="63128" y="6512"/>
                    <a:pt x="62829" y="6549"/>
                    <a:pt x="62510" y="6605"/>
                  </a:cubicBezTo>
                  <a:cubicBezTo>
                    <a:pt x="61892" y="6680"/>
                    <a:pt x="61312" y="6737"/>
                    <a:pt x="60656" y="6774"/>
                  </a:cubicBezTo>
                  <a:cubicBezTo>
                    <a:pt x="60338" y="6811"/>
                    <a:pt x="60001" y="6830"/>
                    <a:pt x="59552" y="6886"/>
                  </a:cubicBezTo>
                  <a:cubicBezTo>
                    <a:pt x="59439" y="6905"/>
                    <a:pt x="59327" y="6905"/>
                    <a:pt x="59177" y="6943"/>
                  </a:cubicBezTo>
                  <a:lnTo>
                    <a:pt x="58971" y="6980"/>
                  </a:lnTo>
                  <a:lnTo>
                    <a:pt x="58709" y="7036"/>
                  </a:lnTo>
                  <a:lnTo>
                    <a:pt x="58597" y="7074"/>
                  </a:lnTo>
                  <a:lnTo>
                    <a:pt x="58447" y="7130"/>
                  </a:lnTo>
                  <a:cubicBezTo>
                    <a:pt x="58334" y="7167"/>
                    <a:pt x="58222" y="7223"/>
                    <a:pt x="58128" y="7261"/>
                  </a:cubicBezTo>
                  <a:cubicBezTo>
                    <a:pt x="58016" y="7336"/>
                    <a:pt x="57904" y="7392"/>
                    <a:pt x="57791" y="7467"/>
                  </a:cubicBezTo>
                  <a:cubicBezTo>
                    <a:pt x="57660" y="7542"/>
                    <a:pt x="57548" y="7635"/>
                    <a:pt x="57435" y="7729"/>
                  </a:cubicBezTo>
                  <a:cubicBezTo>
                    <a:pt x="57323" y="7823"/>
                    <a:pt x="57229" y="7935"/>
                    <a:pt x="57136" y="8047"/>
                  </a:cubicBezTo>
                  <a:cubicBezTo>
                    <a:pt x="57042" y="8160"/>
                    <a:pt x="56967" y="8291"/>
                    <a:pt x="56911" y="8403"/>
                  </a:cubicBezTo>
                  <a:cubicBezTo>
                    <a:pt x="56836" y="8516"/>
                    <a:pt x="56780" y="8647"/>
                    <a:pt x="56724" y="8759"/>
                  </a:cubicBezTo>
                  <a:cubicBezTo>
                    <a:pt x="56686" y="8853"/>
                    <a:pt x="56649" y="8965"/>
                    <a:pt x="56630" y="9059"/>
                  </a:cubicBezTo>
                  <a:lnTo>
                    <a:pt x="56593" y="9208"/>
                  </a:lnTo>
                  <a:lnTo>
                    <a:pt x="56555" y="9340"/>
                  </a:lnTo>
                  <a:cubicBezTo>
                    <a:pt x="56555" y="9414"/>
                    <a:pt x="56537" y="9489"/>
                    <a:pt x="56518" y="9564"/>
                  </a:cubicBezTo>
                  <a:cubicBezTo>
                    <a:pt x="56518" y="9695"/>
                    <a:pt x="56518" y="9826"/>
                    <a:pt x="56518" y="9958"/>
                  </a:cubicBezTo>
                  <a:cubicBezTo>
                    <a:pt x="56518" y="10089"/>
                    <a:pt x="56537" y="10182"/>
                    <a:pt x="56537" y="10276"/>
                  </a:cubicBezTo>
                  <a:cubicBezTo>
                    <a:pt x="56537" y="10370"/>
                    <a:pt x="56555" y="10463"/>
                    <a:pt x="56574" y="10538"/>
                  </a:cubicBezTo>
                  <a:cubicBezTo>
                    <a:pt x="56593" y="10688"/>
                    <a:pt x="56630" y="10838"/>
                    <a:pt x="56668" y="10988"/>
                  </a:cubicBezTo>
                  <a:cubicBezTo>
                    <a:pt x="56780" y="11381"/>
                    <a:pt x="56911" y="11774"/>
                    <a:pt x="57098" y="12149"/>
                  </a:cubicBezTo>
                  <a:cubicBezTo>
                    <a:pt x="57363" y="12695"/>
                    <a:pt x="57577" y="12976"/>
                    <a:pt x="57727" y="12976"/>
                  </a:cubicBezTo>
                  <a:cubicBezTo>
                    <a:pt x="57736" y="12976"/>
                    <a:pt x="57745" y="12975"/>
                    <a:pt x="57754" y="12973"/>
                  </a:cubicBezTo>
                  <a:cubicBezTo>
                    <a:pt x="57904" y="12935"/>
                    <a:pt x="57979" y="12598"/>
                    <a:pt x="57997" y="11868"/>
                  </a:cubicBezTo>
                  <a:cubicBezTo>
                    <a:pt x="58016" y="11493"/>
                    <a:pt x="57997" y="11044"/>
                    <a:pt x="58035" y="10426"/>
                  </a:cubicBezTo>
                  <a:cubicBezTo>
                    <a:pt x="58053" y="10257"/>
                    <a:pt x="58072" y="10089"/>
                    <a:pt x="58110" y="9920"/>
                  </a:cubicBezTo>
                  <a:cubicBezTo>
                    <a:pt x="58147" y="9695"/>
                    <a:pt x="58241" y="9489"/>
                    <a:pt x="58372" y="9302"/>
                  </a:cubicBezTo>
                  <a:cubicBezTo>
                    <a:pt x="58540" y="9096"/>
                    <a:pt x="58765" y="8946"/>
                    <a:pt x="59027" y="8890"/>
                  </a:cubicBezTo>
                  <a:cubicBezTo>
                    <a:pt x="59178" y="8863"/>
                    <a:pt x="59339" y="8845"/>
                    <a:pt x="59495" y="8845"/>
                  </a:cubicBezTo>
                  <a:cubicBezTo>
                    <a:pt x="59552" y="8845"/>
                    <a:pt x="59609" y="8848"/>
                    <a:pt x="59664" y="8853"/>
                  </a:cubicBezTo>
                  <a:cubicBezTo>
                    <a:pt x="60057" y="8871"/>
                    <a:pt x="60450" y="8928"/>
                    <a:pt x="60881" y="8984"/>
                  </a:cubicBezTo>
                  <a:cubicBezTo>
                    <a:pt x="61293" y="9040"/>
                    <a:pt x="61761" y="9096"/>
                    <a:pt x="62229" y="9134"/>
                  </a:cubicBezTo>
                  <a:cubicBezTo>
                    <a:pt x="62763" y="9162"/>
                    <a:pt x="63297" y="9176"/>
                    <a:pt x="63833" y="9176"/>
                  </a:cubicBezTo>
                  <a:cubicBezTo>
                    <a:pt x="64369" y="9176"/>
                    <a:pt x="64907" y="9162"/>
                    <a:pt x="65450" y="9134"/>
                  </a:cubicBezTo>
                  <a:cubicBezTo>
                    <a:pt x="67829" y="9059"/>
                    <a:pt x="70694" y="8928"/>
                    <a:pt x="74065" y="8778"/>
                  </a:cubicBezTo>
                  <a:lnTo>
                    <a:pt x="76874" y="8534"/>
                  </a:lnTo>
                  <a:lnTo>
                    <a:pt x="80076" y="8291"/>
                  </a:lnTo>
                  <a:cubicBezTo>
                    <a:pt x="82304" y="8122"/>
                    <a:pt x="84627" y="7954"/>
                    <a:pt x="86743" y="7804"/>
                  </a:cubicBezTo>
                  <a:cubicBezTo>
                    <a:pt x="88840" y="7654"/>
                    <a:pt x="90750" y="7523"/>
                    <a:pt x="92117" y="7429"/>
                  </a:cubicBezTo>
                  <a:lnTo>
                    <a:pt x="94346" y="7298"/>
                  </a:lnTo>
                  <a:lnTo>
                    <a:pt x="94346" y="7298"/>
                  </a:lnTo>
                  <a:cubicBezTo>
                    <a:pt x="97024" y="7542"/>
                    <a:pt x="95525" y="8085"/>
                    <a:pt x="93952" y="8609"/>
                  </a:cubicBezTo>
                  <a:cubicBezTo>
                    <a:pt x="104851" y="7991"/>
                    <a:pt x="115788" y="7561"/>
                    <a:pt x="126705" y="7336"/>
                  </a:cubicBezTo>
                  <a:cubicBezTo>
                    <a:pt x="133070" y="7205"/>
                    <a:pt x="139442" y="7137"/>
                    <a:pt x="145812" y="7137"/>
                  </a:cubicBezTo>
                  <a:cubicBezTo>
                    <a:pt x="150369" y="7137"/>
                    <a:pt x="154924" y="7172"/>
                    <a:pt x="159477" y="7242"/>
                  </a:cubicBezTo>
                  <a:cubicBezTo>
                    <a:pt x="170395" y="7411"/>
                    <a:pt x="181312" y="7748"/>
                    <a:pt x="192174" y="8553"/>
                  </a:cubicBezTo>
                  <a:cubicBezTo>
                    <a:pt x="203016" y="9358"/>
                    <a:pt x="213822" y="10650"/>
                    <a:pt x="224440" y="12748"/>
                  </a:cubicBezTo>
                  <a:lnTo>
                    <a:pt x="225259" y="12914"/>
                  </a:lnTo>
                  <a:lnTo>
                    <a:pt x="224421" y="12748"/>
                  </a:lnTo>
                  <a:cubicBezTo>
                    <a:pt x="213784" y="10669"/>
                    <a:pt x="202923" y="9396"/>
                    <a:pt x="191986" y="8609"/>
                  </a:cubicBezTo>
                  <a:cubicBezTo>
                    <a:pt x="181069" y="7841"/>
                    <a:pt x="170039" y="7542"/>
                    <a:pt x="159009" y="7411"/>
                  </a:cubicBezTo>
                  <a:cubicBezTo>
                    <a:pt x="155487" y="7369"/>
                    <a:pt x="151965" y="7348"/>
                    <a:pt x="148443" y="7348"/>
                  </a:cubicBezTo>
                  <a:cubicBezTo>
                    <a:pt x="129825" y="7348"/>
                    <a:pt x="111196" y="7931"/>
                    <a:pt x="92567" y="9096"/>
                  </a:cubicBezTo>
                  <a:cubicBezTo>
                    <a:pt x="91855" y="9414"/>
                    <a:pt x="91593" y="9658"/>
                    <a:pt x="92716" y="9808"/>
                  </a:cubicBezTo>
                  <a:cubicBezTo>
                    <a:pt x="93546" y="9873"/>
                    <a:pt x="94375" y="9924"/>
                    <a:pt x="95205" y="9924"/>
                  </a:cubicBezTo>
                  <a:cubicBezTo>
                    <a:pt x="95331" y="9924"/>
                    <a:pt x="95456" y="9923"/>
                    <a:pt x="95582" y="9920"/>
                  </a:cubicBezTo>
                  <a:cubicBezTo>
                    <a:pt x="95909" y="9925"/>
                    <a:pt x="96261" y="9927"/>
                    <a:pt x="96640" y="9927"/>
                  </a:cubicBezTo>
                  <a:cubicBezTo>
                    <a:pt x="97867" y="9927"/>
                    <a:pt x="99377" y="9902"/>
                    <a:pt x="101237" y="9845"/>
                  </a:cubicBezTo>
                  <a:cubicBezTo>
                    <a:pt x="107979" y="9789"/>
                    <a:pt x="123147" y="9077"/>
                    <a:pt x="140001" y="8853"/>
                  </a:cubicBezTo>
                  <a:cubicBezTo>
                    <a:pt x="144329" y="8790"/>
                    <a:pt x="148772" y="8756"/>
                    <a:pt x="153212" y="8756"/>
                  </a:cubicBezTo>
                  <a:cubicBezTo>
                    <a:pt x="166060" y="8756"/>
                    <a:pt x="178880" y="9042"/>
                    <a:pt x="188803" y="9752"/>
                  </a:cubicBezTo>
                  <a:cubicBezTo>
                    <a:pt x="193391" y="10070"/>
                    <a:pt x="198016" y="10501"/>
                    <a:pt x="202623" y="11006"/>
                  </a:cubicBezTo>
                  <a:cubicBezTo>
                    <a:pt x="207249" y="11531"/>
                    <a:pt x="211855" y="12167"/>
                    <a:pt x="216462" y="12935"/>
                  </a:cubicBezTo>
                  <a:cubicBezTo>
                    <a:pt x="221069" y="13703"/>
                    <a:pt x="225676" y="14564"/>
                    <a:pt x="230226" y="15650"/>
                  </a:cubicBezTo>
                  <a:cubicBezTo>
                    <a:pt x="234758" y="16662"/>
                    <a:pt x="239196" y="17954"/>
                    <a:pt x="243560" y="19527"/>
                  </a:cubicBezTo>
                  <a:cubicBezTo>
                    <a:pt x="245695" y="20295"/>
                    <a:pt x="247773" y="21194"/>
                    <a:pt x="249814" y="22186"/>
                  </a:cubicBezTo>
                  <a:lnTo>
                    <a:pt x="250582" y="22561"/>
                  </a:lnTo>
                  <a:cubicBezTo>
                    <a:pt x="250826" y="22692"/>
                    <a:pt x="251069" y="22823"/>
                    <a:pt x="251313" y="22954"/>
                  </a:cubicBezTo>
                  <a:cubicBezTo>
                    <a:pt x="251799" y="23216"/>
                    <a:pt x="252305" y="23478"/>
                    <a:pt x="252792" y="23740"/>
                  </a:cubicBezTo>
                  <a:lnTo>
                    <a:pt x="254234" y="24602"/>
                  </a:lnTo>
                  <a:cubicBezTo>
                    <a:pt x="254459" y="24733"/>
                    <a:pt x="254702" y="24883"/>
                    <a:pt x="254927" y="25051"/>
                  </a:cubicBezTo>
                  <a:lnTo>
                    <a:pt x="255638" y="25501"/>
                  </a:lnTo>
                  <a:lnTo>
                    <a:pt x="256331" y="25950"/>
                  </a:lnTo>
                  <a:cubicBezTo>
                    <a:pt x="256556" y="26119"/>
                    <a:pt x="256781" y="26287"/>
                    <a:pt x="257005" y="26437"/>
                  </a:cubicBezTo>
                  <a:cubicBezTo>
                    <a:pt x="257436" y="26774"/>
                    <a:pt x="257904" y="27074"/>
                    <a:pt x="258316" y="27429"/>
                  </a:cubicBezTo>
                  <a:lnTo>
                    <a:pt x="259590" y="28459"/>
                  </a:lnTo>
                  <a:cubicBezTo>
                    <a:pt x="259796" y="28628"/>
                    <a:pt x="260002" y="28815"/>
                    <a:pt x="260189" y="29003"/>
                  </a:cubicBezTo>
                  <a:lnTo>
                    <a:pt x="260788" y="29564"/>
                  </a:lnTo>
                  <a:lnTo>
                    <a:pt x="261387" y="30126"/>
                  </a:lnTo>
                  <a:lnTo>
                    <a:pt x="261949" y="30707"/>
                  </a:lnTo>
                  <a:lnTo>
                    <a:pt x="262511" y="31287"/>
                  </a:lnTo>
                  <a:cubicBezTo>
                    <a:pt x="262698" y="31493"/>
                    <a:pt x="262886" y="31680"/>
                    <a:pt x="263054" y="31886"/>
                  </a:cubicBezTo>
                  <a:cubicBezTo>
                    <a:pt x="263410" y="32298"/>
                    <a:pt x="263766" y="32710"/>
                    <a:pt x="264122" y="33122"/>
                  </a:cubicBezTo>
                  <a:lnTo>
                    <a:pt x="265114" y="34414"/>
                  </a:lnTo>
                  <a:cubicBezTo>
                    <a:pt x="267698" y="37916"/>
                    <a:pt x="269683" y="41924"/>
                    <a:pt x="271256" y="46194"/>
                  </a:cubicBezTo>
                  <a:cubicBezTo>
                    <a:pt x="272829" y="50463"/>
                    <a:pt x="273934" y="54976"/>
                    <a:pt x="274758" y="59583"/>
                  </a:cubicBezTo>
                  <a:cubicBezTo>
                    <a:pt x="275601" y="64209"/>
                    <a:pt x="276163" y="68871"/>
                    <a:pt x="276462" y="73553"/>
                  </a:cubicBezTo>
                  <a:cubicBezTo>
                    <a:pt x="276762" y="78235"/>
                    <a:pt x="276781" y="82935"/>
                    <a:pt x="276519" y="87617"/>
                  </a:cubicBezTo>
                  <a:cubicBezTo>
                    <a:pt x="276050" y="96943"/>
                    <a:pt x="274515" y="106194"/>
                    <a:pt x="271968" y="115182"/>
                  </a:cubicBezTo>
                  <a:cubicBezTo>
                    <a:pt x="270695" y="119639"/>
                    <a:pt x="269178" y="124021"/>
                    <a:pt x="267417" y="128291"/>
                  </a:cubicBezTo>
                  <a:cubicBezTo>
                    <a:pt x="265676" y="132542"/>
                    <a:pt x="263691" y="136680"/>
                    <a:pt x="261481" y="140707"/>
                  </a:cubicBezTo>
                  <a:cubicBezTo>
                    <a:pt x="259271" y="144677"/>
                    <a:pt x="256856" y="148516"/>
                    <a:pt x="254215" y="152224"/>
                  </a:cubicBezTo>
                  <a:cubicBezTo>
                    <a:pt x="251612" y="155838"/>
                    <a:pt x="248803" y="159190"/>
                    <a:pt x="245695" y="161886"/>
                  </a:cubicBezTo>
                  <a:cubicBezTo>
                    <a:pt x="245414" y="162130"/>
                    <a:pt x="245133" y="162373"/>
                    <a:pt x="244852" y="162598"/>
                  </a:cubicBezTo>
                  <a:lnTo>
                    <a:pt x="244421" y="162954"/>
                  </a:lnTo>
                  <a:cubicBezTo>
                    <a:pt x="244271" y="163066"/>
                    <a:pt x="244121" y="163179"/>
                    <a:pt x="243972" y="163291"/>
                  </a:cubicBezTo>
                  <a:cubicBezTo>
                    <a:pt x="243691" y="163497"/>
                    <a:pt x="243391" y="163722"/>
                    <a:pt x="243092" y="163946"/>
                  </a:cubicBezTo>
                  <a:lnTo>
                    <a:pt x="242193" y="164546"/>
                  </a:lnTo>
                  <a:lnTo>
                    <a:pt x="241968" y="164695"/>
                  </a:lnTo>
                  <a:lnTo>
                    <a:pt x="241724" y="164845"/>
                  </a:lnTo>
                  <a:lnTo>
                    <a:pt x="241256" y="165126"/>
                  </a:lnTo>
                  <a:lnTo>
                    <a:pt x="240788" y="165407"/>
                  </a:lnTo>
                  <a:cubicBezTo>
                    <a:pt x="240638" y="165501"/>
                    <a:pt x="240489" y="165576"/>
                    <a:pt x="240320" y="165651"/>
                  </a:cubicBezTo>
                  <a:cubicBezTo>
                    <a:pt x="240020" y="165819"/>
                    <a:pt x="239702" y="165988"/>
                    <a:pt x="239384" y="166156"/>
                  </a:cubicBezTo>
                  <a:lnTo>
                    <a:pt x="238447" y="166587"/>
                  </a:lnTo>
                  <a:lnTo>
                    <a:pt x="238204" y="166699"/>
                  </a:lnTo>
                  <a:cubicBezTo>
                    <a:pt x="238129" y="166737"/>
                    <a:pt x="238054" y="166774"/>
                    <a:pt x="237979" y="166793"/>
                  </a:cubicBezTo>
                  <a:lnTo>
                    <a:pt x="237492" y="166980"/>
                  </a:lnTo>
                  <a:cubicBezTo>
                    <a:pt x="237155" y="167111"/>
                    <a:pt x="236837" y="167242"/>
                    <a:pt x="236500" y="167355"/>
                  </a:cubicBezTo>
                  <a:lnTo>
                    <a:pt x="235507" y="167673"/>
                  </a:lnTo>
                  <a:lnTo>
                    <a:pt x="234477" y="167935"/>
                  </a:lnTo>
                  <a:cubicBezTo>
                    <a:pt x="234309" y="167973"/>
                    <a:pt x="234140" y="168029"/>
                    <a:pt x="233972" y="168066"/>
                  </a:cubicBezTo>
                  <a:lnTo>
                    <a:pt x="233447" y="168160"/>
                  </a:lnTo>
                  <a:cubicBezTo>
                    <a:pt x="233073" y="168216"/>
                    <a:pt x="232736" y="168310"/>
                    <a:pt x="232380" y="168366"/>
                  </a:cubicBezTo>
                  <a:lnTo>
                    <a:pt x="231294" y="168516"/>
                  </a:lnTo>
                  <a:cubicBezTo>
                    <a:pt x="230938" y="168591"/>
                    <a:pt x="230545" y="168609"/>
                    <a:pt x="230189" y="168647"/>
                  </a:cubicBezTo>
                  <a:cubicBezTo>
                    <a:pt x="229440" y="168740"/>
                    <a:pt x="228672" y="168759"/>
                    <a:pt x="227923" y="168815"/>
                  </a:cubicBezTo>
                  <a:cubicBezTo>
                    <a:pt x="227136" y="168853"/>
                    <a:pt x="226369" y="168890"/>
                    <a:pt x="225582" y="168890"/>
                  </a:cubicBezTo>
                  <a:cubicBezTo>
                    <a:pt x="225303" y="168894"/>
                    <a:pt x="225022" y="168895"/>
                    <a:pt x="224740" y="168895"/>
                  </a:cubicBezTo>
                  <a:cubicBezTo>
                    <a:pt x="223426" y="168895"/>
                    <a:pt x="222073" y="168862"/>
                    <a:pt x="220732" y="168815"/>
                  </a:cubicBezTo>
                  <a:lnTo>
                    <a:pt x="215657" y="168628"/>
                  </a:lnTo>
                  <a:cubicBezTo>
                    <a:pt x="213934" y="168572"/>
                    <a:pt x="212174" y="168534"/>
                    <a:pt x="210376" y="168534"/>
                  </a:cubicBezTo>
                  <a:cubicBezTo>
                    <a:pt x="203129" y="168609"/>
                    <a:pt x="196031" y="169658"/>
                    <a:pt x="189177" y="171194"/>
                  </a:cubicBezTo>
                  <a:cubicBezTo>
                    <a:pt x="182324" y="172710"/>
                    <a:pt x="175694" y="174752"/>
                    <a:pt x="169215" y="176774"/>
                  </a:cubicBezTo>
                  <a:cubicBezTo>
                    <a:pt x="162717" y="178797"/>
                    <a:pt x="156331" y="180913"/>
                    <a:pt x="149983" y="182636"/>
                  </a:cubicBezTo>
                  <a:cubicBezTo>
                    <a:pt x="143672" y="184377"/>
                    <a:pt x="137267" y="185669"/>
                    <a:pt x="130788" y="186493"/>
                  </a:cubicBezTo>
                  <a:cubicBezTo>
                    <a:pt x="125296" y="187183"/>
                    <a:pt x="119773" y="187527"/>
                    <a:pt x="114254" y="187527"/>
                  </a:cubicBezTo>
                  <a:cubicBezTo>
                    <a:pt x="106730" y="187527"/>
                    <a:pt x="99212" y="186888"/>
                    <a:pt x="91780" y="185613"/>
                  </a:cubicBezTo>
                  <a:cubicBezTo>
                    <a:pt x="82848" y="184096"/>
                    <a:pt x="74083" y="181643"/>
                    <a:pt x="65675" y="178291"/>
                  </a:cubicBezTo>
                  <a:cubicBezTo>
                    <a:pt x="63578" y="177448"/>
                    <a:pt x="61518" y="176568"/>
                    <a:pt x="59589" y="175576"/>
                  </a:cubicBezTo>
                  <a:cubicBezTo>
                    <a:pt x="57716" y="174621"/>
                    <a:pt x="55919" y="173516"/>
                    <a:pt x="54214" y="172261"/>
                  </a:cubicBezTo>
                  <a:cubicBezTo>
                    <a:pt x="53409" y="171662"/>
                    <a:pt x="52623" y="171006"/>
                    <a:pt x="51892" y="170332"/>
                  </a:cubicBezTo>
                  <a:cubicBezTo>
                    <a:pt x="51518" y="169976"/>
                    <a:pt x="51199" y="169639"/>
                    <a:pt x="50844" y="169283"/>
                  </a:cubicBezTo>
                  <a:cubicBezTo>
                    <a:pt x="50675" y="169115"/>
                    <a:pt x="50507" y="168928"/>
                    <a:pt x="50357" y="168740"/>
                  </a:cubicBezTo>
                  <a:cubicBezTo>
                    <a:pt x="50207" y="168553"/>
                    <a:pt x="50038" y="168385"/>
                    <a:pt x="49889" y="168179"/>
                  </a:cubicBezTo>
                  <a:lnTo>
                    <a:pt x="49420" y="167598"/>
                  </a:lnTo>
                  <a:cubicBezTo>
                    <a:pt x="49271" y="167411"/>
                    <a:pt x="49121" y="167205"/>
                    <a:pt x="48971" y="166999"/>
                  </a:cubicBezTo>
                  <a:cubicBezTo>
                    <a:pt x="48671" y="166606"/>
                    <a:pt x="48390" y="166156"/>
                    <a:pt x="48110" y="165725"/>
                  </a:cubicBezTo>
                  <a:cubicBezTo>
                    <a:pt x="47548" y="164827"/>
                    <a:pt x="46986" y="163909"/>
                    <a:pt x="46443" y="162916"/>
                  </a:cubicBezTo>
                  <a:cubicBezTo>
                    <a:pt x="45357" y="160969"/>
                    <a:pt x="44271" y="158815"/>
                    <a:pt x="43035" y="156606"/>
                  </a:cubicBezTo>
                  <a:cubicBezTo>
                    <a:pt x="41743" y="154246"/>
                    <a:pt x="40226" y="152018"/>
                    <a:pt x="38522" y="149958"/>
                  </a:cubicBezTo>
                  <a:cubicBezTo>
                    <a:pt x="36743" y="147898"/>
                    <a:pt x="34757" y="146044"/>
                    <a:pt x="32585" y="144415"/>
                  </a:cubicBezTo>
                  <a:cubicBezTo>
                    <a:pt x="30525" y="142823"/>
                    <a:pt x="28447" y="141456"/>
                    <a:pt x="26462" y="140145"/>
                  </a:cubicBezTo>
                  <a:cubicBezTo>
                    <a:pt x="24495" y="138834"/>
                    <a:pt x="22585" y="137579"/>
                    <a:pt x="20862" y="136287"/>
                  </a:cubicBezTo>
                  <a:cubicBezTo>
                    <a:pt x="19214" y="135070"/>
                    <a:pt x="17698" y="133703"/>
                    <a:pt x="16293" y="132205"/>
                  </a:cubicBezTo>
                  <a:cubicBezTo>
                    <a:pt x="13709" y="129340"/>
                    <a:pt x="11874" y="125782"/>
                    <a:pt x="10825" y="121924"/>
                  </a:cubicBezTo>
                  <a:cubicBezTo>
                    <a:pt x="9795" y="118010"/>
                    <a:pt x="9458" y="113928"/>
                    <a:pt x="9851" y="109901"/>
                  </a:cubicBezTo>
                  <a:cubicBezTo>
                    <a:pt x="10038" y="107879"/>
                    <a:pt x="10375" y="105875"/>
                    <a:pt x="10881" y="103928"/>
                  </a:cubicBezTo>
                  <a:cubicBezTo>
                    <a:pt x="11143" y="102954"/>
                    <a:pt x="11405" y="101961"/>
                    <a:pt x="11742" y="101025"/>
                  </a:cubicBezTo>
                  <a:cubicBezTo>
                    <a:pt x="11817" y="100782"/>
                    <a:pt x="11911" y="100538"/>
                    <a:pt x="12005" y="100313"/>
                  </a:cubicBezTo>
                  <a:lnTo>
                    <a:pt x="12267" y="99583"/>
                  </a:lnTo>
                  <a:cubicBezTo>
                    <a:pt x="12454" y="99115"/>
                    <a:pt x="12623" y="98628"/>
                    <a:pt x="12847" y="98160"/>
                  </a:cubicBezTo>
                  <a:lnTo>
                    <a:pt x="13447" y="96755"/>
                  </a:lnTo>
                  <a:cubicBezTo>
                    <a:pt x="13653" y="96287"/>
                    <a:pt x="13896" y="95838"/>
                    <a:pt x="14121" y="95370"/>
                  </a:cubicBezTo>
                  <a:lnTo>
                    <a:pt x="14458" y="94677"/>
                  </a:lnTo>
                  <a:lnTo>
                    <a:pt x="14832" y="94003"/>
                  </a:lnTo>
                  <a:lnTo>
                    <a:pt x="15563" y="92635"/>
                  </a:lnTo>
                  <a:lnTo>
                    <a:pt x="16349" y="91306"/>
                  </a:lnTo>
                  <a:cubicBezTo>
                    <a:pt x="16480" y="91100"/>
                    <a:pt x="16611" y="90875"/>
                    <a:pt x="16761" y="90650"/>
                  </a:cubicBezTo>
                  <a:lnTo>
                    <a:pt x="17173" y="89995"/>
                  </a:lnTo>
                  <a:cubicBezTo>
                    <a:pt x="17454" y="89564"/>
                    <a:pt x="17735" y="89134"/>
                    <a:pt x="18016" y="88703"/>
                  </a:cubicBezTo>
                  <a:lnTo>
                    <a:pt x="18915" y="87429"/>
                  </a:lnTo>
                  <a:cubicBezTo>
                    <a:pt x="19196" y="86999"/>
                    <a:pt x="19514" y="86587"/>
                    <a:pt x="19832" y="86175"/>
                  </a:cubicBezTo>
                  <a:cubicBezTo>
                    <a:pt x="20132" y="85763"/>
                    <a:pt x="20432" y="85332"/>
                    <a:pt x="20769" y="84939"/>
                  </a:cubicBezTo>
                  <a:cubicBezTo>
                    <a:pt x="21405" y="84115"/>
                    <a:pt x="22042" y="83310"/>
                    <a:pt x="22716" y="82523"/>
                  </a:cubicBezTo>
                  <a:cubicBezTo>
                    <a:pt x="24046" y="80913"/>
                    <a:pt x="25450" y="79377"/>
                    <a:pt x="26874" y="77879"/>
                  </a:cubicBezTo>
                  <a:cubicBezTo>
                    <a:pt x="32623" y="71849"/>
                    <a:pt x="38990" y="66474"/>
                    <a:pt x="45188" y="61044"/>
                  </a:cubicBezTo>
                  <a:cubicBezTo>
                    <a:pt x="51405" y="55594"/>
                    <a:pt x="57435" y="50051"/>
                    <a:pt x="62604" y="43946"/>
                  </a:cubicBezTo>
                  <a:cubicBezTo>
                    <a:pt x="63840" y="42523"/>
                    <a:pt x="64945" y="41006"/>
                    <a:pt x="65919" y="39396"/>
                  </a:cubicBezTo>
                  <a:cubicBezTo>
                    <a:pt x="66930" y="37710"/>
                    <a:pt x="67641" y="35856"/>
                    <a:pt x="68035" y="33928"/>
                  </a:cubicBezTo>
                  <a:cubicBezTo>
                    <a:pt x="68372" y="32149"/>
                    <a:pt x="68409" y="30332"/>
                    <a:pt x="68147" y="28534"/>
                  </a:cubicBezTo>
                  <a:cubicBezTo>
                    <a:pt x="67922" y="27092"/>
                    <a:pt x="67585" y="25688"/>
                    <a:pt x="67098" y="24302"/>
                  </a:cubicBezTo>
                  <a:cubicBezTo>
                    <a:pt x="66668" y="23085"/>
                    <a:pt x="66218" y="22017"/>
                    <a:pt x="65806" y="21081"/>
                  </a:cubicBezTo>
                  <a:cubicBezTo>
                    <a:pt x="65376" y="20126"/>
                    <a:pt x="64982" y="19283"/>
                    <a:pt x="64627" y="18516"/>
                  </a:cubicBezTo>
                  <a:cubicBezTo>
                    <a:pt x="63915" y="16980"/>
                    <a:pt x="63372" y="15763"/>
                    <a:pt x="62979" y="14789"/>
                  </a:cubicBezTo>
                  <a:cubicBezTo>
                    <a:pt x="62585" y="13797"/>
                    <a:pt x="62323" y="13047"/>
                    <a:pt x="62136" y="12486"/>
                  </a:cubicBezTo>
                  <a:lnTo>
                    <a:pt x="62061" y="12280"/>
                  </a:lnTo>
                  <a:lnTo>
                    <a:pt x="61986" y="12036"/>
                  </a:lnTo>
                  <a:cubicBezTo>
                    <a:pt x="61930" y="11905"/>
                    <a:pt x="61892" y="11774"/>
                    <a:pt x="61855" y="11643"/>
                  </a:cubicBezTo>
                  <a:cubicBezTo>
                    <a:pt x="61780" y="11474"/>
                    <a:pt x="61705" y="11287"/>
                    <a:pt x="61612" y="11119"/>
                  </a:cubicBezTo>
                  <a:cubicBezTo>
                    <a:pt x="61535" y="10999"/>
                    <a:pt x="61466" y="10941"/>
                    <a:pt x="61405" y="10941"/>
                  </a:cubicBezTo>
                  <a:cubicBezTo>
                    <a:pt x="61224" y="10941"/>
                    <a:pt x="61106" y="11443"/>
                    <a:pt x="61050" y="12392"/>
                  </a:cubicBezTo>
                  <a:cubicBezTo>
                    <a:pt x="60994" y="13160"/>
                    <a:pt x="61031" y="13928"/>
                    <a:pt x="61143" y="14695"/>
                  </a:cubicBezTo>
                  <a:cubicBezTo>
                    <a:pt x="61331" y="15875"/>
                    <a:pt x="61593" y="17055"/>
                    <a:pt x="61930" y="18197"/>
                  </a:cubicBezTo>
                  <a:cubicBezTo>
                    <a:pt x="62323" y="19564"/>
                    <a:pt x="62866" y="21100"/>
                    <a:pt x="63409" y="22879"/>
                  </a:cubicBezTo>
                  <a:cubicBezTo>
                    <a:pt x="63952" y="24639"/>
                    <a:pt x="64533" y="26643"/>
                    <a:pt x="64701" y="28928"/>
                  </a:cubicBezTo>
                  <a:cubicBezTo>
                    <a:pt x="64795" y="30107"/>
                    <a:pt x="64739" y="31306"/>
                    <a:pt x="64514" y="32467"/>
                  </a:cubicBezTo>
                  <a:cubicBezTo>
                    <a:pt x="64271" y="33722"/>
                    <a:pt x="63821" y="34920"/>
                    <a:pt x="63222" y="36025"/>
                  </a:cubicBezTo>
                  <a:cubicBezTo>
                    <a:pt x="62904" y="36606"/>
                    <a:pt x="62567" y="37149"/>
                    <a:pt x="62192" y="37692"/>
                  </a:cubicBezTo>
                  <a:cubicBezTo>
                    <a:pt x="61818" y="38235"/>
                    <a:pt x="61424" y="38759"/>
                    <a:pt x="60994" y="39283"/>
                  </a:cubicBezTo>
                  <a:cubicBezTo>
                    <a:pt x="60132" y="40313"/>
                    <a:pt x="59196" y="41325"/>
                    <a:pt x="58203" y="42336"/>
                  </a:cubicBezTo>
                  <a:cubicBezTo>
                    <a:pt x="54289" y="46418"/>
                    <a:pt x="49645" y="50576"/>
                    <a:pt x="44458" y="54920"/>
                  </a:cubicBezTo>
                  <a:lnTo>
                    <a:pt x="43915" y="54283"/>
                  </a:lnTo>
                  <a:cubicBezTo>
                    <a:pt x="49027" y="49901"/>
                    <a:pt x="52997" y="46119"/>
                    <a:pt x="55975" y="42879"/>
                  </a:cubicBezTo>
                  <a:cubicBezTo>
                    <a:pt x="56368" y="42486"/>
                    <a:pt x="56724" y="42074"/>
                    <a:pt x="57061" y="41699"/>
                  </a:cubicBezTo>
                  <a:lnTo>
                    <a:pt x="58072" y="40557"/>
                  </a:lnTo>
                  <a:cubicBezTo>
                    <a:pt x="58709" y="39826"/>
                    <a:pt x="59271" y="39115"/>
                    <a:pt x="59776" y="38459"/>
                  </a:cubicBezTo>
                  <a:cubicBezTo>
                    <a:pt x="60638" y="37336"/>
                    <a:pt x="61349" y="36100"/>
                    <a:pt x="61892" y="34808"/>
                  </a:cubicBezTo>
                  <a:cubicBezTo>
                    <a:pt x="62080" y="34302"/>
                    <a:pt x="62248" y="33797"/>
                    <a:pt x="62361" y="33272"/>
                  </a:cubicBezTo>
                  <a:cubicBezTo>
                    <a:pt x="62454" y="32841"/>
                    <a:pt x="62510" y="32411"/>
                    <a:pt x="62548" y="31961"/>
                  </a:cubicBezTo>
                  <a:cubicBezTo>
                    <a:pt x="62585" y="31306"/>
                    <a:pt x="62567" y="30650"/>
                    <a:pt x="62454" y="29995"/>
                  </a:cubicBezTo>
                  <a:cubicBezTo>
                    <a:pt x="62267" y="28965"/>
                    <a:pt x="62005" y="28478"/>
                    <a:pt x="61836" y="28328"/>
                  </a:cubicBezTo>
                  <a:cubicBezTo>
                    <a:pt x="61786" y="28286"/>
                    <a:pt x="61740" y="28267"/>
                    <a:pt x="61697" y="28267"/>
                  </a:cubicBezTo>
                  <a:cubicBezTo>
                    <a:pt x="61415" y="28267"/>
                    <a:pt x="61256" y="29082"/>
                    <a:pt x="61012" y="29602"/>
                  </a:cubicBezTo>
                  <a:cubicBezTo>
                    <a:pt x="60862" y="29901"/>
                    <a:pt x="60713" y="30145"/>
                    <a:pt x="60563" y="30145"/>
                  </a:cubicBezTo>
                  <a:cubicBezTo>
                    <a:pt x="60488" y="30145"/>
                    <a:pt x="60413" y="30089"/>
                    <a:pt x="60319" y="29958"/>
                  </a:cubicBezTo>
                  <a:cubicBezTo>
                    <a:pt x="60207" y="29752"/>
                    <a:pt x="60113" y="29546"/>
                    <a:pt x="60038" y="29321"/>
                  </a:cubicBezTo>
                  <a:lnTo>
                    <a:pt x="60038" y="29321"/>
                  </a:lnTo>
                  <a:cubicBezTo>
                    <a:pt x="60226" y="30463"/>
                    <a:pt x="60151" y="31624"/>
                    <a:pt x="59832" y="32729"/>
                  </a:cubicBezTo>
                  <a:cubicBezTo>
                    <a:pt x="59458" y="33928"/>
                    <a:pt x="58877" y="35051"/>
                    <a:pt x="58110" y="36062"/>
                  </a:cubicBezTo>
                  <a:cubicBezTo>
                    <a:pt x="57192" y="37298"/>
                    <a:pt x="56218" y="38497"/>
                    <a:pt x="55151" y="39602"/>
                  </a:cubicBezTo>
                  <a:lnTo>
                    <a:pt x="54327" y="40519"/>
                  </a:lnTo>
                  <a:lnTo>
                    <a:pt x="53484" y="41400"/>
                  </a:lnTo>
                  <a:lnTo>
                    <a:pt x="52641" y="42280"/>
                  </a:lnTo>
                  <a:lnTo>
                    <a:pt x="51780" y="43160"/>
                  </a:lnTo>
                  <a:cubicBezTo>
                    <a:pt x="47155" y="47804"/>
                    <a:pt x="42061" y="52130"/>
                    <a:pt x="36892" y="56493"/>
                  </a:cubicBezTo>
                  <a:cubicBezTo>
                    <a:pt x="31724" y="60875"/>
                    <a:pt x="26424" y="65295"/>
                    <a:pt x="21443" y="70220"/>
                  </a:cubicBezTo>
                  <a:cubicBezTo>
                    <a:pt x="16462" y="75126"/>
                    <a:pt x="11742" y="80519"/>
                    <a:pt x="7866" y="86699"/>
                  </a:cubicBezTo>
                  <a:lnTo>
                    <a:pt x="7136" y="87954"/>
                  </a:lnTo>
                  <a:lnTo>
                    <a:pt x="6368" y="89358"/>
                  </a:lnTo>
                  <a:lnTo>
                    <a:pt x="5956" y="90107"/>
                  </a:lnTo>
                  <a:cubicBezTo>
                    <a:pt x="5825" y="90370"/>
                    <a:pt x="5694" y="90632"/>
                    <a:pt x="5563" y="90894"/>
                  </a:cubicBezTo>
                  <a:lnTo>
                    <a:pt x="4757" y="92561"/>
                  </a:lnTo>
                  <a:cubicBezTo>
                    <a:pt x="4252" y="93722"/>
                    <a:pt x="3709" y="94920"/>
                    <a:pt x="3241" y="96212"/>
                  </a:cubicBezTo>
                  <a:cubicBezTo>
                    <a:pt x="2735" y="97467"/>
                    <a:pt x="2285" y="98815"/>
                    <a:pt x="1892" y="100164"/>
                  </a:cubicBezTo>
                  <a:cubicBezTo>
                    <a:pt x="1518" y="101531"/>
                    <a:pt x="1181" y="102898"/>
                    <a:pt x="918" y="104246"/>
                  </a:cubicBezTo>
                  <a:cubicBezTo>
                    <a:pt x="656" y="105613"/>
                    <a:pt x="469" y="106943"/>
                    <a:pt x="319" y="108235"/>
                  </a:cubicBezTo>
                  <a:cubicBezTo>
                    <a:pt x="76" y="110501"/>
                    <a:pt x="1" y="112785"/>
                    <a:pt x="94" y="115051"/>
                  </a:cubicBezTo>
                  <a:cubicBezTo>
                    <a:pt x="151" y="116437"/>
                    <a:pt x="263" y="117823"/>
                    <a:pt x="469" y="119209"/>
                  </a:cubicBezTo>
                  <a:cubicBezTo>
                    <a:pt x="656" y="120594"/>
                    <a:pt x="918" y="121980"/>
                    <a:pt x="1256" y="123347"/>
                  </a:cubicBezTo>
                  <a:cubicBezTo>
                    <a:pt x="1911" y="126100"/>
                    <a:pt x="2903" y="128778"/>
                    <a:pt x="4177" y="131325"/>
                  </a:cubicBezTo>
                  <a:cubicBezTo>
                    <a:pt x="4814" y="132598"/>
                    <a:pt x="5544" y="133853"/>
                    <a:pt x="6349" y="135033"/>
                  </a:cubicBezTo>
                  <a:cubicBezTo>
                    <a:pt x="7154" y="136231"/>
                    <a:pt x="8035" y="137373"/>
                    <a:pt x="8990" y="138441"/>
                  </a:cubicBezTo>
                  <a:cubicBezTo>
                    <a:pt x="10881" y="140501"/>
                    <a:pt x="12960" y="142373"/>
                    <a:pt x="15207" y="144021"/>
                  </a:cubicBezTo>
                  <a:cubicBezTo>
                    <a:pt x="17342" y="145632"/>
                    <a:pt x="19514" y="147018"/>
                    <a:pt x="21555" y="148347"/>
                  </a:cubicBezTo>
                  <a:cubicBezTo>
                    <a:pt x="23596" y="149695"/>
                    <a:pt x="25525" y="150988"/>
                    <a:pt x="27248" y="152355"/>
                  </a:cubicBezTo>
                  <a:cubicBezTo>
                    <a:pt x="28091" y="153029"/>
                    <a:pt x="28896" y="153722"/>
                    <a:pt x="29683" y="154471"/>
                  </a:cubicBezTo>
                  <a:cubicBezTo>
                    <a:pt x="30057" y="154827"/>
                    <a:pt x="30432" y="155182"/>
                    <a:pt x="30750" y="155576"/>
                  </a:cubicBezTo>
                  <a:lnTo>
                    <a:pt x="31256" y="156137"/>
                  </a:lnTo>
                  <a:cubicBezTo>
                    <a:pt x="31424" y="156325"/>
                    <a:pt x="31574" y="156531"/>
                    <a:pt x="31724" y="156718"/>
                  </a:cubicBezTo>
                  <a:cubicBezTo>
                    <a:pt x="32997" y="158291"/>
                    <a:pt x="34102" y="160164"/>
                    <a:pt x="35244" y="162224"/>
                  </a:cubicBezTo>
                  <a:cubicBezTo>
                    <a:pt x="36368" y="164283"/>
                    <a:pt x="37473" y="166493"/>
                    <a:pt x="38802" y="168778"/>
                  </a:cubicBezTo>
                  <a:cubicBezTo>
                    <a:pt x="39458" y="169920"/>
                    <a:pt x="40188" y="171062"/>
                    <a:pt x="40993" y="172205"/>
                  </a:cubicBezTo>
                  <a:lnTo>
                    <a:pt x="41611" y="173048"/>
                  </a:lnTo>
                  <a:cubicBezTo>
                    <a:pt x="41799" y="173347"/>
                    <a:pt x="42042" y="173609"/>
                    <a:pt x="42267" y="173890"/>
                  </a:cubicBezTo>
                  <a:cubicBezTo>
                    <a:pt x="42698" y="174471"/>
                    <a:pt x="43203" y="174995"/>
                    <a:pt x="43671" y="175538"/>
                  </a:cubicBezTo>
                  <a:cubicBezTo>
                    <a:pt x="44626" y="176587"/>
                    <a:pt x="45656" y="177561"/>
                    <a:pt x="46743" y="178478"/>
                  </a:cubicBezTo>
                  <a:lnTo>
                    <a:pt x="47136" y="178815"/>
                  </a:lnTo>
                  <a:lnTo>
                    <a:pt x="47548" y="179152"/>
                  </a:lnTo>
                  <a:cubicBezTo>
                    <a:pt x="47829" y="179358"/>
                    <a:pt x="48110" y="179583"/>
                    <a:pt x="48372" y="179789"/>
                  </a:cubicBezTo>
                  <a:cubicBezTo>
                    <a:pt x="48934" y="180201"/>
                    <a:pt x="49495" y="180613"/>
                    <a:pt x="50057" y="180988"/>
                  </a:cubicBezTo>
                  <a:cubicBezTo>
                    <a:pt x="52286" y="182467"/>
                    <a:pt x="54608" y="183797"/>
                    <a:pt x="57042" y="184920"/>
                  </a:cubicBezTo>
                  <a:cubicBezTo>
                    <a:pt x="58222" y="185482"/>
                    <a:pt x="59402" y="186006"/>
                    <a:pt x="60563" y="186512"/>
                  </a:cubicBezTo>
                  <a:cubicBezTo>
                    <a:pt x="61162" y="186755"/>
                    <a:pt x="61743" y="186999"/>
                    <a:pt x="62323" y="187224"/>
                  </a:cubicBezTo>
                  <a:lnTo>
                    <a:pt x="64102" y="187898"/>
                  </a:lnTo>
                  <a:cubicBezTo>
                    <a:pt x="65282" y="188347"/>
                    <a:pt x="66443" y="188797"/>
                    <a:pt x="67641" y="189227"/>
                  </a:cubicBezTo>
                  <a:lnTo>
                    <a:pt x="71218" y="190426"/>
                  </a:lnTo>
                  <a:lnTo>
                    <a:pt x="72098" y="190725"/>
                  </a:lnTo>
                  <a:cubicBezTo>
                    <a:pt x="72398" y="190819"/>
                    <a:pt x="72716" y="190894"/>
                    <a:pt x="73016" y="190988"/>
                  </a:cubicBezTo>
                  <a:lnTo>
                    <a:pt x="74814" y="191512"/>
                  </a:lnTo>
                  <a:cubicBezTo>
                    <a:pt x="76031" y="191868"/>
                    <a:pt x="77230" y="192242"/>
                    <a:pt x="78447" y="192542"/>
                  </a:cubicBezTo>
                  <a:lnTo>
                    <a:pt x="82080" y="193441"/>
                  </a:lnTo>
                  <a:cubicBezTo>
                    <a:pt x="83316" y="193740"/>
                    <a:pt x="84533" y="193984"/>
                    <a:pt x="85769" y="194246"/>
                  </a:cubicBezTo>
                  <a:cubicBezTo>
                    <a:pt x="95288" y="196228"/>
                    <a:pt x="104961" y="197217"/>
                    <a:pt x="114633" y="197217"/>
                  </a:cubicBezTo>
                  <a:cubicBezTo>
                    <a:pt x="124882" y="197217"/>
                    <a:pt x="135130" y="196106"/>
                    <a:pt x="145189" y="193890"/>
                  </a:cubicBezTo>
                  <a:cubicBezTo>
                    <a:pt x="154889" y="191699"/>
                    <a:pt x="164140" y="188609"/>
                    <a:pt x="173222" y="185763"/>
                  </a:cubicBezTo>
                  <a:cubicBezTo>
                    <a:pt x="177773" y="184340"/>
                    <a:pt x="182286" y="182973"/>
                    <a:pt x="186799" y="181793"/>
                  </a:cubicBezTo>
                  <a:cubicBezTo>
                    <a:pt x="191256" y="180613"/>
                    <a:pt x="195788" y="179695"/>
                    <a:pt x="200357" y="179040"/>
                  </a:cubicBezTo>
                  <a:lnTo>
                    <a:pt x="202043" y="178815"/>
                  </a:lnTo>
                  <a:cubicBezTo>
                    <a:pt x="202604" y="178740"/>
                    <a:pt x="203166" y="178703"/>
                    <a:pt x="203728" y="178647"/>
                  </a:cubicBezTo>
                  <a:lnTo>
                    <a:pt x="205432" y="178497"/>
                  </a:lnTo>
                  <a:lnTo>
                    <a:pt x="206275" y="178403"/>
                  </a:lnTo>
                  <a:lnTo>
                    <a:pt x="207118" y="178385"/>
                  </a:lnTo>
                  <a:cubicBezTo>
                    <a:pt x="208241" y="178328"/>
                    <a:pt x="209365" y="178272"/>
                    <a:pt x="210488" y="178254"/>
                  </a:cubicBezTo>
                  <a:lnTo>
                    <a:pt x="212193" y="178254"/>
                  </a:lnTo>
                  <a:lnTo>
                    <a:pt x="213934" y="178272"/>
                  </a:lnTo>
                  <a:cubicBezTo>
                    <a:pt x="217260" y="178353"/>
                    <a:pt x="220711" y="178558"/>
                    <a:pt x="224301" y="178558"/>
                  </a:cubicBezTo>
                  <a:cubicBezTo>
                    <a:pt x="225723" y="178558"/>
                    <a:pt x="227168" y="178526"/>
                    <a:pt x="228635" y="178441"/>
                  </a:cubicBezTo>
                  <a:cubicBezTo>
                    <a:pt x="231294" y="178291"/>
                    <a:pt x="233953" y="177916"/>
                    <a:pt x="236537" y="177317"/>
                  </a:cubicBezTo>
                  <a:lnTo>
                    <a:pt x="237530" y="177055"/>
                  </a:lnTo>
                  <a:cubicBezTo>
                    <a:pt x="237867" y="176961"/>
                    <a:pt x="238204" y="176886"/>
                    <a:pt x="238522" y="176774"/>
                  </a:cubicBezTo>
                  <a:lnTo>
                    <a:pt x="239515" y="176437"/>
                  </a:lnTo>
                  <a:cubicBezTo>
                    <a:pt x="239852" y="176325"/>
                    <a:pt x="240170" y="176231"/>
                    <a:pt x="240489" y="176100"/>
                  </a:cubicBezTo>
                  <a:cubicBezTo>
                    <a:pt x="241799" y="175594"/>
                    <a:pt x="243054" y="175033"/>
                    <a:pt x="244271" y="174396"/>
                  </a:cubicBezTo>
                  <a:cubicBezTo>
                    <a:pt x="246668" y="173104"/>
                    <a:pt x="248916" y="171587"/>
                    <a:pt x="250975" y="169827"/>
                  </a:cubicBezTo>
                  <a:cubicBezTo>
                    <a:pt x="252979" y="168141"/>
                    <a:pt x="254852" y="166306"/>
                    <a:pt x="256575" y="164340"/>
                  </a:cubicBezTo>
                  <a:cubicBezTo>
                    <a:pt x="258298" y="162411"/>
                    <a:pt x="259852" y="160407"/>
                    <a:pt x="261313" y="158385"/>
                  </a:cubicBezTo>
                  <a:cubicBezTo>
                    <a:pt x="262062" y="157355"/>
                    <a:pt x="262755" y="156325"/>
                    <a:pt x="263447" y="155295"/>
                  </a:cubicBezTo>
                  <a:lnTo>
                    <a:pt x="264477" y="153759"/>
                  </a:lnTo>
                  <a:lnTo>
                    <a:pt x="265470" y="152186"/>
                  </a:lnTo>
                  <a:cubicBezTo>
                    <a:pt x="268110" y="147991"/>
                    <a:pt x="270507" y="143647"/>
                    <a:pt x="272642" y="139171"/>
                  </a:cubicBezTo>
                  <a:cubicBezTo>
                    <a:pt x="274777" y="134714"/>
                    <a:pt x="276650" y="130126"/>
                    <a:pt x="278279" y="125444"/>
                  </a:cubicBezTo>
                  <a:lnTo>
                    <a:pt x="278597" y="124564"/>
                  </a:lnTo>
                  <a:lnTo>
                    <a:pt x="278878" y="123684"/>
                  </a:lnTo>
                  <a:lnTo>
                    <a:pt x="279459" y="121924"/>
                  </a:lnTo>
                  <a:cubicBezTo>
                    <a:pt x="279833" y="120744"/>
                    <a:pt x="280170" y="119546"/>
                    <a:pt x="280526" y="118366"/>
                  </a:cubicBezTo>
                  <a:cubicBezTo>
                    <a:pt x="280863" y="117167"/>
                    <a:pt x="281200" y="115988"/>
                    <a:pt x="281500" y="114789"/>
                  </a:cubicBezTo>
                  <a:lnTo>
                    <a:pt x="281949" y="112991"/>
                  </a:lnTo>
                  <a:lnTo>
                    <a:pt x="282174" y="112074"/>
                  </a:lnTo>
                  <a:lnTo>
                    <a:pt x="282380" y="111175"/>
                  </a:lnTo>
                  <a:cubicBezTo>
                    <a:pt x="284590" y="101493"/>
                    <a:pt x="285713" y="91606"/>
                    <a:pt x="285732" y="81680"/>
                  </a:cubicBezTo>
                  <a:cubicBezTo>
                    <a:pt x="285751" y="76699"/>
                    <a:pt x="285470" y="71737"/>
                    <a:pt x="284927" y="66793"/>
                  </a:cubicBezTo>
                  <a:cubicBezTo>
                    <a:pt x="284777" y="65557"/>
                    <a:pt x="284627" y="64321"/>
                    <a:pt x="284459" y="63085"/>
                  </a:cubicBezTo>
                  <a:lnTo>
                    <a:pt x="284178" y="61250"/>
                  </a:lnTo>
                  <a:lnTo>
                    <a:pt x="284028" y="60313"/>
                  </a:lnTo>
                  <a:lnTo>
                    <a:pt x="283878" y="59396"/>
                  </a:lnTo>
                  <a:cubicBezTo>
                    <a:pt x="283447" y="56961"/>
                    <a:pt x="282961" y="54489"/>
                    <a:pt x="282361" y="52036"/>
                  </a:cubicBezTo>
                  <a:cubicBezTo>
                    <a:pt x="281762" y="49583"/>
                    <a:pt x="281088" y="47149"/>
                    <a:pt x="280264" y="44714"/>
                  </a:cubicBezTo>
                  <a:cubicBezTo>
                    <a:pt x="279421" y="42261"/>
                    <a:pt x="278447" y="39864"/>
                    <a:pt x="277343" y="37523"/>
                  </a:cubicBezTo>
                  <a:cubicBezTo>
                    <a:pt x="276200" y="35126"/>
                    <a:pt x="274889" y="32823"/>
                    <a:pt x="273410" y="30632"/>
                  </a:cubicBezTo>
                  <a:cubicBezTo>
                    <a:pt x="271912" y="28403"/>
                    <a:pt x="270189" y="26325"/>
                    <a:pt x="268298" y="24414"/>
                  </a:cubicBezTo>
                  <a:cubicBezTo>
                    <a:pt x="266425" y="22504"/>
                    <a:pt x="264384" y="20763"/>
                    <a:pt x="262193" y="19208"/>
                  </a:cubicBezTo>
                  <a:cubicBezTo>
                    <a:pt x="260058" y="17673"/>
                    <a:pt x="257792" y="16306"/>
                    <a:pt x="255451" y="15107"/>
                  </a:cubicBezTo>
                  <a:cubicBezTo>
                    <a:pt x="253166" y="13909"/>
                    <a:pt x="250788" y="12841"/>
                    <a:pt x="248372" y="11905"/>
                  </a:cubicBezTo>
                  <a:lnTo>
                    <a:pt x="247492" y="11549"/>
                  </a:lnTo>
                  <a:lnTo>
                    <a:pt x="246575" y="11231"/>
                  </a:lnTo>
                  <a:cubicBezTo>
                    <a:pt x="245975" y="11006"/>
                    <a:pt x="245376" y="10782"/>
                    <a:pt x="244777" y="10576"/>
                  </a:cubicBezTo>
                  <a:lnTo>
                    <a:pt x="243328" y="10112"/>
                  </a:lnTo>
                  <a:lnTo>
                    <a:pt x="243328" y="10112"/>
                  </a:lnTo>
                  <a:cubicBezTo>
                    <a:pt x="245728" y="10892"/>
                    <a:pt x="248098" y="11770"/>
                    <a:pt x="250414" y="12748"/>
                  </a:cubicBezTo>
                  <a:cubicBezTo>
                    <a:pt x="253504" y="14059"/>
                    <a:pt x="256481" y="15594"/>
                    <a:pt x="259328" y="17355"/>
                  </a:cubicBezTo>
                  <a:cubicBezTo>
                    <a:pt x="262230" y="19152"/>
                    <a:pt x="264946" y="21250"/>
                    <a:pt x="267399" y="23628"/>
                  </a:cubicBezTo>
                  <a:cubicBezTo>
                    <a:pt x="268017" y="24208"/>
                    <a:pt x="268597" y="24845"/>
                    <a:pt x="269196" y="25463"/>
                  </a:cubicBezTo>
                  <a:cubicBezTo>
                    <a:pt x="269515" y="25763"/>
                    <a:pt x="269777" y="26119"/>
                    <a:pt x="270058" y="26437"/>
                  </a:cubicBezTo>
                  <a:lnTo>
                    <a:pt x="270901" y="27411"/>
                  </a:lnTo>
                  <a:lnTo>
                    <a:pt x="271687" y="28422"/>
                  </a:lnTo>
                  <a:cubicBezTo>
                    <a:pt x="271949" y="28778"/>
                    <a:pt x="272230" y="29096"/>
                    <a:pt x="272474" y="29452"/>
                  </a:cubicBezTo>
                  <a:lnTo>
                    <a:pt x="273204" y="30501"/>
                  </a:lnTo>
                  <a:lnTo>
                    <a:pt x="273560" y="31025"/>
                  </a:lnTo>
                  <a:lnTo>
                    <a:pt x="273916" y="31549"/>
                  </a:lnTo>
                  <a:cubicBezTo>
                    <a:pt x="275713" y="34377"/>
                    <a:pt x="277268" y="37355"/>
                    <a:pt x="278541" y="40444"/>
                  </a:cubicBezTo>
                  <a:cubicBezTo>
                    <a:pt x="279777" y="43478"/>
                    <a:pt x="280826" y="46568"/>
                    <a:pt x="281650" y="49714"/>
                  </a:cubicBezTo>
                  <a:cubicBezTo>
                    <a:pt x="282474" y="52823"/>
                    <a:pt x="283148" y="55950"/>
                    <a:pt x="283672" y="59059"/>
                  </a:cubicBezTo>
                  <a:lnTo>
                    <a:pt x="283878" y="60238"/>
                  </a:lnTo>
                  <a:lnTo>
                    <a:pt x="284065" y="61400"/>
                  </a:lnTo>
                  <a:cubicBezTo>
                    <a:pt x="284178" y="62186"/>
                    <a:pt x="284309" y="62973"/>
                    <a:pt x="284403" y="63740"/>
                  </a:cubicBezTo>
                  <a:cubicBezTo>
                    <a:pt x="284609" y="65313"/>
                    <a:pt x="284815" y="66886"/>
                    <a:pt x="284946" y="68459"/>
                  </a:cubicBezTo>
                  <a:cubicBezTo>
                    <a:pt x="287361" y="93553"/>
                    <a:pt x="282642" y="118834"/>
                    <a:pt x="271294" y="141343"/>
                  </a:cubicBezTo>
                  <a:lnTo>
                    <a:pt x="270770" y="142392"/>
                  </a:lnTo>
                  <a:lnTo>
                    <a:pt x="270226" y="143422"/>
                  </a:lnTo>
                  <a:cubicBezTo>
                    <a:pt x="269852" y="144115"/>
                    <a:pt x="269496" y="144808"/>
                    <a:pt x="269103" y="145501"/>
                  </a:cubicBezTo>
                  <a:cubicBezTo>
                    <a:pt x="268335" y="146849"/>
                    <a:pt x="267567" y="148197"/>
                    <a:pt x="266762" y="149546"/>
                  </a:cubicBezTo>
                  <a:cubicBezTo>
                    <a:pt x="265975" y="150894"/>
                    <a:pt x="265133" y="152205"/>
                    <a:pt x="264290" y="153534"/>
                  </a:cubicBezTo>
                  <a:cubicBezTo>
                    <a:pt x="263859" y="154190"/>
                    <a:pt x="263429" y="154827"/>
                    <a:pt x="262979" y="155482"/>
                  </a:cubicBezTo>
                  <a:lnTo>
                    <a:pt x="262324" y="156456"/>
                  </a:lnTo>
                  <a:lnTo>
                    <a:pt x="261650" y="157430"/>
                  </a:lnTo>
                  <a:cubicBezTo>
                    <a:pt x="259814" y="160051"/>
                    <a:pt x="257811" y="162561"/>
                    <a:pt x="255676" y="164920"/>
                  </a:cubicBezTo>
                  <a:cubicBezTo>
                    <a:pt x="254552" y="166119"/>
                    <a:pt x="253410" y="167298"/>
                    <a:pt x="252174" y="168403"/>
                  </a:cubicBezTo>
                  <a:cubicBezTo>
                    <a:pt x="251575" y="168984"/>
                    <a:pt x="250919" y="169508"/>
                    <a:pt x="250264" y="170051"/>
                  </a:cubicBezTo>
                  <a:cubicBezTo>
                    <a:pt x="249945" y="170313"/>
                    <a:pt x="249608" y="170576"/>
                    <a:pt x="249271" y="170819"/>
                  </a:cubicBezTo>
                  <a:cubicBezTo>
                    <a:pt x="248934" y="171081"/>
                    <a:pt x="248616" y="171343"/>
                    <a:pt x="248260" y="171587"/>
                  </a:cubicBezTo>
                  <a:lnTo>
                    <a:pt x="247211" y="172298"/>
                  </a:lnTo>
                  <a:cubicBezTo>
                    <a:pt x="246856" y="172542"/>
                    <a:pt x="246481" y="172767"/>
                    <a:pt x="246125" y="172991"/>
                  </a:cubicBezTo>
                  <a:cubicBezTo>
                    <a:pt x="245395" y="173459"/>
                    <a:pt x="244627" y="173853"/>
                    <a:pt x="243878" y="174265"/>
                  </a:cubicBezTo>
                  <a:cubicBezTo>
                    <a:pt x="242324" y="175070"/>
                    <a:pt x="240713" y="175744"/>
                    <a:pt x="239065" y="176287"/>
                  </a:cubicBezTo>
                  <a:cubicBezTo>
                    <a:pt x="237436" y="176830"/>
                    <a:pt x="235751" y="177242"/>
                    <a:pt x="234065" y="177542"/>
                  </a:cubicBezTo>
                  <a:lnTo>
                    <a:pt x="232811" y="177729"/>
                  </a:lnTo>
                  <a:cubicBezTo>
                    <a:pt x="232605" y="177767"/>
                    <a:pt x="232380" y="177804"/>
                    <a:pt x="232174" y="177823"/>
                  </a:cubicBezTo>
                  <a:lnTo>
                    <a:pt x="231556" y="177898"/>
                  </a:lnTo>
                  <a:lnTo>
                    <a:pt x="230320" y="178029"/>
                  </a:lnTo>
                  <a:lnTo>
                    <a:pt x="229084" y="178104"/>
                  </a:lnTo>
                  <a:cubicBezTo>
                    <a:pt x="227445" y="178216"/>
                    <a:pt x="225835" y="178258"/>
                    <a:pt x="224248" y="178258"/>
                  </a:cubicBezTo>
                  <a:cubicBezTo>
                    <a:pt x="222661" y="178258"/>
                    <a:pt x="221097" y="178216"/>
                    <a:pt x="219552" y="178160"/>
                  </a:cubicBezTo>
                  <a:cubicBezTo>
                    <a:pt x="216680" y="178055"/>
                    <a:pt x="213890" y="177933"/>
                    <a:pt x="211167" y="177933"/>
                  </a:cubicBezTo>
                  <a:cubicBezTo>
                    <a:pt x="210978" y="177933"/>
                    <a:pt x="210789" y="177934"/>
                    <a:pt x="210601" y="177935"/>
                  </a:cubicBezTo>
                  <a:cubicBezTo>
                    <a:pt x="204852" y="177973"/>
                    <a:pt x="199065" y="178759"/>
                    <a:pt x="193260" y="179958"/>
                  </a:cubicBezTo>
                  <a:cubicBezTo>
                    <a:pt x="187473" y="181175"/>
                    <a:pt x="181687" y="182823"/>
                    <a:pt x="175863" y="184621"/>
                  </a:cubicBezTo>
                  <a:cubicBezTo>
                    <a:pt x="170039" y="186400"/>
                    <a:pt x="164159" y="188347"/>
                    <a:pt x="158147" y="190145"/>
                  </a:cubicBezTo>
                  <a:cubicBezTo>
                    <a:pt x="156631" y="190594"/>
                    <a:pt x="155132" y="191044"/>
                    <a:pt x="153597" y="191456"/>
                  </a:cubicBezTo>
                  <a:cubicBezTo>
                    <a:pt x="152061" y="191868"/>
                    <a:pt x="150526" y="192280"/>
                    <a:pt x="148990" y="192673"/>
                  </a:cubicBezTo>
                  <a:lnTo>
                    <a:pt x="146649" y="193235"/>
                  </a:lnTo>
                  <a:cubicBezTo>
                    <a:pt x="145863" y="193422"/>
                    <a:pt x="145095" y="193628"/>
                    <a:pt x="144308" y="193778"/>
                  </a:cubicBezTo>
                  <a:cubicBezTo>
                    <a:pt x="142735" y="194096"/>
                    <a:pt x="141144" y="194433"/>
                    <a:pt x="139571" y="194733"/>
                  </a:cubicBezTo>
                  <a:cubicBezTo>
                    <a:pt x="140001" y="194602"/>
                    <a:pt x="140413" y="194433"/>
                    <a:pt x="140825" y="194265"/>
                  </a:cubicBezTo>
                  <a:cubicBezTo>
                    <a:pt x="140881" y="194223"/>
                    <a:pt x="140864" y="194202"/>
                    <a:pt x="140725" y="194202"/>
                  </a:cubicBezTo>
                  <a:cubicBezTo>
                    <a:pt x="140679" y="194202"/>
                    <a:pt x="140619" y="194204"/>
                    <a:pt x="140544" y="194209"/>
                  </a:cubicBezTo>
                  <a:cubicBezTo>
                    <a:pt x="140395" y="194227"/>
                    <a:pt x="140170" y="194246"/>
                    <a:pt x="139889" y="194283"/>
                  </a:cubicBezTo>
                  <a:lnTo>
                    <a:pt x="138765" y="194433"/>
                  </a:lnTo>
                  <a:cubicBezTo>
                    <a:pt x="141986" y="193815"/>
                    <a:pt x="145170" y="193122"/>
                    <a:pt x="148297" y="192317"/>
                  </a:cubicBezTo>
                  <a:cubicBezTo>
                    <a:pt x="149084" y="192130"/>
                    <a:pt x="149870" y="191924"/>
                    <a:pt x="150638" y="191699"/>
                  </a:cubicBezTo>
                  <a:lnTo>
                    <a:pt x="152979" y="191063"/>
                  </a:lnTo>
                  <a:cubicBezTo>
                    <a:pt x="154533" y="190632"/>
                    <a:pt x="156069" y="190164"/>
                    <a:pt x="157586" y="189714"/>
                  </a:cubicBezTo>
                  <a:cubicBezTo>
                    <a:pt x="163691" y="187879"/>
                    <a:pt x="169664" y="185875"/>
                    <a:pt x="175582" y="184021"/>
                  </a:cubicBezTo>
                  <a:cubicBezTo>
                    <a:pt x="181500" y="182186"/>
                    <a:pt x="187398" y="180482"/>
                    <a:pt x="193316" y="179246"/>
                  </a:cubicBezTo>
                  <a:cubicBezTo>
                    <a:pt x="194046" y="179077"/>
                    <a:pt x="194795" y="178946"/>
                    <a:pt x="195526" y="178815"/>
                  </a:cubicBezTo>
                  <a:lnTo>
                    <a:pt x="197754" y="178403"/>
                  </a:lnTo>
                  <a:cubicBezTo>
                    <a:pt x="198129" y="178328"/>
                    <a:pt x="198485" y="178291"/>
                    <a:pt x="198859" y="178235"/>
                  </a:cubicBezTo>
                  <a:lnTo>
                    <a:pt x="199964" y="178085"/>
                  </a:lnTo>
                  <a:lnTo>
                    <a:pt x="202193" y="177767"/>
                  </a:lnTo>
                  <a:lnTo>
                    <a:pt x="204421" y="177561"/>
                  </a:lnTo>
                  <a:lnTo>
                    <a:pt x="205526" y="177467"/>
                  </a:lnTo>
                  <a:cubicBezTo>
                    <a:pt x="205900" y="177430"/>
                    <a:pt x="206256" y="177373"/>
                    <a:pt x="206631" y="177373"/>
                  </a:cubicBezTo>
                  <a:lnTo>
                    <a:pt x="208840" y="177298"/>
                  </a:lnTo>
                  <a:cubicBezTo>
                    <a:pt x="209590" y="177261"/>
                    <a:pt x="210320" y="177242"/>
                    <a:pt x="211069" y="177242"/>
                  </a:cubicBezTo>
                  <a:cubicBezTo>
                    <a:pt x="211240" y="177241"/>
                    <a:pt x="211411" y="177241"/>
                    <a:pt x="211583" y="177241"/>
                  </a:cubicBezTo>
                  <a:cubicBezTo>
                    <a:pt x="214381" y="177241"/>
                    <a:pt x="217262" y="177379"/>
                    <a:pt x="220226" y="177467"/>
                  </a:cubicBezTo>
                  <a:cubicBezTo>
                    <a:pt x="221507" y="177527"/>
                    <a:pt x="222794" y="177557"/>
                    <a:pt x="224082" y="177557"/>
                  </a:cubicBezTo>
                  <a:cubicBezTo>
                    <a:pt x="226014" y="177557"/>
                    <a:pt x="227949" y="177489"/>
                    <a:pt x="229870" y="177355"/>
                  </a:cubicBezTo>
                  <a:cubicBezTo>
                    <a:pt x="233279" y="177111"/>
                    <a:pt x="236612" y="176418"/>
                    <a:pt x="239833" y="175313"/>
                  </a:cubicBezTo>
                  <a:cubicBezTo>
                    <a:pt x="243054" y="174115"/>
                    <a:pt x="246088" y="172430"/>
                    <a:pt x="248822" y="170351"/>
                  </a:cubicBezTo>
                  <a:cubicBezTo>
                    <a:pt x="250151" y="169340"/>
                    <a:pt x="251444" y="168254"/>
                    <a:pt x="252661" y="167092"/>
                  </a:cubicBezTo>
                  <a:cubicBezTo>
                    <a:pt x="253241" y="166512"/>
                    <a:pt x="253841" y="165950"/>
                    <a:pt x="254402" y="165351"/>
                  </a:cubicBezTo>
                  <a:cubicBezTo>
                    <a:pt x="254683" y="165051"/>
                    <a:pt x="254964" y="164752"/>
                    <a:pt x="255245" y="164452"/>
                  </a:cubicBezTo>
                  <a:lnTo>
                    <a:pt x="256069" y="163553"/>
                  </a:lnTo>
                  <a:cubicBezTo>
                    <a:pt x="256350" y="163235"/>
                    <a:pt x="256612" y="162935"/>
                    <a:pt x="256874" y="162617"/>
                  </a:cubicBezTo>
                  <a:cubicBezTo>
                    <a:pt x="257118" y="162298"/>
                    <a:pt x="257399" y="161999"/>
                    <a:pt x="257642" y="161680"/>
                  </a:cubicBezTo>
                  <a:cubicBezTo>
                    <a:pt x="258148" y="161062"/>
                    <a:pt x="258672" y="160426"/>
                    <a:pt x="259140" y="159789"/>
                  </a:cubicBezTo>
                  <a:cubicBezTo>
                    <a:pt x="260133" y="158516"/>
                    <a:pt x="261050" y="157224"/>
                    <a:pt x="261968" y="155913"/>
                  </a:cubicBezTo>
                  <a:cubicBezTo>
                    <a:pt x="263766" y="153310"/>
                    <a:pt x="265489" y="150651"/>
                    <a:pt x="267062" y="147916"/>
                  </a:cubicBezTo>
                  <a:cubicBezTo>
                    <a:pt x="268653" y="145201"/>
                    <a:pt x="270152" y="142411"/>
                    <a:pt x="271556" y="139583"/>
                  </a:cubicBezTo>
                  <a:cubicBezTo>
                    <a:pt x="277137" y="128197"/>
                    <a:pt x="281069" y="116100"/>
                    <a:pt x="283223" y="103609"/>
                  </a:cubicBezTo>
                  <a:cubicBezTo>
                    <a:pt x="285395" y="91062"/>
                    <a:pt x="285732" y="78253"/>
                    <a:pt x="284197" y="65594"/>
                  </a:cubicBezTo>
                  <a:cubicBezTo>
                    <a:pt x="283841" y="62429"/>
                    <a:pt x="283298" y="59265"/>
                    <a:pt x="282680" y="56119"/>
                  </a:cubicBezTo>
                  <a:cubicBezTo>
                    <a:pt x="282043" y="52935"/>
                    <a:pt x="281256" y="49789"/>
                    <a:pt x="280283" y="46680"/>
                  </a:cubicBezTo>
                  <a:cubicBezTo>
                    <a:pt x="279309" y="43516"/>
                    <a:pt x="278092" y="40426"/>
                    <a:pt x="276631" y="37429"/>
                  </a:cubicBezTo>
                  <a:cubicBezTo>
                    <a:pt x="275170" y="34377"/>
                    <a:pt x="273373" y="31474"/>
                    <a:pt x="271294" y="28778"/>
                  </a:cubicBezTo>
                  <a:cubicBezTo>
                    <a:pt x="269159" y="26062"/>
                    <a:pt x="266725" y="23591"/>
                    <a:pt x="264028" y="21437"/>
                  </a:cubicBezTo>
                  <a:cubicBezTo>
                    <a:pt x="261369" y="19321"/>
                    <a:pt x="258504" y="17467"/>
                    <a:pt x="255489" y="15894"/>
                  </a:cubicBezTo>
                  <a:cubicBezTo>
                    <a:pt x="249515" y="12767"/>
                    <a:pt x="243166" y="10688"/>
                    <a:pt x="236856" y="9077"/>
                  </a:cubicBezTo>
                  <a:lnTo>
                    <a:pt x="237062" y="8253"/>
                  </a:lnTo>
                  <a:cubicBezTo>
                    <a:pt x="234833" y="7673"/>
                    <a:pt x="232586" y="7149"/>
                    <a:pt x="230357" y="6662"/>
                  </a:cubicBezTo>
                  <a:lnTo>
                    <a:pt x="228672" y="6287"/>
                  </a:lnTo>
                  <a:lnTo>
                    <a:pt x="226987" y="5950"/>
                  </a:lnTo>
                  <a:cubicBezTo>
                    <a:pt x="225863" y="5744"/>
                    <a:pt x="224739" y="5501"/>
                    <a:pt x="223616" y="5295"/>
                  </a:cubicBezTo>
                  <a:cubicBezTo>
                    <a:pt x="219121" y="4452"/>
                    <a:pt x="214608" y="3778"/>
                    <a:pt x="210076" y="3179"/>
                  </a:cubicBezTo>
                  <a:cubicBezTo>
                    <a:pt x="208934" y="3047"/>
                    <a:pt x="207810" y="2879"/>
                    <a:pt x="206668" y="2748"/>
                  </a:cubicBezTo>
                  <a:lnTo>
                    <a:pt x="203260" y="2373"/>
                  </a:lnTo>
                  <a:cubicBezTo>
                    <a:pt x="200994" y="2149"/>
                    <a:pt x="198728" y="1924"/>
                    <a:pt x="196443" y="1737"/>
                  </a:cubicBezTo>
                  <a:cubicBezTo>
                    <a:pt x="191893" y="1343"/>
                    <a:pt x="187342" y="1044"/>
                    <a:pt x="182792" y="819"/>
                  </a:cubicBezTo>
                  <a:cubicBezTo>
                    <a:pt x="178222" y="613"/>
                    <a:pt x="173672" y="426"/>
                    <a:pt x="169121" y="313"/>
                  </a:cubicBezTo>
                  <a:cubicBezTo>
                    <a:pt x="166855" y="257"/>
                    <a:pt x="164571" y="201"/>
                    <a:pt x="162286" y="164"/>
                  </a:cubicBezTo>
                  <a:lnTo>
                    <a:pt x="158878" y="107"/>
                  </a:lnTo>
                  <a:lnTo>
                    <a:pt x="155451" y="70"/>
                  </a:lnTo>
                  <a:cubicBezTo>
                    <a:pt x="151756" y="24"/>
                    <a:pt x="148055" y="0"/>
                    <a:pt x="144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30"/>
          <p:cNvGrpSpPr/>
          <p:nvPr/>
        </p:nvGrpSpPr>
        <p:grpSpPr>
          <a:xfrm rot="6772370">
            <a:off x="448735" y="-1644533"/>
            <a:ext cx="3484415" cy="6966428"/>
            <a:chOff x="2499325" y="238125"/>
            <a:chExt cx="2613225" cy="5224650"/>
          </a:xfrm>
        </p:grpSpPr>
        <p:sp>
          <p:nvSpPr>
            <p:cNvPr id="179" name="Google Shape;179;p30"/>
            <p:cNvSpPr/>
            <p:nvPr/>
          </p:nvSpPr>
          <p:spPr>
            <a:xfrm>
              <a:off x="2551850" y="283000"/>
              <a:ext cx="2514000" cy="5100275"/>
            </a:xfrm>
            <a:custGeom>
              <a:avLst/>
              <a:gdLst/>
              <a:ahLst/>
              <a:cxnLst/>
              <a:rect l="l" t="t" r="r" b="b"/>
              <a:pathLst>
                <a:path w="100560" h="204011" extrusionOk="0">
                  <a:moveTo>
                    <a:pt x="27470" y="0"/>
                  </a:moveTo>
                  <a:cubicBezTo>
                    <a:pt x="18421" y="0"/>
                    <a:pt x="13970" y="7972"/>
                    <a:pt x="6343" y="17362"/>
                  </a:cubicBezTo>
                  <a:cubicBezTo>
                    <a:pt x="4073" y="20177"/>
                    <a:pt x="2192" y="23368"/>
                    <a:pt x="1375" y="26896"/>
                  </a:cubicBezTo>
                  <a:cubicBezTo>
                    <a:pt x="0" y="32849"/>
                    <a:pt x="1803" y="39166"/>
                    <a:pt x="4877" y="44457"/>
                  </a:cubicBezTo>
                  <a:cubicBezTo>
                    <a:pt x="9456" y="52305"/>
                    <a:pt x="16628" y="58271"/>
                    <a:pt x="22270" y="65418"/>
                  </a:cubicBezTo>
                  <a:cubicBezTo>
                    <a:pt x="35163" y="81760"/>
                    <a:pt x="39275" y="104640"/>
                    <a:pt x="32893" y="124446"/>
                  </a:cubicBezTo>
                  <a:cubicBezTo>
                    <a:pt x="30766" y="131035"/>
                    <a:pt x="27588" y="137248"/>
                    <a:pt x="25824" y="143928"/>
                  </a:cubicBezTo>
                  <a:cubicBezTo>
                    <a:pt x="21868" y="158934"/>
                    <a:pt x="25785" y="175783"/>
                    <a:pt x="35941" y="187508"/>
                  </a:cubicBezTo>
                  <a:cubicBezTo>
                    <a:pt x="44959" y="197906"/>
                    <a:pt x="58670" y="204010"/>
                    <a:pt x="72404" y="204010"/>
                  </a:cubicBezTo>
                  <a:cubicBezTo>
                    <a:pt x="74157" y="204010"/>
                    <a:pt x="75910" y="203911"/>
                    <a:pt x="77654" y="203708"/>
                  </a:cubicBezTo>
                  <a:cubicBezTo>
                    <a:pt x="82635" y="203125"/>
                    <a:pt x="87667" y="201685"/>
                    <a:pt x="91558" y="198520"/>
                  </a:cubicBezTo>
                  <a:cubicBezTo>
                    <a:pt x="99146" y="192333"/>
                    <a:pt x="100560" y="180971"/>
                    <a:pt x="98005" y="171529"/>
                  </a:cubicBezTo>
                  <a:cubicBezTo>
                    <a:pt x="95463" y="162086"/>
                    <a:pt x="89743" y="153876"/>
                    <a:pt x="84969" y="145328"/>
                  </a:cubicBezTo>
                  <a:cubicBezTo>
                    <a:pt x="80196" y="136794"/>
                    <a:pt x="76214" y="127131"/>
                    <a:pt x="77667" y="117455"/>
                  </a:cubicBezTo>
                  <a:cubicBezTo>
                    <a:pt x="79146" y="107636"/>
                    <a:pt x="86111" y="98272"/>
                    <a:pt x="83595" y="88661"/>
                  </a:cubicBezTo>
                  <a:cubicBezTo>
                    <a:pt x="79885" y="74549"/>
                    <a:pt x="59236" y="71799"/>
                    <a:pt x="53062" y="58582"/>
                  </a:cubicBezTo>
                  <a:cubicBezTo>
                    <a:pt x="50248" y="52538"/>
                    <a:pt x="51272" y="44898"/>
                    <a:pt x="55579" y="39801"/>
                  </a:cubicBezTo>
                  <a:cubicBezTo>
                    <a:pt x="57745" y="37246"/>
                    <a:pt x="60624" y="35339"/>
                    <a:pt x="62596" y="32628"/>
                  </a:cubicBezTo>
                  <a:cubicBezTo>
                    <a:pt x="67421" y="26001"/>
                    <a:pt x="65267" y="15974"/>
                    <a:pt x="59301" y="10358"/>
                  </a:cubicBezTo>
                  <a:cubicBezTo>
                    <a:pt x="53322" y="4742"/>
                    <a:pt x="34229" y="1240"/>
                    <a:pt x="34229" y="1240"/>
                  </a:cubicBezTo>
                  <a:cubicBezTo>
                    <a:pt x="31695" y="390"/>
                    <a:pt x="29470" y="0"/>
                    <a:pt x="27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2499325" y="238125"/>
              <a:ext cx="2613225" cy="5224650"/>
            </a:xfrm>
            <a:custGeom>
              <a:avLst/>
              <a:gdLst/>
              <a:ahLst/>
              <a:cxnLst/>
              <a:rect l="l" t="t" r="r" b="b"/>
              <a:pathLst>
                <a:path w="104529" h="208986" extrusionOk="0">
                  <a:moveTo>
                    <a:pt x="89068" y="90508"/>
                  </a:moveTo>
                  <a:cubicBezTo>
                    <a:pt x="89392" y="92120"/>
                    <a:pt x="89537" y="93755"/>
                    <a:pt x="89494" y="95390"/>
                  </a:cubicBezTo>
                  <a:lnTo>
                    <a:pt x="89494" y="95390"/>
                  </a:lnTo>
                  <a:cubicBezTo>
                    <a:pt x="89503" y="95223"/>
                    <a:pt x="89509" y="95054"/>
                    <a:pt x="89509" y="94892"/>
                  </a:cubicBezTo>
                  <a:cubicBezTo>
                    <a:pt x="89496" y="94399"/>
                    <a:pt x="89509" y="93919"/>
                    <a:pt x="89457" y="93426"/>
                  </a:cubicBezTo>
                  <a:cubicBezTo>
                    <a:pt x="89405" y="92440"/>
                    <a:pt x="89275" y="91467"/>
                    <a:pt x="89068" y="90508"/>
                  </a:cubicBezTo>
                  <a:close/>
                  <a:moveTo>
                    <a:pt x="89494" y="95390"/>
                  </a:moveTo>
                  <a:lnTo>
                    <a:pt x="89494" y="95390"/>
                  </a:lnTo>
                  <a:cubicBezTo>
                    <a:pt x="89491" y="95462"/>
                    <a:pt x="89487" y="95534"/>
                    <a:pt x="89483" y="95605"/>
                  </a:cubicBezTo>
                  <a:cubicBezTo>
                    <a:pt x="89483" y="95666"/>
                    <a:pt x="89482" y="95728"/>
                    <a:pt x="89480" y="95790"/>
                  </a:cubicBezTo>
                  <a:lnTo>
                    <a:pt x="89480" y="95790"/>
                  </a:lnTo>
                  <a:cubicBezTo>
                    <a:pt x="89486" y="95656"/>
                    <a:pt x="89491" y="95523"/>
                    <a:pt x="89494" y="95390"/>
                  </a:cubicBezTo>
                  <a:close/>
                  <a:moveTo>
                    <a:pt x="89480" y="95790"/>
                  </a:moveTo>
                  <a:cubicBezTo>
                    <a:pt x="89476" y="95894"/>
                    <a:pt x="89470" y="95999"/>
                    <a:pt x="89464" y="96104"/>
                  </a:cubicBezTo>
                  <a:lnTo>
                    <a:pt x="89464" y="96104"/>
                  </a:lnTo>
                  <a:cubicBezTo>
                    <a:pt x="89472" y="95999"/>
                    <a:pt x="89477" y="95894"/>
                    <a:pt x="89480" y="95790"/>
                  </a:cubicBezTo>
                  <a:close/>
                  <a:moveTo>
                    <a:pt x="89464" y="96104"/>
                  </a:moveTo>
                  <a:lnTo>
                    <a:pt x="89464" y="96104"/>
                  </a:lnTo>
                  <a:cubicBezTo>
                    <a:pt x="89459" y="96176"/>
                    <a:pt x="89452" y="96248"/>
                    <a:pt x="89444" y="96318"/>
                  </a:cubicBezTo>
                  <a:lnTo>
                    <a:pt x="89401" y="96906"/>
                  </a:lnTo>
                  <a:lnTo>
                    <a:pt x="89401" y="96906"/>
                  </a:lnTo>
                  <a:cubicBezTo>
                    <a:pt x="89427" y="96639"/>
                    <a:pt x="89448" y="96371"/>
                    <a:pt x="89464" y="96104"/>
                  </a:cubicBezTo>
                  <a:close/>
                  <a:moveTo>
                    <a:pt x="25356" y="171902"/>
                  </a:moveTo>
                  <a:cubicBezTo>
                    <a:pt x="25357" y="171902"/>
                    <a:pt x="25358" y="171903"/>
                    <a:pt x="25359" y="171903"/>
                  </a:cubicBezTo>
                  <a:lnTo>
                    <a:pt x="25359" y="171903"/>
                  </a:lnTo>
                  <a:cubicBezTo>
                    <a:pt x="25342" y="171910"/>
                    <a:pt x="25361" y="172037"/>
                    <a:pt x="25435" y="172364"/>
                  </a:cubicBezTo>
                  <a:cubicBezTo>
                    <a:pt x="25351" y="172027"/>
                    <a:pt x="25334" y="171902"/>
                    <a:pt x="25356" y="171902"/>
                  </a:cubicBezTo>
                  <a:close/>
                  <a:moveTo>
                    <a:pt x="81469" y="85585"/>
                  </a:moveTo>
                  <a:cubicBezTo>
                    <a:pt x="81542" y="85683"/>
                    <a:pt x="81615" y="85781"/>
                    <a:pt x="81688" y="85890"/>
                  </a:cubicBezTo>
                  <a:lnTo>
                    <a:pt x="82142" y="86539"/>
                  </a:lnTo>
                  <a:lnTo>
                    <a:pt x="82544" y="87226"/>
                  </a:lnTo>
                  <a:lnTo>
                    <a:pt x="82751" y="87563"/>
                  </a:lnTo>
                  <a:lnTo>
                    <a:pt x="82920" y="87913"/>
                  </a:lnTo>
                  <a:lnTo>
                    <a:pt x="83270" y="88614"/>
                  </a:lnTo>
                  <a:lnTo>
                    <a:pt x="83556" y="89340"/>
                  </a:lnTo>
                  <a:lnTo>
                    <a:pt x="83711" y="89703"/>
                  </a:lnTo>
                  <a:cubicBezTo>
                    <a:pt x="83750" y="89833"/>
                    <a:pt x="83776" y="89950"/>
                    <a:pt x="83815" y="90080"/>
                  </a:cubicBezTo>
                  <a:lnTo>
                    <a:pt x="84048" y="90832"/>
                  </a:lnTo>
                  <a:cubicBezTo>
                    <a:pt x="84113" y="91078"/>
                    <a:pt x="84165" y="91338"/>
                    <a:pt x="84230" y="91584"/>
                  </a:cubicBezTo>
                  <a:cubicBezTo>
                    <a:pt x="84437" y="92609"/>
                    <a:pt x="84541" y="93659"/>
                    <a:pt x="84541" y="94710"/>
                  </a:cubicBezTo>
                  <a:cubicBezTo>
                    <a:pt x="84541" y="96824"/>
                    <a:pt x="84152" y="98964"/>
                    <a:pt x="83568" y="101104"/>
                  </a:cubicBezTo>
                  <a:cubicBezTo>
                    <a:pt x="82985" y="103244"/>
                    <a:pt x="82207" y="105385"/>
                    <a:pt x="81415" y="107551"/>
                  </a:cubicBezTo>
                  <a:cubicBezTo>
                    <a:pt x="80611" y="109704"/>
                    <a:pt x="79794" y="111909"/>
                    <a:pt x="79120" y="114192"/>
                  </a:cubicBezTo>
                  <a:cubicBezTo>
                    <a:pt x="78782" y="115333"/>
                    <a:pt x="78484" y="116500"/>
                    <a:pt x="78238" y="117707"/>
                  </a:cubicBezTo>
                  <a:cubicBezTo>
                    <a:pt x="78186" y="117992"/>
                    <a:pt x="78134" y="118303"/>
                    <a:pt x="78082" y="118601"/>
                  </a:cubicBezTo>
                  <a:cubicBezTo>
                    <a:pt x="78056" y="118757"/>
                    <a:pt x="78030" y="118900"/>
                    <a:pt x="78004" y="119055"/>
                  </a:cubicBezTo>
                  <a:lnTo>
                    <a:pt x="77952" y="119509"/>
                  </a:lnTo>
                  <a:lnTo>
                    <a:pt x="77836" y="120430"/>
                  </a:lnTo>
                  <a:lnTo>
                    <a:pt x="77784" y="120884"/>
                  </a:lnTo>
                  <a:cubicBezTo>
                    <a:pt x="77771" y="121040"/>
                    <a:pt x="77771" y="121183"/>
                    <a:pt x="77758" y="121338"/>
                  </a:cubicBezTo>
                  <a:cubicBezTo>
                    <a:pt x="77589" y="123764"/>
                    <a:pt x="77693" y="126202"/>
                    <a:pt x="78069" y="128602"/>
                  </a:cubicBezTo>
                  <a:cubicBezTo>
                    <a:pt x="78432" y="130975"/>
                    <a:pt x="79003" y="133297"/>
                    <a:pt x="79768" y="135580"/>
                  </a:cubicBezTo>
                  <a:cubicBezTo>
                    <a:pt x="81247" y="140093"/>
                    <a:pt x="83309" y="144322"/>
                    <a:pt x="85540" y="148369"/>
                  </a:cubicBezTo>
                  <a:cubicBezTo>
                    <a:pt x="87771" y="152402"/>
                    <a:pt x="90144" y="156281"/>
                    <a:pt x="92272" y="160198"/>
                  </a:cubicBezTo>
                  <a:cubicBezTo>
                    <a:pt x="94386" y="164115"/>
                    <a:pt x="96279" y="168097"/>
                    <a:pt x="97538" y="172195"/>
                  </a:cubicBezTo>
                  <a:lnTo>
                    <a:pt x="97966" y="173739"/>
                  </a:lnTo>
                  <a:cubicBezTo>
                    <a:pt x="98108" y="174258"/>
                    <a:pt x="98225" y="174763"/>
                    <a:pt x="98342" y="175282"/>
                  </a:cubicBezTo>
                  <a:cubicBezTo>
                    <a:pt x="98549" y="176307"/>
                    <a:pt x="98718" y="177344"/>
                    <a:pt x="98835" y="178382"/>
                  </a:cubicBezTo>
                  <a:cubicBezTo>
                    <a:pt x="99055" y="180457"/>
                    <a:pt x="99068" y="182546"/>
                    <a:pt x="98861" y="184621"/>
                  </a:cubicBezTo>
                  <a:cubicBezTo>
                    <a:pt x="99068" y="182507"/>
                    <a:pt x="99042" y="180367"/>
                    <a:pt x="98796" y="178252"/>
                  </a:cubicBezTo>
                  <a:cubicBezTo>
                    <a:pt x="98666" y="177189"/>
                    <a:pt x="98497" y="176138"/>
                    <a:pt x="98264" y="175101"/>
                  </a:cubicBezTo>
                  <a:cubicBezTo>
                    <a:pt x="98043" y="174063"/>
                    <a:pt x="97732" y="173012"/>
                    <a:pt x="97421" y="171975"/>
                  </a:cubicBezTo>
                  <a:cubicBezTo>
                    <a:pt x="96124" y="167811"/>
                    <a:pt x="94178" y="163803"/>
                    <a:pt x="92012" y="159860"/>
                  </a:cubicBezTo>
                  <a:cubicBezTo>
                    <a:pt x="89846" y="155904"/>
                    <a:pt x="87460" y="152013"/>
                    <a:pt x="85216" y="147941"/>
                  </a:cubicBezTo>
                  <a:cubicBezTo>
                    <a:pt x="82985" y="143868"/>
                    <a:pt x="80961" y="139601"/>
                    <a:pt x="79522" y="135061"/>
                  </a:cubicBezTo>
                  <a:cubicBezTo>
                    <a:pt x="78795" y="132778"/>
                    <a:pt x="78251" y="130430"/>
                    <a:pt x="77926" y="128070"/>
                  </a:cubicBezTo>
                  <a:cubicBezTo>
                    <a:pt x="77576" y="125657"/>
                    <a:pt x="77511" y="123219"/>
                    <a:pt x="77719" y="120793"/>
                  </a:cubicBezTo>
                  <a:lnTo>
                    <a:pt x="77939" y="118978"/>
                  </a:lnTo>
                  <a:lnTo>
                    <a:pt x="78095" y="118083"/>
                  </a:lnTo>
                  <a:cubicBezTo>
                    <a:pt x="78160" y="117784"/>
                    <a:pt x="78225" y="117486"/>
                    <a:pt x="78277" y="117188"/>
                  </a:cubicBezTo>
                  <a:cubicBezTo>
                    <a:pt x="78536" y="116007"/>
                    <a:pt x="78847" y="114853"/>
                    <a:pt x="79197" y="113725"/>
                  </a:cubicBezTo>
                  <a:cubicBezTo>
                    <a:pt x="79885" y="111455"/>
                    <a:pt x="80715" y="109289"/>
                    <a:pt x="81493" y="107149"/>
                  </a:cubicBezTo>
                  <a:cubicBezTo>
                    <a:pt x="82271" y="105008"/>
                    <a:pt x="83037" y="102907"/>
                    <a:pt x="83607" y="100793"/>
                  </a:cubicBezTo>
                  <a:cubicBezTo>
                    <a:pt x="84165" y="98692"/>
                    <a:pt x="84528" y="96578"/>
                    <a:pt x="84502" y="94502"/>
                  </a:cubicBezTo>
                  <a:cubicBezTo>
                    <a:pt x="84489" y="93465"/>
                    <a:pt x="84373" y="92440"/>
                    <a:pt x="84165" y="91441"/>
                  </a:cubicBezTo>
                  <a:lnTo>
                    <a:pt x="84074" y="91065"/>
                  </a:lnTo>
                  <a:cubicBezTo>
                    <a:pt x="84061" y="91000"/>
                    <a:pt x="84048" y="90936"/>
                    <a:pt x="84035" y="90871"/>
                  </a:cubicBezTo>
                  <a:lnTo>
                    <a:pt x="83971" y="90689"/>
                  </a:lnTo>
                  <a:lnTo>
                    <a:pt x="83750" y="89963"/>
                  </a:lnTo>
                  <a:cubicBezTo>
                    <a:pt x="83672" y="89716"/>
                    <a:pt x="83594" y="89470"/>
                    <a:pt x="83491" y="89236"/>
                  </a:cubicBezTo>
                  <a:lnTo>
                    <a:pt x="83348" y="88873"/>
                  </a:lnTo>
                  <a:cubicBezTo>
                    <a:pt x="83309" y="88757"/>
                    <a:pt x="83257" y="88640"/>
                    <a:pt x="83205" y="88523"/>
                  </a:cubicBezTo>
                  <a:cubicBezTo>
                    <a:pt x="82719" y="87487"/>
                    <a:pt x="82137" y="86504"/>
                    <a:pt x="81469" y="85585"/>
                  </a:cubicBezTo>
                  <a:close/>
                  <a:moveTo>
                    <a:pt x="24151" y="0"/>
                  </a:moveTo>
                  <a:cubicBezTo>
                    <a:pt x="22867" y="467"/>
                    <a:pt x="21635" y="1064"/>
                    <a:pt x="20493" y="1816"/>
                  </a:cubicBezTo>
                  <a:cubicBezTo>
                    <a:pt x="19404" y="2529"/>
                    <a:pt x="18379" y="3333"/>
                    <a:pt x="17419" y="4215"/>
                  </a:cubicBezTo>
                  <a:cubicBezTo>
                    <a:pt x="15552" y="5940"/>
                    <a:pt x="13982" y="7769"/>
                    <a:pt x="12491" y="9598"/>
                  </a:cubicBezTo>
                  <a:cubicBezTo>
                    <a:pt x="10999" y="11440"/>
                    <a:pt x="9598" y="13256"/>
                    <a:pt x="8184" y="15046"/>
                  </a:cubicBezTo>
                  <a:lnTo>
                    <a:pt x="7121" y="16369"/>
                  </a:lnTo>
                  <a:lnTo>
                    <a:pt x="6018" y="17718"/>
                  </a:lnTo>
                  <a:cubicBezTo>
                    <a:pt x="5227" y="18690"/>
                    <a:pt x="4488" y="19715"/>
                    <a:pt x="3813" y="20779"/>
                  </a:cubicBezTo>
                  <a:cubicBezTo>
                    <a:pt x="2400" y="22971"/>
                    <a:pt x="1336" y="25370"/>
                    <a:pt x="675" y="27912"/>
                  </a:cubicBezTo>
                  <a:cubicBezTo>
                    <a:pt x="363" y="29209"/>
                    <a:pt x="156" y="30532"/>
                    <a:pt x="78" y="31868"/>
                  </a:cubicBezTo>
                  <a:cubicBezTo>
                    <a:pt x="0" y="33178"/>
                    <a:pt x="39" y="34501"/>
                    <a:pt x="169" y="35811"/>
                  </a:cubicBezTo>
                  <a:cubicBezTo>
                    <a:pt x="324" y="37095"/>
                    <a:pt x="558" y="38366"/>
                    <a:pt x="856" y="39625"/>
                  </a:cubicBezTo>
                  <a:cubicBezTo>
                    <a:pt x="1180" y="40870"/>
                    <a:pt x="1570" y="42089"/>
                    <a:pt x="2023" y="43282"/>
                  </a:cubicBezTo>
                  <a:cubicBezTo>
                    <a:pt x="2490" y="44463"/>
                    <a:pt x="3009" y="45617"/>
                    <a:pt x="3580" y="46745"/>
                  </a:cubicBezTo>
                  <a:cubicBezTo>
                    <a:pt x="3865" y="47290"/>
                    <a:pt x="4164" y="47848"/>
                    <a:pt x="4475" y="48393"/>
                  </a:cubicBezTo>
                  <a:cubicBezTo>
                    <a:pt x="4786" y="48924"/>
                    <a:pt x="5097" y="49469"/>
                    <a:pt x="5435" y="49988"/>
                  </a:cubicBezTo>
                  <a:lnTo>
                    <a:pt x="5979" y="50792"/>
                  </a:lnTo>
                  <a:cubicBezTo>
                    <a:pt x="6174" y="51077"/>
                    <a:pt x="6382" y="51376"/>
                    <a:pt x="6602" y="51674"/>
                  </a:cubicBezTo>
                  <a:cubicBezTo>
                    <a:pt x="6823" y="51972"/>
                    <a:pt x="7043" y="52297"/>
                    <a:pt x="7289" y="52608"/>
                  </a:cubicBezTo>
                  <a:lnTo>
                    <a:pt x="8029" y="53581"/>
                  </a:lnTo>
                  <a:cubicBezTo>
                    <a:pt x="9053" y="54891"/>
                    <a:pt x="10208" y="56279"/>
                    <a:pt x="11388" y="57589"/>
                  </a:cubicBezTo>
                  <a:cubicBezTo>
                    <a:pt x="13736" y="60248"/>
                    <a:pt x="16122" y="62725"/>
                    <a:pt x="17627" y="64398"/>
                  </a:cubicBezTo>
                  <a:cubicBezTo>
                    <a:pt x="18742" y="65630"/>
                    <a:pt x="19819" y="66850"/>
                    <a:pt x="20857" y="68095"/>
                  </a:cubicBezTo>
                  <a:lnTo>
                    <a:pt x="21622" y="69029"/>
                  </a:lnTo>
                  <a:cubicBezTo>
                    <a:pt x="21868" y="69340"/>
                    <a:pt x="22102" y="69651"/>
                    <a:pt x="22348" y="69975"/>
                  </a:cubicBezTo>
                  <a:cubicBezTo>
                    <a:pt x="22582" y="70300"/>
                    <a:pt x="22841" y="70611"/>
                    <a:pt x="23061" y="70935"/>
                  </a:cubicBezTo>
                  <a:lnTo>
                    <a:pt x="23749" y="71908"/>
                  </a:lnTo>
                  <a:cubicBezTo>
                    <a:pt x="23995" y="72219"/>
                    <a:pt x="24216" y="72556"/>
                    <a:pt x="24423" y="72894"/>
                  </a:cubicBezTo>
                  <a:cubicBezTo>
                    <a:pt x="24631" y="73218"/>
                    <a:pt x="24864" y="73542"/>
                    <a:pt x="25072" y="73879"/>
                  </a:cubicBezTo>
                  <a:cubicBezTo>
                    <a:pt x="25487" y="74567"/>
                    <a:pt x="25928" y="75228"/>
                    <a:pt x="26304" y="75916"/>
                  </a:cubicBezTo>
                  <a:lnTo>
                    <a:pt x="26914" y="76940"/>
                  </a:lnTo>
                  <a:lnTo>
                    <a:pt x="27471" y="77991"/>
                  </a:lnTo>
                  <a:lnTo>
                    <a:pt x="27757" y="78510"/>
                  </a:lnTo>
                  <a:lnTo>
                    <a:pt x="28016" y="79042"/>
                  </a:lnTo>
                  <a:lnTo>
                    <a:pt x="28548" y="80118"/>
                  </a:lnTo>
                  <a:cubicBezTo>
                    <a:pt x="29923" y="82985"/>
                    <a:pt x="31064" y="85942"/>
                    <a:pt x="31998" y="88977"/>
                  </a:cubicBezTo>
                  <a:cubicBezTo>
                    <a:pt x="32206" y="89742"/>
                    <a:pt x="32452" y="90508"/>
                    <a:pt x="32634" y="91273"/>
                  </a:cubicBezTo>
                  <a:lnTo>
                    <a:pt x="32932" y="92427"/>
                  </a:lnTo>
                  <a:lnTo>
                    <a:pt x="33191" y="93582"/>
                  </a:lnTo>
                  <a:lnTo>
                    <a:pt x="33321" y="94165"/>
                  </a:lnTo>
                  <a:lnTo>
                    <a:pt x="33438" y="94749"/>
                  </a:lnTo>
                  <a:lnTo>
                    <a:pt x="33658" y="95903"/>
                  </a:lnTo>
                  <a:cubicBezTo>
                    <a:pt x="33736" y="96292"/>
                    <a:pt x="33801" y="96694"/>
                    <a:pt x="33866" y="97084"/>
                  </a:cubicBezTo>
                  <a:cubicBezTo>
                    <a:pt x="33931" y="97473"/>
                    <a:pt x="33996" y="97862"/>
                    <a:pt x="34047" y="98251"/>
                  </a:cubicBezTo>
                  <a:cubicBezTo>
                    <a:pt x="34488" y="101377"/>
                    <a:pt x="34696" y="104529"/>
                    <a:pt x="34670" y="107693"/>
                  </a:cubicBezTo>
                  <a:lnTo>
                    <a:pt x="34657" y="108874"/>
                  </a:lnTo>
                  <a:lnTo>
                    <a:pt x="34605" y="110054"/>
                  </a:lnTo>
                  <a:cubicBezTo>
                    <a:pt x="34579" y="110845"/>
                    <a:pt x="34501" y="111623"/>
                    <a:pt x="34450" y="112402"/>
                  </a:cubicBezTo>
                  <a:cubicBezTo>
                    <a:pt x="34424" y="112804"/>
                    <a:pt x="34372" y="113193"/>
                    <a:pt x="34333" y="113582"/>
                  </a:cubicBezTo>
                  <a:cubicBezTo>
                    <a:pt x="34281" y="113971"/>
                    <a:pt x="34255" y="114360"/>
                    <a:pt x="34203" y="114749"/>
                  </a:cubicBezTo>
                  <a:cubicBezTo>
                    <a:pt x="34086" y="115527"/>
                    <a:pt x="33996" y="116306"/>
                    <a:pt x="33853" y="117084"/>
                  </a:cubicBezTo>
                  <a:cubicBezTo>
                    <a:pt x="33606" y="118627"/>
                    <a:pt x="33269" y="120158"/>
                    <a:pt x="32906" y="121675"/>
                  </a:cubicBezTo>
                  <a:cubicBezTo>
                    <a:pt x="32504" y="123193"/>
                    <a:pt x="32089" y="124685"/>
                    <a:pt x="31583" y="126176"/>
                  </a:cubicBezTo>
                  <a:cubicBezTo>
                    <a:pt x="30571" y="129159"/>
                    <a:pt x="29313" y="132156"/>
                    <a:pt x="28094" y="135255"/>
                  </a:cubicBezTo>
                  <a:cubicBezTo>
                    <a:pt x="26888" y="138355"/>
                    <a:pt x="25669" y="141559"/>
                    <a:pt x="24774" y="144957"/>
                  </a:cubicBezTo>
                  <a:cubicBezTo>
                    <a:pt x="23892" y="148356"/>
                    <a:pt x="23373" y="151845"/>
                    <a:pt x="23230" y="155360"/>
                  </a:cubicBezTo>
                  <a:cubicBezTo>
                    <a:pt x="23074" y="158849"/>
                    <a:pt x="23282" y="162351"/>
                    <a:pt x="23840" y="165801"/>
                  </a:cubicBezTo>
                  <a:cubicBezTo>
                    <a:pt x="24112" y="167526"/>
                    <a:pt x="24462" y="169225"/>
                    <a:pt x="24916" y="170911"/>
                  </a:cubicBezTo>
                  <a:cubicBezTo>
                    <a:pt x="25357" y="172597"/>
                    <a:pt x="25876" y="174245"/>
                    <a:pt x="26486" y="175879"/>
                  </a:cubicBezTo>
                  <a:cubicBezTo>
                    <a:pt x="26641" y="176294"/>
                    <a:pt x="26797" y="176696"/>
                    <a:pt x="26953" y="177098"/>
                  </a:cubicBezTo>
                  <a:lnTo>
                    <a:pt x="27458" y="178304"/>
                  </a:lnTo>
                  <a:lnTo>
                    <a:pt x="27990" y="179498"/>
                  </a:lnTo>
                  <a:cubicBezTo>
                    <a:pt x="28159" y="179900"/>
                    <a:pt x="28366" y="180289"/>
                    <a:pt x="28548" y="180678"/>
                  </a:cubicBezTo>
                  <a:cubicBezTo>
                    <a:pt x="29313" y="182247"/>
                    <a:pt x="30169" y="183765"/>
                    <a:pt x="31090" y="185243"/>
                  </a:cubicBezTo>
                  <a:cubicBezTo>
                    <a:pt x="32011" y="186722"/>
                    <a:pt x="33010" y="188149"/>
                    <a:pt x="34086" y="189524"/>
                  </a:cubicBezTo>
                  <a:cubicBezTo>
                    <a:pt x="35163" y="190899"/>
                    <a:pt x="36317" y="192209"/>
                    <a:pt x="37536" y="193467"/>
                  </a:cubicBezTo>
                  <a:cubicBezTo>
                    <a:pt x="39975" y="195944"/>
                    <a:pt x="42660" y="198175"/>
                    <a:pt x="45552" y="200108"/>
                  </a:cubicBezTo>
                  <a:cubicBezTo>
                    <a:pt x="46992" y="201080"/>
                    <a:pt x="48471" y="201975"/>
                    <a:pt x="50001" y="202805"/>
                  </a:cubicBezTo>
                  <a:cubicBezTo>
                    <a:pt x="51532" y="203623"/>
                    <a:pt x="53101" y="204349"/>
                    <a:pt x="54696" y="205010"/>
                  </a:cubicBezTo>
                  <a:cubicBezTo>
                    <a:pt x="56292" y="205685"/>
                    <a:pt x="57926" y="206256"/>
                    <a:pt x="59586" y="206761"/>
                  </a:cubicBezTo>
                  <a:cubicBezTo>
                    <a:pt x="61233" y="207254"/>
                    <a:pt x="62920" y="207682"/>
                    <a:pt x="64619" y="208019"/>
                  </a:cubicBezTo>
                  <a:cubicBezTo>
                    <a:pt x="66305" y="208344"/>
                    <a:pt x="68017" y="208590"/>
                    <a:pt x="69755" y="208759"/>
                  </a:cubicBezTo>
                  <a:cubicBezTo>
                    <a:pt x="70183" y="208798"/>
                    <a:pt x="70611" y="208837"/>
                    <a:pt x="71052" y="208863"/>
                  </a:cubicBezTo>
                  <a:lnTo>
                    <a:pt x="72349" y="208940"/>
                  </a:lnTo>
                  <a:lnTo>
                    <a:pt x="73646" y="208979"/>
                  </a:lnTo>
                  <a:cubicBezTo>
                    <a:pt x="73789" y="208984"/>
                    <a:pt x="73931" y="208985"/>
                    <a:pt x="74075" y="208985"/>
                  </a:cubicBezTo>
                  <a:cubicBezTo>
                    <a:pt x="74361" y="208985"/>
                    <a:pt x="74649" y="208979"/>
                    <a:pt x="74943" y="208979"/>
                  </a:cubicBezTo>
                  <a:cubicBezTo>
                    <a:pt x="78445" y="208966"/>
                    <a:pt x="81934" y="208538"/>
                    <a:pt x="85332" y="207708"/>
                  </a:cubicBezTo>
                  <a:cubicBezTo>
                    <a:pt x="87096" y="207280"/>
                    <a:pt x="88809" y="206684"/>
                    <a:pt x="90469" y="205944"/>
                  </a:cubicBezTo>
                  <a:lnTo>
                    <a:pt x="91091" y="205646"/>
                  </a:lnTo>
                  <a:lnTo>
                    <a:pt x="91714" y="205322"/>
                  </a:lnTo>
                  <a:lnTo>
                    <a:pt x="92025" y="205166"/>
                  </a:lnTo>
                  <a:lnTo>
                    <a:pt x="92323" y="204997"/>
                  </a:lnTo>
                  <a:lnTo>
                    <a:pt x="92933" y="204647"/>
                  </a:lnTo>
                  <a:cubicBezTo>
                    <a:pt x="93750" y="204167"/>
                    <a:pt x="94528" y="203635"/>
                    <a:pt x="95268" y="203052"/>
                  </a:cubicBezTo>
                  <a:cubicBezTo>
                    <a:pt x="96772" y="201884"/>
                    <a:pt x="98108" y="200523"/>
                    <a:pt x="99263" y="198992"/>
                  </a:cubicBezTo>
                  <a:cubicBezTo>
                    <a:pt x="100378" y="197500"/>
                    <a:pt x="101325" y="195866"/>
                    <a:pt x="102064" y="194141"/>
                  </a:cubicBezTo>
                  <a:cubicBezTo>
                    <a:pt x="102427" y="193298"/>
                    <a:pt x="102752" y="192429"/>
                    <a:pt x="103037" y="191547"/>
                  </a:cubicBezTo>
                  <a:cubicBezTo>
                    <a:pt x="103167" y="191106"/>
                    <a:pt x="103296" y="190678"/>
                    <a:pt x="103413" y="190224"/>
                  </a:cubicBezTo>
                  <a:cubicBezTo>
                    <a:pt x="103465" y="190004"/>
                    <a:pt x="103517" y="189796"/>
                    <a:pt x="103569" y="189563"/>
                  </a:cubicBezTo>
                  <a:lnTo>
                    <a:pt x="103724" y="188901"/>
                  </a:lnTo>
                  <a:cubicBezTo>
                    <a:pt x="104088" y="187137"/>
                    <a:pt x="104321" y="185347"/>
                    <a:pt x="104399" y="183557"/>
                  </a:cubicBezTo>
                  <a:cubicBezTo>
                    <a:pt x="104529" y="179990"/>
                    <a:pt x="104153" y="176437"/>
                    <a:pt x="103271" y="172973"/>
                  </a:cubicBezTo>
                  <a:cubicBezTo>
                    <a:pt x="103167" y="172545"/>
                    <a:pt x="103050" y="172130"/>
                    <a:pt x="102920" y="171715"/>
                  </a:cubicBezTo>
                  <a:cubicBezTo>
                    <a:pt x="102804" y="171300"/>
                    <a:pt x="102687" y="170872"/>
                    <a:pt x="102557" y="170457"/>
                  </a:cubicBezTo>
                  <a:cubicBezTo>
                    <a:pt x="102272" y="169640"/>
                    <a:pt x="102025" y="168810"/>
                    <a:pt x="101701" y="168006"/>
                  </a:cubicBezTo>
                  <a:cubicBezTo>
                    <a:pt x="101104" y="166384"/>
                    <a:pt x="100404" y="164828"/>
                    <a:pt x="99704" y="163285"/>
                  </a:cubicBezTo>
                  <a:cubicBezTo>
                    <a:pt x="96798" y="157137"/>
                    <a:pt x="93205" y="151598"/>
                    <a:pt x="90093" y="146021"/>
                  </a:cubicBezTo>
                  <a:cubicBezTo>
                    <a:pt x="89885" y="145684"/>
                    <a:pt x="89703" y="145333"/>
                    <a:pt x="89509" y="144983"/>
                  </a:cubicBezTo>
                  <a:lnTo>
                    <a:pt x="88951" y="143946"/>
                  </a:lnTo>
                  <a:cubicBezTo>
                    <a:pt x="88588" y="143245"/>
                    <a:pt x="88212" y="142558"/>
                    <a:pt x="87862" y="141844"/>
                  </a:cubicBezTo>
                  <a:lnTo>
                    <a:pt x="87343" y="140794"/>
                  </a:lnTo>
                  <a:lnTo>
                    <a:pt x="86863" y="139730"/>
                  </a:lnTo>
                  <a:lnTo>
                    <a:pt x="86604" y="139211"/>
                  </a:lnTo>
                  <a:lnTo>
                    <a:pt x="86383" y="138667"/>
                  </a:lnTo>
                  <a:lnTo>
                    <a:pt x="85916" y="137603"/>
                  </a:lnTo>
                  <a:lnTo>
                    <a:pt x="85488" y="136527"/>
                  </a:lnTo>
                  <a:lnTo>
                    <a:pt x="85268" y="135995"/>
                  </a:lnTo>
                  <a:lnTo>
                    <a:pt x="85073" y="135450"/>
                  </a:lnTo>
                  <a:lnTo>
                    <a:pt x="84684" y="134373"/>
                  </a:lnTo>
                  <a:lnTo>
                    <a:pt x="84334" y="133284"/>
                  </a:lnTo>
                  <a:lnTo>
                    <a:pt x="84152" y="132739"/>
                  </a:lnTo>
                  <a:cubicBezTo>
                    <a:pt x="84100" y="132558"/>
                    <a:pt x="84061" y="132376"/>
                    <a:pt x="84009" y="132194"/>
                  </a:cubicBezTo>
                  <a:lnTo>
                    <a:pt x="83698" y="131105"/>
                  </a:lnTo>
                  <a:lnTo>
                    <a:pt x="83452" y="130002"/>
                  </a:lnTo>
                  <a:lnTo>
                    <a:pt x="83322" y="129458"/>
                  </a:lnTo>
                  <a:lnTo>
                    <a:pt x="83218" y="128913"/>
                  </a:lnTo>
                  <a:lnTo>
                    <a:pt x="83024" y="127810"/>
                  </a:lnTo>
                  <a:lnTo>
                    <a:pt x="82881" y="126708"/>
                  </a:lnTo>
                  <a:lnTo>
                    <a:pt x="82816" y="126163"/>
                  </a:lnTo>
                  <a:lnTo>
                    <a:pt x="82777" y="125605"/>
                  </a:lnTo>
                  <a:lnTo>
                    <a:pt x="82699" y="124516"/>
                  </a:lnTo>
                  <a:lnTo>
                    <a:pt x="82686" y="123413"/>
                  </a:lnTo>
                  <a:lnTo>
                    <a:pt x="82686" y="122869"/>
                  </a:lnTo>
                  <a:lnTo>
                    <a:pt x="82712" y="122324"/>
                  </a:lnTo>
                  <a:cubicBezTo>
                    <a:pt x="82738" y="121961"/>
                    <a:pt x="82751" y="121598"/>
                    <a:pt x="82777" y="121247"/>
                  </a:cubicBezTo>
                  <a:lnTo>
                    <a:pt x="82907" y="120171"/>
                  </a:lnTo>
                  <a:cubicBezTo>
                    <a:pt x="83102" y="118705"/>
                    <a:pt x="83413" y="117253"/>
                    <a:pt x="83841" y="115839"/>
                  </a:cubicBezTo>
                  <a:cubicBezTo>
                    <a:pt x="84256" y="114373"/>
                    <a:pt x="84775" y="112882"/>
                    <a:pt x="85307" y="111377"/>
                  </a:cubicBezTo>
                  <a:cubicBezTo>
                    <a:pt x="86396" y="108342"/>
                    <a:pt x="87654" y="105216"/>
                    <a:pt x="88536" y="101753"/>
                  </a:cubicBezTo>
                  <a:cubicBezTo>
                    <a:pt x="88757" y="100897"/>
                    <a:pt x="88951" y="100002"/>
                    <a:pt x="89107" y="99107"/>
                  </a:cubicBezTo>
                  <a:lnTo>
                    <a:pt x="89224" y="98420"/>
                  </a:lnTo>
                  <a:lnTo>
                    <a:pt x="89275" y="98069"/>
                  </a:lnTo>
                  <a:lnTo>
                    <a:pt x="89314" y="97719"/>
                  </a:lnTo>
                  <a:lnTo>
                    <a:pt x="89392" y="97032"/>
                  </a:lnTo>
                  <a:lnTo>
                    <a:pt x="89401" y="96906"/>
                  </a:lnTo>
                  <a:lnTo>
                    <a:pt x="89401" y="96906"/>
                  </a:lnTo>
                  <a:cubicBezTo>
                    <a:pt x="89368" y="97251"/>
                    <a:pt x="89326" y="97596"/>
                    <a:pt x="89275" y="97940"/>
                  </a:cubicBezTo>
                  <a:cubicBezTo>
                    <a:pt x="88951" y="100209"/>
                    <a:pt x="88406" y="102453"/>
                    <a:pt x="87680" y="104645"/>
                  </a:cubicBezTo>
                  <a:cubicBezTo>
                    <a:pt x="86993" y="106747"/>
                    <a:pt x="86240" y="108744"/>
                    <a:pt x="85527" y="110690"/>
                  </a:cubicBezTo>
                  <a:cubicBezTo>
                    <a:pt x="84814" y="112635"/>
                    <a:pt x="84152" y="114529"/>
                    <a:pt x="83633" y="116396"/>
                  </a:cubicBezTo>
                  <a:cubicBezTo>
                    <a:pt x="83374" y="117330"/>
                    <a:pt x="83166" y="118251"/>
                    <a:pt x="82998" y="119172"/>
                  </a:cubicBezTo>
                  <a:cubicBezTo>
                    <a:pt x="82959" y="119393"/>
                    <a:pt x="82920" y="119626"/>
                    <a:pt x="82894" y="119847"/>
                  </a:cubicBezTo>
                  <a:lnTo>
                    <a:pt x="82803" y="120534"/>
                  </a:lnTo>
                  <a:lnTo>
                    <a:pt x="82725" y="121221"/>
                  </a:lnTo>
                  <a:cubicBezTo>
                    <a:pt x="82699" y="121455"/>
                    <a:pt x="82699" y="121688"/>
                    <a:pt x="82674" y="121922"/>
                  </a:cubicBezTo>
                  <a:cubicBezTo>
                    <a:pt x="82557" y="123777"/>
                    <a:pt x="82635" y="125657"/>
                    <a:pt x="82920" y="127499"/>
                  </a:cubicBezTo>
                  <a:cubicBezTo>
                    <a:pt x="83465" y="131248"/>
                    <a:pt x="84645" y="134970"/>
                    <a:pt x="86240" y="138589"/>
                  </a:cubicBezTo>
                  <a:cubicBezTo>
                    <a:pt x="87019" y="140392"/>
                    <a:pt x="87888" y="142182"/>
                    <a:pt x="88834" y="143946"/>
                  </a:cubicBezTo>
                  <a:cubicBezTo>
                    <a:pt x="89768" y="145710"/>
                    <a:pt x="90780" y="147474"/>
                    <a:pt x="91805" y="149238"/>
                  </a:cubicBezTo>
                  <a:cubicBezTo>
                    <a:pt x="93854" y="152779"/>
                    <a:pt x="95994" y="156345"/>
                    <a:pt x="97966" y="160107"/>
                  </a:cubicBezTo>
                  <a:cubicBezTo>
                    <a:pt x="98938" y="161988"/>
                    <a:pt x="99859" y="163920"/>
                    <a:pt x="100702" y="165905"/>
                  </a:cubicBezTo>
                  <a:cubicBezTo>
                    <a:pt x="101545" y="167915"/>
                    <a:pt x="102272" y="169977"/>
                    <a:pt x="102855" y="172066"/>
                  </a:cubicBezTo>
                  <a:cubicBezTo>
                    <a:pt x="103024" y="172597"/>
                    <a:pt x="103154" y="173155"/>
                    <a:pt x="103283" y="173687"/>
                  </a:cubicBezTo>
                  <a:lnTo>
                    <a:pt x="103465" y="174504"/>
                  </a:lnTo>
                  <a:lnTo>
                    <a:pt x="103634" y="175321"/>
                  </a:lnTo>
                  <a:cubicBezTo>
                    <a:pt x="103828" y="176424"/>
                    <a:pt x="103984" y="177526"/>
                    <a:pt x="104088" y="178642"/>
                  </a:cubicBezTo>
                  <a:cubicBezTo>
                    <a:pt x="104204" y="179757"/>
                    <a:pt x="104256" y="180872"/>
                    <a:pt x="104256" y="182001"/>
                  </a:cubicBezTo>
                  <a:cubicBezTo>
                    <a:pt x="104256" y="184258"/>
                    <a:pt x="104036" y="186515"/>
                    <a:pt x="103582" y="188720"/>
                  </a:cubicBezTo>
                  <a:cubicBezTo>
                    <a:pt x="103348" y="189848"/>
                    <a:pt x="103037" y="190950"/>
                    <a:pt x="102674" y="192040"/>
                  </a:cubicBezTo>
                  <a:cubicBezTo>
                    <a:pt x="101935" y="194258"/>
                    <a:pt x="100884" y="196359"/>
                    <a:pt x="99535" y="198279"/>
                  </a:cubicBezTo>
                  <a:cubicBezTo>
                    <a:pt x="98173" y="200237"/>
                    <a:pt x="96487" y="201949"/>
                    <a:pt x="94554" y="203350"/>
                  </a:cubicBezTo>
                  <a:cubicBezTo>
                    <a:pt x="93595" y="204038"/>
                    <a:pt x="92596" y="204647"/>
                    <a:pt x="91545" y="205192"/>
                  </a:cubicBezTo>
                  <a:cubicBezTo>
                    <a:pt x="90521" y="205724"/>
                    <a:pt x="89457" y="206178"/>
                    <a:pt x="88368" y="206567"/>
                  </a:cubicBezTo>
                  <a:cubicBezTo>
                    <a:pt x="87304" y="206943"/>
                    <a:pt x="86214" y="207267"/>
                    <a:pt x="85112" y="207540"/>
                  </a:cubicBezTo>
                  <a:cubicBezTo>
                    <a:pt x="84022" y="207799"/>
                    <a:pt x="82933" y="208019"/>
                    <a:pt x="81843" y="208188"/>
                  </a:cubicBezTo>
                  <a:cubicBezTo>
                    <a:pt x="79664" y="208525"/>
                    <a:pt x="77472" y="208707"/>
                    <a:pt x="75267" y="208733"/>
                  </a:cubicBezTo>
                  <a:cubicBezTo>
                    <a:pt x="75018" y="208737"/>
                    <a:pt x="74769" y="208738"/>
                    <a:pt x="74520" y="208738"/>
                  </a:cubicBezTo>
                  <a:cubicBezTo>
                    <a:pt x="70385" y="208738"/>
                    <a:pt x="66257" y="208231"/>
                    <a:pt x="62232" y="207228"/>
                  </a:cubicBezTo>
                  <a:cubicBezTo>
                    <a:pt x="53620" y="205114"/>
                    <a:pt x="45695" y="200821"/>
                    <a:pt x="39197" y="194777"/>
                  </a:cubicBezTo>
                  <a:cubicBezTo>
                    <a:pt x="35941" y="191703"/>
                    <a:pt x="33114" y="188201"/>
                    <a:pt x="30818" y="184361"/>
                  </a:cubicBezTo>
                  <a:cubicBezTo>
                    <a:pt x="28496" y="180509"/>
                    <a:pt x="26693" y="176372"/>
                    <a:pt x="25448" y="172053"/>
                  </a:cubicBezTo>
                  <a:lnTo>
                    <a:pt x="25448" y="172053"/>
                  </a:lnTo>
                  <a:cubicBezTo>
                    <a:pt x="25565" y="172351"/>
                    <a:pt x="25707" y="172623"/>
                    <a:pt x="25863" y="172896"/>
                  </a:cubicBezTo>
                  <a:cubicBezTo>
                    <a:pt x="25873" y="172909"/>
                    <a:pt x="25881" y="172916"/>
                    <a:pt x="25888" y="172916"/>
                  </a:cubicBezTo>
                  <a:cubicBezTo>
                    <a:pt x="25905" y="172916"/>
                    <a:pt x="25905" y="172855"/>
                    <a:pt x="25876" y="172701"/>
                  </a:cubicBezTo>
                  <a:cubicBezTo>
                    <a:pt x="25837" y="172494"/>
                    <a:pt x="25746" y="172104"/>
                    <a:pt x="25591" y="171482"/>
                  </a:cubicBezTo>
                  <a:lnTo>
                    <a:pt x="25591" y="171482"/>
                  </a:lnTo>
                  <a:cubicBezTo>
                    <a:pt x="26836" y="175840"/>
                    <a:pt x="28652" y="180029"/>
                    <a:pt x="30986" y="183908"/>
                  </a:cubicBezTo>
                  <a:cubicBezTo>
                    <a:pt x="33308" y="187786"/>
                    <a:pt x="36149" y="191314"/>
                    <a:pt x="39443" y="194388"/>
                  </a:cubicBezTo>
                  <a:cubicBezTo>
                    <a:pt x="42712" y="197436"/>
                    <a:pt x="46356" y="200043"/>
                    <a:pt x="50299" y="202144"/>
                  </a:cubicBezTo>
                  <a:cubicBezTo>
                    <a:pt x="54216" y="204219"/>
                    <a:pt x="58380" y="205802"/>
                    <a:pt x="62686" y="206839"/>
                  </a:cubicBezTo>
                  <a:cubicBezTo>
                    <a:pt x="66589" y="207794"/>
                    <a:pt x="70589" y="208267"/>
                    <a:pt x="74608" y="208267"/>
                  </a:cubicBezTo>
                  <a:cubicBezTo>
                    <a:pt x="75009" y="208267"/>
                    <a:pt x="75410" y="208262"/>
                    <a:pt x="75812" y="208253"/>
                  </a:cubicBezTo>
                  <a:cubicBezTo>
                    <a:pt x="76370" y="208227"/>
                    <a:pt x="76915" y="208214"/>
                    <a:pt x="77472" y="208175"/>
                  </a:cubicBezTo>
                  <a:cubicBezTo>
                    <a:pt x="78017" y="208149"/>
                    <a:pt x="78575" y="208110"/>
                    <a:pt x="79120" y="208058"/>
                  </a:cubicBezTo>
                  <a:cubicBezTo>
                    <a:pt x="80222" y="207955"/>
                    <a:pt x="81325" y="207812"/>
                    <a:pt x="82414" y="207617"/>
                  </a:cubicBezTo>
                  <a:cubicBezTo>
                    <a:pt x="84645" y="207254"/>
                    <a:pt x="86837" y="206671"/>
                    <a:pt x="88951" y="205866"/>
                  </a:cubicBezTo>
                  <a:cubicBezTo>
                    <a:pt x="90041" y="205438"/>
                    <a:pt x="91078" y="204946"/>
                    <a:pt x="92103" y="204388"/>
                  </a:cubicBezTo>
                  <a:cubicBezTo>
                    <a:pt x="95229" y="202663"/>
                    <a:pt x="97862" y="200185"/>
                    <a:pt x="99781" y="197176"/>
                  </a:cubicBezTo>
                  <a:cubicBezTo>
                    <a:pt x="101027" y="195205"/>
                    <a:pt x="101986" y="193078"/>
                    <a:pt x="102635" y="190834"/>
                  </a:cubicBezTo>
                  <a:cubicBezTo>
                    <a:pt x="102959" y="189744"/>
                    <a:pt x="103219" y="188629"/>
                    <a:pt x="103413" y="187500"/>
                  </a:cubicBezTo>
                  <a:cubicBezTo>
                    <a:pt x="103608" y="186385"/>
                    <a:pt x="103737" y="185256"/>
                    <a:pt x="103815" y="184115"/>
                  </a:cubicBezTo>
                  <a:cubicBezTo>
                    <a:pt x="103945" y="181871"/>
                    <a:pt x="103880" y="179614"/>
                    <a:pt x="103595" y="177383"/>
                  </a:cubicBezTo>
                  <a:cubicBezTo>
                    <a:pt x="103452" y="176268"/>
                    <a:pt x="103258" y="175152"/>
                    <a:pt x="103011" y="174063"/>
                  </a:cubicBezTo>
                  <a:cubicBezTo>
                    <a:pt x="102946" y="173778"/>
                    <a:pt x="102894" y="173505"/>
                    <a:pt x="102817" y="173233"/>
                  </a:cubicBezTo>
                  <a:cubicBezTo>
                    <a:pt x="102752" y="172973"/>
                    <a:pt x="102687" y="172688"/>
                    <a:pt x="102609" y="172429"/>
                  </a:cubicBezTo>
                  <a:lnTo>
                    <a:pt x="102142" y="170833"/>
                  </a:lnTo>
                  <a:cubicBezTo>
                    <a:pt x="100832" y="166618"/>
                    <a:pt x="98977" y="162662"/>
                    <a:pt x="96954" y="158888"/>
                  </a:cubicBezTo>
                  <a:cubicBezTo>
                    <a:pt x="94931" y="155126"/>
                    <a:pt x="92752" y="151520"/>
                    <a:pt x="90689" y="147928"/>
                  </a:cubicBezTo>
                  <a:cubicBezTo>
                    <a:pt x="89665" y="146125"/>
                    <a:pt x="88666" y="144348"/>
                    <a:pt x="87758" y="142532"/>
                  </a:cubicBezTo>
                  <a:cubicBezTo>
                    <a:pt x="86837" y="140716"/>
                    <a:pt x="85994" y="138874"/>
                    <a:pt x="85242" y="137019"/>
                  </a:cubicBezTo>
                  <a:cubicBezTo>
                    <a:pt x="85060" y="136553"/>
                    <a:pt x="84866" y="136086"/>
                    <a:pt x="84710" y="135619"/>
                  </a:cubicBezTo>
                  <a:lnTo>
                    <a:pt x="84450" y="134918"/>
                  </a:lnTo>
                  <a:cubicBezTo>
                    <a:pt x="84373" y="134685"/>
                    <a:pt x="84282" y="134451"/>
                    <a:pt x="84217" y="134205"/>
                  </a:cubicBezTo>
                  <a:lnTo>
                    <a:pt x="83763" y="132791"/>
                  </a:lnTo>
                  <a:lnTo>
                    <a:pt x="83361" y="131364"/>
                  </a:lnTo>
                  <a:cubicBezTo>
                    <a:pt x="82881" y="129484"/>
                    <a:pt x="82544" y="127564"/>
                    <a:pt x="82388" y="125618"/>
                  </a:cubicBezTo>
                  <a:cubicBezTo>
                    <a:pt x="82310" y="124672"/>
                    <a:pt x="82284" y="123712"/>
                    <a:pt x="82297" y="122752"/>
                  </a:cubicBezTo>
                  <a:lnTo>
                    <a:pt x="82375" y="121325"/>
                  </a:lnTo>
                  <a:lnTo>
                    <a:pt x="82531" y="119911"/>
                  </a:lnTo>
                  <a:cubicBezTo>
                    <a:pt x="82829" y="117966"/>
                    <a:pt x="83283" y="116046"/>
                    <a:pt x="83906" y="114179"/>
                  </a:cubicBezTo>
                  <a:cubicBezTo>
                    <a:pt x="84515" y="112246"/>
                    <a:pt x="85242" y="110287"/>
                    <a:pt x="85981" y="108251"/>
                  </a:cubicBezTo>
                  <a:cubicBezTo>
                    <a:pt x="86707" y="106228"/>
                    <a:pt x="87447" y="104126"/>
                    <a:pt x="88004" y="101909"/>
                  </a:cubicBezTo>
                  <a:cubicBezTo>
                    <a:pt x="88562" y="99691"/>
                    <a:pt x="88977" y="97330"/>
                    <a:pt x="88977" y="94866"/>
                  </a:cubicBezTo>
                  <a:cubicBezTo>
                    <a:pt x="88977" y="93620"/>
                    <a:pt x="88860" y="92375"/>
                    <a:pt x="88627" y="91156"/>
                  </a:cubicBezTo>
                  <a:cubicBezTo>
                    <a:pt x="88575" y="90845"/>
                    <a:pt x="88510" y="90546"/>
                    <a:pt x="88432" y="90235"/>
                  </a:cubicBezTo>
                  <a:lnTo>
                    <a:pt x="88316" y="89781"/>
                  </a:lnTo>
                  <a:lnTo>
                    <a:pt x="88186" y="89327"/>
                  </a:lnTo>
                  <a:lnTo>
                    <a:pt x="87901" y="88432"/>
                  </a:lnTo>
                  <a:cubicBezTo>
                    <a:pt x="87862" y="88277"/>
                    <a:pt x="87797" y="88134"/>
                    <a:pt x="87745" y="87991"/>
                  </a:cubicBezTo>
                  <a:lnTo>
                    <a:pt x="87563" y="87550"/>
                  </a:lnTo>
                  <a:lnTo>
                    <a:pt x="88095" y="87330"/>
                  </a:lnTo>
                  <a:cubicBezTo>
                    <a:pt x="87434" y="85657"/>
                    <a:pt x="86552" y="84074"/>
                    <a:pt x="85475" y="82622"/>
                  </a:cubicBezTo>
                  <a:cubicBezTo>
                    <a:pt x="84437" y="81247"/>
                    <a:pt x="83270" y="79963"/>
                    <a:pt x="81986" y="78795"/>
                  </a:cubicBezTo>
                  <a:cubicBezTo>
                    <a:pt x="79509" y="76500"/>
                    <a:pt x="76837" y="74697"/>
                    <a:pt x="74243" y="72985"/>
                  </a:cubicBezTo>
                  <a:lnTo>
                    <a:pt x="70391" y="70494"/>
                  </a:lnTo>
                  <a:cubicBezTo>
                    <a:pt x="69119" y="69664"/>
                    <a:pt x="67887" y="68847"/>
                    <a:pt x="66720" y="68004"/>
                  </a:cubicBezTo>
                  <a:cubicBezTo>
                    <a:pt x="66422" y="67796"/>
                    <a:pt x="66123" y="67589"/>
                    <a:pt x="65838" y="67368"/>
                  </a:cubicBezTo>
                  <a:cubicBezTo>
                    <a:pt x="65553" y="67148"/>
                    <a:pt x="65267" y="66940"/>
                    <a:pt x="64982" y="66720"/>
                  </a:cubicBezTo>
                  <a:lnTo>
                    <a:pt x="64165" y="66058"/>
                  </a:lnTo>
                  <a:lnTo>
                    <a:pt x="63361" y="65384"/>
                  </a:lnTo>
                  <a:cubicBezTo>
                    <a:pt x="62349" y="64489"/>
                    <a:pt x="61402" y="63529"/>
                    <a:pt x="60533" y="62491"/>
                  </a:cubicBezTo>
                  <a:cubicBezTo>
                    <a:pt x="59716" y="61506"/>
                    <a:pt x="59015" y="60442"/>
                    <a:pt x="58458" y="59288"/>
                  </a:cubicBezTo>
                  <a:cubicBezTo>
                    <a:pt x="58380" y="59158"/>
                    <a:pt x="58302" y="59015"/>
                    <a:pt x="58250" y="58873"/>
                  </a:cubicBezTo>
                  <a:lnTo>
                    <a:pt x="58069" y="58458"/>
                  </a:lnTo>
                  <a:lnTo>
                    <a:pt x="57900" y="58043"/>
                  </a:lnTo>
                  <a:lnTo>
                    <a:pt x="57757" y="57602"/>
                  </a:lnTo>
                  <a:lnTo>
                    <a:pt x="57615" y="57174"/>
                  </a:lnTo>
                  <a:cubicBezTo>
                    <a:pt x="57563" y="57031"/>
                    <a:pt x="57537" y="56875"/>
                    <a:pt x="57498" y="56720"/>
                  </a:cubicBezTo>
                  <a:cubicBezTo>
                    <a:pt x="57420" y="56421"/>
                    <a:pt x="57355" y="56123"/>
                    <a:pt x="57303" y="55825"/>
                  </a:cubicBezTo>
                  <a:cubicBezTo>
                    <a:pt x="57070" y="54605"/>
                    <a:pt x="56992" y="53347"/>
                    <a:pt x="57083" y="52115"/>
                  </a:cubicBezTo>
                  <a:cubicBezTo>
                    <a:pt x="57174" y="50857"/>
                    <a:pt x="57420" y="49625"/>
                    <a:pt x="57822" y="48444"/>
                  </a:cubicBezTo>
                  <a:cubicBezTo>
                    <a:pt x="58211" y="47277"/>
                    <a:pt x="58756" y="46162"/>
                    <a:pt x="59444" y="45124"/>
                  </a:cubicBezTo>
                  <a:cubicBezTo>
                    <a:pt x="59599" y="44878"/>
                    <a:pt x="59781" y="44631"/>
                    <a:pt x="59975" y="44398"/>
                  </a:cubicBezTo>
                  <a:lnTo>
                    <a:pt x="60261" y="44048"/>
                  </a:lnTo>
                  <a:cubicBezTo>
                    <a:pt x="60300" y="43983"/>
                    <a:pt x="60351" y="43918"/>
                    <a:pt x="60403" y="43866"/>
                  </a:cubicBezTo>
                  <a:lnTo>
                    <a:pt x="60559" y="43684"/>
                  </a:lnTo>
                  <a:cubicBezTo>
                    <a:pt x="60974" y="43217"/>
                    <a:pt x="61454" y="42738"/>
                    <a:pt x="61973" y="42258"/>
                  </a:cubicBezTo>
                  <a:cubicBezTo>
                    <a:pt x="62997" y="41285"/>
                    <a:pt x="64204" y="40247"/>
                    <a:pt x="65436" y="39015"/>
                  </a:cubicBezTo>
                  <a:cubicBezTo>
                    <a:pt x="66084" y="38366"/>
                    <a:pt x="66694" y="37679"/>
                    <a:pt x="67265" y="36966"/>
                  </a:cubicBezTo>
                  <a:cubicBezTo>
                    <a:pt x="67563" y="36590"/>
                    <a:pt x="67861" y="36187"/>
                    <a:pt x="68121" y="35772"/>
                  </a:cubicBezTo>
                  <a:cubicBezTo>
                    <a:pt x="68380" y="35357"/>
                    <a:pt x="68652" y="34942"/>
                    <a:pt x="68873" y="34501"/>
                  </a:cubicBezTo>
                  <a:cubicBezTo>
                    <a:pt x="69249" y="33788"/>
                    <a:pt x="69573" y="33049"/>
                    <a:pt x="69846" y="32296"/>
                  </a:cubicBezTo>
                  <a:cubicBezTo>
                    <a:pt x="70105" y="31557"/>
                    <a:pt x="70313" y="30792"/>
                    <a:pt x="70481" y="30027"/>
                  </a:cubicBezTo>
                  <a:cubicBezTo>
                    <a:pt x="70637" y="29287"/>
                    <a:pt x="70754" y="28535"/>
                    <a:pt x="70819" y="27783"/>
                  </a:cubicBezTo>
                  <a:cubicBezTo>
                    <a:pt x="70883" y="27043"/>
                    <a:pt x="70909" y="26317"/>
                    <a:pt x="70883" y="25578"/>
                  </a:cubicBezTo>
                  <a:cubicBezTo>
                    <a:pt x="70806" y="22841"/>
                    <a:pt x="70209" y="20130"/>
                    <a:pt x="69106" y="17614"/>
                  </a:cubicBezTo>
                  <a:cubicBezTo>
                    <a:pt x="68121" y="15318"/>
                    <a:pt x="66759" y="13204"/>
                    <a:pt x="65073" y="11375"/>
                  </a:cubicBezTo>
                  <a:cubicBezTo>
                    <a:pt x="64878" y="11142"/>
                    <a:pt x="64671" y="10934"/>
                    <a:pt x="64450" y="10727"/>
                  </a:cubicBezTo>
                  <a:cubicBezTo>
                    <a:pt x="64243" y="10506"/>
                    <a:pt x="64022" y="10311"/>
                    <a:pt x="63802" y="10117"/>
                  </a:cubicBezTo>
                  <a:cubicBezTo>
                    <a:pt x="63685" y="10013"/>
                    <a:pt x="63594" y="9922"/>
                    <a:pt x="63464" y="9819"/>
                  </a:cubicBezTo>
                  <a:lnTo>
                    <a:pt x="63101" y="9507"/>
                  </a:lnTo>
                  <a:cubicBezTo>
                    <a:pt x="62984" y="9417"/>
                    <a:pt x="62855" y="9313"/>
                    <a:pt x="62738" y="9222"/>
                  </a:cubicBezTo>
                  <a:lnTo>
                    <a:pt x="62375" y="8963"/>
                  </a:lnTo>
                  <a:cubicBezTo>
                    <a:pt x="61467" y="8314"/>
                    <a:pt x="60520" y="7756"/>
                    <a:pt x="59521" y="7276"/>
                  </a:cubicBezTo>
                  <a:lnTo>
                    <a:pt x="59521" y="7276"/>
                  </a:lnTo>
                  <a:cubicBezTo>
                    <a:pt x="60702" y="7912"/>
                    <a:pt x="61817" y="8677"/>
                    <a:pt x="62842" y="9546"/>
                  </a:cubicBezTo>
                  <a:cubicBezTo>
                    <a:pt x="63114" y="9780"/>
                    <a:pt x="63399" y="10026"/>
                    <a:pt x="63620" y="10260"/>
                  </a:cubicBezTo>
                  <a:lnTo>
                    <a:pt x="63983" y="10623"/>
                  </a:lnTo>
                  <a:cubicBezTo>
                    <a:pt x="64100" y="10740"/>
                    <a:pt x="64204" y="10869"/>
                    <a:pt x="64320" y="10986"/>
                  </a:cubicBezTo>
                  <a:lnTo>
                    <a:pt x="64658" y="11362"/>
                  </a:lnTo>
                  <a:lnTo>
                    <a:pt x="64982" y="11738"/>
                  </a:lnTo>
                  <a:cubicBezTo>
                    <a:pt x="65202" y="11998"/>
                    <a:pt x="65397" y="12257"/>
                    <a:pt x="65604" y="12529"/>
                  </a:cubicBezTo>
                  <a:cubicBezTo>
                    <a:pt x="67187" y="14657"/>
                    <a:pt x="68393" y="17043"/>
                    <a:pt x="69145" y="19598"/>
                  </a:cubicBezTo>
                  <a:cubicBezTo>
                    <a:pt x="69937" y="22166"/>
                    <a:pt x="70209" y="24864"/>
                    <a:pt x="69975" y="27536"/>
                  </a:cubicBezTo>
                  <a:cubicBezTo>
                    <a:pt x="69729" y="30312"/>
                    <a:pt x="68795" y="32997"/>
                    <a:pt x="67265" y="35318"/>
                  </a:cubicBezTo>
                  <a:cubicBezTo>
                    <a:pt x="66512" y="36434"/>
                    <a:pt x="65643" y="37472"/>
                    <a:pt x="64671" y="38418"/>
                  </a:cubicBezTo>
                  <a:cubicBezTo>
                    <a:pt x="63763" y="39313"/>
                    <a:pt x="62855" y="40105"/>
                    <a:pt x="62012" y="40883"/>
                  </a:cubicBezTo>
                  <a:cubicBezTo>
                    <a:pt x="61584" y="41259"/>
                    <a:pt x="61169" y="41635"/>
                    <a:pt x="60779" y="42011"/>
                  </a:cubicBezTo>
                  <a:cubicBezTo>
                    <a:pt x="60403" y="42400"/>
                    <a:pt x="60027" y="42776"/>
                    <a:pt x="59703" y="43153"/>
                  </a:cubicBezTo>
                  <a:cubicBezTo>
                    <a:pt x="59534" y="43347"/>
                    <a:pt x="59392" y="43542"/>
                    <a:pt x="59223" y="43736"/>
                  </a:cubicBezTo>
                  <a:lnTo>
                    <a:pt x="58990" y="44022"/>
                  </a:lnTo>
                  <a:cubicBezTo>
                    <a:pt x="58912" y="44125"/>
                    <a:pt x="58860" y="44229"/>
                    <a:pt x="58782" y="44333"/>
                  </a:cubicBezTo>
                  <a:lnTo>
                    <a:pt x="58354" y="44955"/>
                  </a:lnTo>
                  <a:lnTo>
                    <a:pt x="57978" y="45604"/>
                  </a:lnTo>
                  <a:cubicBezTo>
                    <a:pt x="55993" y="49236"/>
                    <a:pt x="55500" y="53503"/>
                    <a:pt x="56629" y="57485"/>
                  </a:cubicBezTo>
                  <a:lnTo>
                    <a:pt x="56862" y="58211"/>
                  </a:lnTo>
                  <a:lnTo>
                    <a:pt x="56927" y="58393"/>
                  </a:lnTo>
                  <a:lnTo>
                    <a:pt x="56992" y="58561"/>
                  </a:lnTo>
                  <a:lnTo>
                    <a:pt x="57135" y="58925"/>
                  </a:lnTo>
                  <a:cubicBezTo>
                    <a:pt x="57316" y="59392"/>
                    <a:pt x="57576" y="59845"/>
                    <a:pt x="57796" y="60312"/>
                  </a:cubicBezTo>
                  <a:cubicBezTo>
                    <a:pt x="58302" y="61246"/>
                    <a:pt x="58886" y="62128"/>
                    <a:pt x="59547" y="62945"/>
                  </a:cubicBezTo>
                  <a:cubicBezTo>
                    <a:pt x="60870" y="64632"/>
                    <a:pt x="62517" y="66136"/>
                    <a:pt x="64307" y="67550"/>
                  </a:cubicBezTo>
                  <a:cubicBezTo>
                    <a:pt x="67887" y="70364"/>
                    <a:pt x="72038" y="72738"/>
                    <a:pt x="76110" y="75553"/>
                  </a:cubicBezTo>
                  <a:cubicBezTo>
                    <a:pt x="77122" y="76279"/>
                    <a:pt x="78134" y="77005"/>
                    <a:pt x="79120" y="77797"/>
                  </a:cubicBezTo>
                  <a:cubicBezTo>
                    <a:pt x="79612" y="78186"/>
                    <a:pt x="80105" y="78614"/>
                    <a:pt x="80585" y="79029"/>
                  </a:cubicBezTo>
                  <a:cubicBezTo>
                    <a:pt x="80832" y="79223"/>
                    <a:pt x="81065" y="79457"/>
                    <a:pt x="81299" y="79677"/>
                  </a:cubicBezTo>
                  <a:cubicBezTo>
                    <a:pt x="81545" y="79885"/>
                    <a:pt x="81779" y="80105"/>
                    <a:pt x="82012" y="80339"/>
                  </a:cubicBezTo>
                  <a:lnTo>
                    <a:pt x="82699" y="81039"/>
                  </a:lnTo>
                  <a:cubicBezTo>
                    <a:pt x="82920" y="81286"/>
                    <a:pt x="83127" y="81532"/>
                    <a:pt x="83348" y="81778"/>
                  </a:cubicBezTo>
                  <a:lnTo>
                    <a:pt x="83672" y="82142"/>
                  </a:lnTo>
                  <a:lnTo>
                    <a:pt x="83984" y="82544"/>
                  </a:lnTo>
                  <a:cubicBezTo>
                    <a:pt x="84191" y="82803"/>
                    <a:pt x="84399" y="83063"/>
                    <a:pt x="84593" y="83322"/>
                  </a:cubicBezTo>
                  <a:lnTo>
                    <a:pt x="85164" y="84152"/>
                  </a:lnTo>
                  <a:cubicBezTo>
                    <a:pt x="85268" y="84295"/>
                    <a:pt x="85371" y="84437"/>
                    <a:pt x="85449" y="84580"/>
                  </a:cubicBezTo>
                  <a:lnTo>
                    <a:pt x="85709" y="85021"/>
                  </a:lnTo>
                  <a:lnTo>
                    <a:pt x="85968" y="85449"/>
                  </a:lnTo>
                  <a:cubicBezTo>
                    <a:pt x="86046" y="85605"/>
                    <a:pt x="86137" y="85734"/>
                    <a:pt x="86214" y="85903"/>
                  </a:cubicBezTo>
                  <a:lnTo>
                    <a:pt x="86655" y="86824"/>
                  </a:lnTo>
                  <a:lnTo>
                    <a:pt x="86772" y="87044"/>
                  </a:lnTo>
                  <a:lnTo>
                    <a:pt x="86863" y="87291"/>
                  </a:lnTo>
                  <a:lnTo>
                    <a:pt x="87058" y="87758"/>
                  </a:lnTo>
                  <a:lnTo>
                    <a:pt x="87239" y="88238"/>
                  </a:lnTo>
                  <a:cubicBezTo>
                    <a:pt x="87278" y="88316"/>
                    <a:pt x="87304" y="88406"/>
                    <a:pt x="87330" y="88484"/>
                  </a:cubicBezTo>
                  <a:lnTo>
                    <a:pt x="87408" y="88731"/>
                  </a:lnTo>
                  <a:lnTo>
                    <a:pt x="87706" y="89703"/>
                  </a:lnTo>
                  <a:cubicBezTo>
                    <a:pt x="87758" y="89872"/>
                    <a:pt x="87797" y="90041"/>
                    <a:pt x="87836" y="90209"/>
                  </a:cubicBezTo>
                  <a:lnTo>
                    <a:pt x="87952" y="90702"/>
                  </a:lnTo>
                  <a:cubicBezTo>
                    <a:pt x="88225" y="92038"/>
                    <a:pt x="88368" y="93400"/>
                    <a:pt x="88355" y="94762"/>
                  </a:cubicBezTo>
                  <a:cubicBezTo>
                    <a:pt x="88355" y="97460"/>
                    <a:pt x="87836" y="100041"/>
                    <a:pt x="87148" y="102479"/>
                  </a:cubicBezTo>
                  <a:cubicBezTo>
                    <a:pt x="86448" y="104931"/>
                    <a:pt x="85579" y="107252"/>
                    <a:pt x="84749" y="109522"/>
                  </a:cubicBezTo>
                  <a:cubicBezTo>
                    <a:pt x="83919" y="111792"/>
                    <a:pt x="83115" y="114023"/>
                    <a:pt x="82505" y="116254"/>
                  </a:cubicBezTo>
                  <a:cubicBezTo>
                    <a:pt x="82207" y="117356"/>
                    <a:pt x="81960" y="118472"/>
                    <a:pt x="81792" y="119587"/>
                  </a:cubicBezTo>
                  <a:lnTo>
                    <a:pt x="81597" y="121260"/>
                  </a:lnTo>
                  <a:lnTo>
                    <a:pt x="81506" y="122960"/>
                  </a:lnTo>
                  <a:cubicBezTo>
                    <a:pt x="81467" y="125229"/>
                    <a:pt x="81701" y="127512"/>
                    <a:pt x="82168" y="129743"/>
                  </a:cubicBezTo>
                  <a:cubicBezTo>
                    <a:pt x="83102" y="134257"/>
                    <a:pt x="84891" y="138654"/>
                    <a:pt x="87032" y="142882"/>
                  </a:cubicBezTo>
                  <a:lnTo>
                    <a:pt x="87862" y="144452"/>
                  </a:lnTo>
                  <a:lnTo>
                    <a:pt x="88718" y="146021"/>
                  </a:lnTo>
                  <a:lnTo>
                    <a:pt x="89600" y="147590"/>
                  </a:lnTo>
                  <a:lnTo>
                    <a:pt x="90482" y="149160"/>
                  </a:lnTo>
                  <a:cubicBezTo>
                    <a:pt x="91701" y="151235"/>
                    <a:pt x="92933" y="153336"/>
                    <a:pt x="94152" y="155450"/>
                  </a:cubicBezTo>
                  <a:cubicBezTo>
                    <a:pt x="96591" y="159692"/>
                    <a:pt x="98938" y="164076"/>
                    <a:pt x="100663" y="168797"/>
                  </a:cubicBezTo>
                  <a:cubicBezTo>
                    <a:pt x="101091" y="169977"/>
                    <a:pt x="101481" y="171184"/>
                    <a:pt x="101818" y="172403"/>
                  </a:cubicBezTo>
                  <a:cubicBezTo>
                    <a:pt x="102168" y="173622"/>
                    <a:pt x="102453" y="174867"/>
                    <a:pt x="102661" y="176125"/>
                  </a:cubicBezTo>
                  <a:cubicBezTo>
                    <a:pt x="103089" y="178642"/>
                    <a:pt x="103232" y="181197"/>
                    <a:pt x="103102" y="183752"/>
                  </a:cubicBezTo>
                  <a:cubicBezTo>
                    <a:pt x="102985" y="186320"/>
                    <a:pt x="102531" y="188862"/>
                    <a:pt x="101740" y="191314"/>
                  </a:cubicBezTo>
                  <a:cubicBezTo>
                    <a:pt x="100962" y="193804"/>
                    <a:pt x="99756" y="196152"/>
                    <a:pt x="98173" y="198240"/>
                  </a:cubicBezTo>
                  <a:cubicBezTo>
                    <a:pt x="97382" y="199290"/>
                    <a:pt x="96487" y="200263"/>
                    <a:pt x="95501" y="201132"/>
                  </a:cubicBezTo>
                  <a:cubicBezTo>
                    <a:pt x="94515" y="202001"/>
                    <a:pt x="93452" y="202779"/>
                    <a:pt x="92323" y="203454"/>
                  </a:cubicBezTo>
                  <a:cubicBezTo>
                    <a:pt x="90523" y="204496"/>
                    <a:pt x="88612" y="205325"/>
                    <a:pt x="86618" y="205926"/>
                  </a:cubicBezTo>
                  <a:lnTo>
                    <a:pt x="86618" y="205926"/>
                  </a:lnTo>
                  <a:cubicBezTo>
                    <a:pt x="86665" y="205911"/>
                    <a:pt x="86712" y="205895"/>
                    <a:pt x="86759" y="205879"/>
                  </a:cubicBezTo>
                  <a:cubicBezTo>
                    <a:pt x="87278" y="205711"/>
                    <a:pt x="87784" y="205542"/>
                    <a:pt x="88290" y="205348"/>
                  </a:cubicBezTo>
                  <a:cubicBezTo>
                    <a:pt x="89314" y="204958"/>
                    <a:pt x="90326" y="204517"/>
                    <a:pt x="91299" y="203999"/>
                  </a:cubicBezTo>
                  <a:cubicBezTo>
                    <a:pt x="92285" y="203480"/>
                    <a:pt x="93218" y="202883"/>
                    <a:pt x="94126" y="202222"/>
                  </a:cubicBezTo>
                  <a:cubicBezTo>
                    <a:pt x="95034" y="201534"/>
                    <a:pt x="95890" y="200782"/>
                    <a:pt x="96669" y="199952"/>
                  </a:cubicBezTo>
                  <a:cubicBezTo>
                    <a:pt x="97447" y="199122"/>
                    <a:pt x="98160" y="198240"/>
                    <a:pt x="98796" y="197293"/>
                  </a:cubicBezTo>
                  <a:cubicBezTo>
                    <a:pt x="99431" y="196346"/>
                    <a:pt x="100002" y="195360"/>
                    <a:pt x="100482" y="194323"/>
                  </a:cubicBezTo>
                  <a:cubicBezTo>
                    <a:pt x="101442" y="192273"/>
                    <a:pt x="102129" y="190107"/>
                    <a:pt x="102531" y="187876"/>
                  </a:cubicBezTo>
                  <a:cubicBezTo>
                    <a:pt x="102726" y="186761"/>
                    <a:pt x="102868" y="185646"/>
                    <a:pt x="102959" y="184517"/>
                  </a:cubicBezTo>
                  <a:cubicBezTo>
                    <a:pt x="103037" y="183389"/>
                    <a:pt x="103063" y="182273"/>
                    <a:pt x="103024" y="181145"/>
                  </a:cubicBezTo>
                  <a:cubicBezTo>
                    <a:pt x="102959" y="178888"/>
                    <a:pt x="102687" y="176644"/>
                    <a:pt x="102194" y="174439"/>
                  </a:cubicBezTo>
                  <a:cubicBezTo>
                    <a:pt x="102077" y="173894"/>
                    <a:pt x="101935" y="173337"/>
                    <a:pt x="101792" y="172792"/>
                  </a:cubicBezTo>
                  <a:lnTo>
                    <a:pt x="101312" y="171184"/>
                  </a:lnTo>
                  <a:cubicBezTo>
                    <a:pt x="101143" y="170652"/>
                    <a:pt x="100962" y="170133"/>
                    <a:pt x="100780" y="169601"/>
                  </a:cubicBezTo>
                  <a:cubicBezTo>
                    <a:pt x="100702" y="169329"/>
                    <a:pt x="100599" y="169069"/>
                    <a:pt x="100495" y="168810"/>
                  </a:cubicBezTo>
                  <a:lnTo>
                    <a:pt x="100210" y="168032"/>
                  </a:lnTo>
                  <a:cubicBezTo>
                    <a:pt x="99405" y="165956"/>
                    <a:pt x="98484" y="163933"/>
                    <a:pt x="97486" y="161975"/>
                  </a:cubicBezTo>
                  <a:cubicBezTo>
                    <a:pt x="93530" y="154114"/>
                    <a:pt x="88510" y="147046"/>
                    <a:pt x="85190" y="139471"/>
                  </a:cubicBezTo>
                  <a:cubicBezTo>
                    <a:pt x="84360" y="137603"/>
                    <a:pt x="83633" y="135696"/>
                    <a:pt x="83024" y="133738"/>
                  </a:cubicBezTo>
                  <a:cubicBezTo>
                    <a:pt x="82427" y="131831"/>
                    <a:pt x="81973" y="129886"/>
                    <a:pt x="81675" y="127914"/>
                  </a:cubicBezTo>
                  <a:cubicBezTo>
                    <a:pt x="81389" y="125995"/>
                    <a:pt x="81299" y="124062"/>
                    <a:pt x="81402" y="122116"/>
                  </a:cubicBezTo>
                  <a:lnTo>
                    <a:pt x="81441" y="121403"/>
                  </a:lnTo>
                  <a:lnTo>
                    <a:pt x="81454" y="121221"/>
                  </a:lnTo>
                  <a:lnTo>
                    <a:pt x="81467" y="121053"/>
                  </a:lnTo>
                  <a:lnTo>
                    <a:pt x="81519" y="120703"/>
                  </a:lnTo>
                  <a:lnTo>
                    <a:pt x="81610" y="119989"/>
                  </a:lnTo>
                  <a:cubicBezTo>
                    <a:pt x="81636" y="119756"/>
                    <a:pt x="81662" y="119522"/>
                    <a:pt x="81701" y="119289"/>
                  </a:cubicBezTo>
                  <a:cubicBezTo>
                    <a:pt x="81856" y="118355"/>
                    <a:pt x="82077" y="117434"/>
                    <a:pt x="82323" y="116500"/>
                  </a:cubicBezTo>
                  <a:cubicBezTo>
                    <a:pt x="83024" y="113854"/>
                    <a:pt x="84022" y="111234"/>
                    <a:pt x="85008" y="108562"/>
                  </a:cubicBezTo>
                  <a:cubicBezTo>
                    <a:pt x="85994" y="105877"/>
                    <a:pt x="86993" y="103141"/>
                    <a:pt x="87641" y="100222"/>
                  </a:cubicBezTo>
                  <a:cubicBezTo>
                    <a:pt x="87978" y="98744"/>
                    <a:pt x="88186" y="97239"/>
                    <a:pt x="88264" y="95722"/>
                  </a:cubicBezTo>
                  <a:cubicBezTo>
                    <a:pt x="88329" y="94165"/>
                    <a:pt x="88225" y="92609"/>
                    <a:pt x="87939" y="91078"/>
                  </a:cubicBezTo>
                  <a:cubicBezTo>
                    <a:pt x="87330" y="88030"/>
                    <a:pt x="85994" y="85177"/>
                    <a:pt x="84035" y="82764"/>
                  </a:cubicBezTo>
                  <a:cubicBezTo>
                    <a:pt x="83115" y="81597"/>
                    <a:pt x="82090" y="80507"/>
                    <a:pt x="80987" y="79522"/>
                  </a:cubicBezTo>
                  <a:cubicBezTo>
                    <a:pt x="79924" y="78562"/>
                    <a:pt x="78808" y="77654"/>
                    <a:pt x="77641" y="76798"/>
                  </a:cubicBezTo>
                  <a:cubicBezTo>
                    <a:pt x="76513" y="75968"/>
                    <a:pt x="75358" y="75177"/>
                    <a:pt x="74204" y="74411"/>
                  </a:cubicBezTo>
                  <a:cubicBezTo>
                    <a:pt x="73049" y="73659"/>
                    <a:pt x="71908" y="72920"/>
                    <a:pt x="70780" y="72193"/>
                  </a:cubicBezTo>
                  <a:cubicBezTo>
                    <a:pt x="68523" y="70741"/>
                    <a:pt x="66318" y="69301"/>
                    <a:pt x="64294" y="67732"/>
                  </a:cubicBezTo>
                  <a:cubicBezTo>
                    <a:pt x="63296" y="66953"/>
                    <a:pt x="62336" y="66136"/>
                    <a:pt x="61428" y="65267"/>
                  </a:cubicBezTo>
                  <a:cubicBezTo>
                    <a:pt x="60546" y="64424"/>
                    <a:pt x="59742" y="63516"/>
                    <a:pt x="58990" y="62543"/>
                  </a:cubicBezTo>
                  <a:cubicBezTo>
                    <a:pt x="58289" y="61596"/>
                    <a:pt x="57680" y="60585"/>
                    <a:pt x="57174" y="59521"/>
                  </a:cubicBezTo>
                  <a:cubicBezTo>
                    <a:pt x="56694" y="58471"/>
                    <a:pt x="56331" y="57368"/>
                    <a:pt x="56097" y="56240"/>
                  </a:cubicBezTo>
                  <a:lnTo>
                    <a:pt x="55954" y="55384"/>
                  </a:lnTo>
                  <a:cubicBezTo>
                    <a:pt x="55916" y="55098"/>
                    <a:pt x="55890" y="54813"/>
                    <a:pt x="55864" y="54528"/>
                  </a:cubicBezTo>
                  <a:cubicBezTo>
                    <a:pt x="55825" y="54242"/>
                    <a:pt x="55812" y="53944"/>
                    <a:pt x="55812" y="53659"/>
                  </a:cubicBezTo>
                  <a:lnTo>
                    <a:pt x="55799" y="53231"/>
                  </a:lnTo>
                  <a:cubicBezTo>
                    <a:pt x="55786" y="53075"/>
                    <a:pt x="55799" y="52932"/>
                    <a:pt x="55799" y="52790"/>
                  </a:cubicBezTo>
                  <a:cubicBezTo>
                    <a:pt x="55825" y="51635"/>
                    <a:pt x="55980" y="50481"/>
                    <a:pt x="56253" y="49352"/>
                  </a:cubicBezTo>
                  <a:cubicBezTo>
                    <a:pt x="56382" y="48795"/>
                    <a:pt x="56551" y="48237"/>
                    <a:pt x="56746" y="47692"/>
                  </a:cubicBezTo>
                  <a:lnTo>
                    <a:pt x="57070" y="46888"/>
                  </a:lnTo>
                  <a:cubicBezTo>
                    <a:pt x="57109" y="46758"/>
                    <a:pt x="57174" y="46629"/>
                    <a:pt x="57239" y="46499"/>
                  </a:cubicBezTo>
                  <a:lnTo>
                    <a:pt x="57420" y="46110"/>
                  </a:lnTo>
                  <a:cubicBezTo>
                    <a:pt x="57485" y="45980"/>
                    <a:pt x="57550" y="45850"/>
                    <a:pt x="57615" y="45721"/>
                  </a:cubicBezTo>
                  <a:lnTo>
                    <a:pt x="57822" y="45358"/>
                  </a:lnTo>
                  <a:lnTo>
                    <a:pt x="58030" y="44981"/>
                  </a:lnTo>
                  <a:lnTo>
                    <a:pt x="58133" y="44800"/>
                  </a:lnTo>
                  <a:lnTo>
                    <a:pt x="58263" y="44618"/>
                  </a:lnTo>
                  <a:lnTo>
                    <a:pt x="58730" y="43918"/>
                  </a:lnTo>
                  <a:lnTo>
                    <a:pt x="59262" y="43256"/>
                  </a:lnTo>
                  <a:cubicBezTo>
                    <a:pt x="59625" y="42802"/>
                    <a:pt x="60014" y="42361"/>
                    <a:pt x="60429" y="41959"/>
                  </a:cubicBezTo>
                  <a:cubicBezTo>
                    <a:pt x="60857" y="41531"/>
                    <a:pt x="61311" y="41103"/>
                    <a:pt x="61778" y="40675"/>
                  </a:cubicBezTo>
                  <a:cubicBezTo>
                    <a:pt x="62725" y="39819"/>
                    <a:pt x="63737" y="38924"/>
                    <a:pt x="64722" y="37913"/>
                  </a:cubicBezTo>
                  <a:cubicBezTo>
                    <a:pt x="65228" y="37407"/>
                    <a:pt x="65708" y="36862"/>
                    <a:pt x="66175" y="36265"/>
                  </a:cubicBezTo>
                  <a:lnTo>
                    <a:pt x="66525" y="35824"/>
                  </a:lnTo>
                  <a:cubicBezTo>
                    <a:pt x="66629" y="35682"/>
                    <a:pt x="66733" y="35513"/>
                    <a:pt x="66850" y="35357"/>
                  </a:cubicBezTo>
                  <a:cubicBezTo>
                    <a:pt x="67070" y="35033"/>
                    <a:pt x="67265" y="34709"/>
                    <a:pt x="67459" y="34385"/>
                  </a:cubicBezTo>
                  <a:cubicBezTo>
                    <a:pt x="68224" y="33062"/>
                    <a:pt x="68795" y="31648"/>
                    <a:pt x="69171" y="30182"/>
                  </a:cubicBezTo>
                  <a:cubicBezTo>
                    <a:pt x="69859" y="27290"/>
                    <a:pt x="69872" y="24281"/>
                    <a:pt x="69223" y="21388"/>
                  </a:cubicBezTo>
                  <a:cubicBezTo>
                    <a:pt x="68588" y="18535"/>
                    <a:pt x="67407" y="15824"/>
                    <a:pt x="65734" y="13437"/>
                  </a:cubicBezTo>
                  <a:lnTo>
                    <a:pt x="65410" y="12983"/>
                  </a:lnTo>
                  <a:lnTo>
                    <a:pt x="65073" y="12555"/>
                  </a:lnTo>
                  <a:cubicBezTo>
                    <a:pt x="64865" y="12257"/>
                    <a:pt x="64619" y="11985"/>
                    <a:pt x="64372" y="11699"/>
                  </a:cubicBezTo>
                  <a:cubicBezTo>
                    <a:pt x="64126" y="11427"/>
                    <a:pt x="63892" y="11155"/>
                    <a:pt x="63633" y="10895"/>
                  </a:cubicBezTo>
                  <a:cubicBezTo>
                    <a:pt x="63374" y="10636"/>
                    <a:pt x="63127" y="10376"/>
                    <a:pt x="62816" y="10104"/>
                  </a:cubicBezTo>
                  <a:cubicBezTo>
                    <a:pt x="61687" y="9131"/>
                    <a:pt x="60468" y="8288"/>
                    <a:pt x="59158" y="7588"/>
                  </a:cubicBezTo>
                  <a:cubicBezTo>
                    <a:pt x="58082" y="6991"/>
                    <a:pt x="57005" y="6459"/>
                    <a:pt x="55916" y="5992"/>
                  </a:cubicBezTo>
                  <a:cubicBezTo>
                    <a:pt x="54826" y="5512"/>
                    <a:pt x="53724" y="5084"/>
                    <a:pt x="52634" y="4669"/>
                  </a:cubicBezTo>
                  <a:cubicBezTo>
                    <a:pt x="49703" y="3813"/>
                    <a:pt x="47070" y="3230"/>
                    <a:pt x="44722" y="2763"/>
                  </a:cubicBezTo>
                  <a:cubicBezTo>
                    <a:pt x="41686" y="2217"/>
                    <a:pt x="39127" y="1946"/>
                    <a:pt x="37704" y="1946"/>
                  </a:cubicBezTo>
                  <a:cubicBezTo>
                    <a:pt x="36963" y="1946"/>
                    <a:pt x="36530" y="2019"/>
                    <a:pt x="36499" y="2166"/>
                  </a:cubicBezTo>
                  <a:cubicBezTo>
                    <a:pt x="36460" y="2387"/>
                    <a:pt x="37277" y="2750"/>
                    <a:pt x="39210" y="3385"/>
                  </a:cubicBezTo>
                  <a:cubicBezTo>
                    <a:pt x="40169" y="3710"/>
                    <a:pt x="41415" y="4099"/>
                    <a:pt x="42958" y="4579"/>
                  </a:cubicBezTo>
                  <a:cubicBezTo>
                    <a:pt x="44502" y="5071"/>
                    <a:pt x="46356" y="5668"/>
                    <a:pt x="48509" y="6433"/>
                  </a:cubicBezTo>
                  <a:cubicBezTo>
                    <a:pt x="49599" y="6758"/>
                    <a:pt x="50961" y="7212"/>
                    <a:pt x="52375" y="7730"/>
                  </a:cubicBezTo>
                  <a:cubicBezTo>
                    <a:pt x="53775" y="8249"/>
                    <a:pt x="55228" y="8846"/>
                    <a:pt x="56512" y="9455"/>
                  </a:cubicBezTo>
                  <a:cubicBezTo>
                    <a:pt x="57602" y="9974"/>
                    <a:pt x="58652" y="10571"/>
                    <a:pt x="59651" y="11245"/>
                  </a:cubicBezTo>
                  <a:lnTo>
                    <a:pt x="59923" y="11427"/>
                  </a:lnTo>
                  <a:lnTo>
                    <a:pt x="60157" y="11621"/>
                  </a:lnTo>
                  <a:lnTo>
                    <a:pt x="60520" y="11894"/>
                  </a:lnTo>
                  <a:cubicBezTo>
                    <a:pt x="60624" y="11972"/>
                    <a:pt x="60689" y="12050"/>
                    <a:pt x="60741" y="12088"/>
                  </a:cubicBezTo>
                  <a:lnTo>
                    <a:pt x="60818" y="12153"/>
                  </a:lnTo>
                  <a:cubicBezTo>
                    <a:pt x="61026" y="12361"/>
                    <a:pt x="61182" y="12607"/>
                    <a:pt x="61285" y="12880"/>
                  </a:cubicBezTo>
                  <a:cubicBezTo>
                    <a:pt x="61337" y="13035"/>
                    <a:pt x="61285" y="13087"/>
                    <a:pt x="61169" y="13087"/>
                  </a:cubicBezTo>
                  <a:cubicBezTo>
                    <a:pt x="61000" y="13061"/>
                    <a:pt x="60831" y="13009"/>
                    <a:pt x="60689" y="12919"/>
                  </a:cubicBezTo>
                  <a:cubicBezTo>
                    <a:pt x="60481" y="12841"/>
                    <a:pt x="60248" y="12750"/>
                    <a:pt x="60014" y="12646"/>
                  </a:cubicBezTo>
                  <a:lnTo>
                    <a:pt x="60014" y="12646"/>
                  </a:lnTo>
                  <a:lnTo>
                    <a:pt x="60481" y="13048"/>
                  </a:lnTo>
                  <a:cubicBezTo>
                    <a:pt x="60637" y="13191"/>
                    <a:pt x="60792" y="13347"/>
                    <a:pt x="60948" y="13502"/>
                  </a:cubicBezTo>
                  <a:cubicBezTo>
                    <a:pt x="61246" y="13813"/>
                    <a:pt x="61532" y="14125"/>
                    <a:pt x="61817" y="14462"/>
                  </a:cubicBezTo>
                  <a:cubicBezTo>
                    <a:pt x="62375" y="15124"/>
                    <a:pt x="62881" y="15837"/>
                    <a:pt x="63335" y="16576"/>
                  </a:cubicBezTo>
                  <a:cubicBezTo>
                    <a:pt x="64243" y="18055"/>
                    <a:pt x="64930" y="19663"/>
                    <a:pt x="65384" y="21336"/>
                  </a:cubicBezTo>
                  <a:cubicBezTo>
                    <a:pt x="65851" y="22997"/>
                    <a:pt x="66058" y="24735"/>
                    <a:pt x="65981" y="26460"/>
                  </a:cubicBezTo>
                  <a:cubicBezTo>
                    <a:pt x="65929" y="28146"/>
                    <a:pt x="65540" y="29819"/>
                    <a:pt x="64865" y="31375"/>
                  </a:cubicBezTo>
                  <a:cubicBezTo>
                    <a:pt x="64191" y="32919"/>
                    <a:pt x="63166" y="34229"/>
                    <a:pt x="61934" y="35487"/>
                  </a:cubicBezTo>
                  <a:cubicBezTo>
                    <a:pt x="60702" y="36745"/>
                    <a:pt x="59275" y="37925"/>
                    <a:pt x="57887" y="39300"/>
                  </a:cubicBezTo>
                  <a:cubicBezTo>
                    <a:pt x="57537" y="39651"/>
                    <a:pt x="57187" y="40001"/>
                    <a:pt x="56862" y="40377"/>
                  </a:cubicBezTo>
                  <a:lnTo>
                    <a:pt x="56616" y="40662"/>
                  </a:lnTo>
                  <a:cubicBezTo>
                    <a:pt x="56551" y="40753"/>
                    <a:pt x="56460" y="40857"/>
                    <a:pt x="56382" y="40961"/>
                  </a:cubicBezTo>
                  <a:lnTo>
                    <a:pt x="55916" y="41557"/>
                  </a:lnTo>
                  <a:cubicBezTo>
                    <a:pt x="55747" y="41752"/>
                    <a:pt x="55617" y="41959"/>
                    <a:pt x="55475" y="42167"/>
                  </a:cubicBezTo>
                  <a:lnTo>
                    <a:pt x="55047" y="42802"/>
                  </a:lnTo>
                  <a:cubicBezTo>
                    <a:pt x="54917" y="43010"/>
                    <a:pt x="54787" y="43230"/>
                    <a:pt x="54670" y="43451"/>
                  </a:cubicBezTo>
                  <a:cubicBezTo>
                    <a:pt x="54541" y="43671"/>
                    <a:pt x="54411" y="43879"/>
                    <a:pt x="54294" y="44112"/>
                  </a:cubicBezTo>
                  <a:cubicBezTo>
                    <a:pt x="53386" y="45902"/>
                    <a:pt x="52738" y="47822"/>
                    <a:pt x="52401" y="49806"/>
                  </a:cubicBezTo>
                  <a:cubicBezTo>
                    <a:pt x="52063" y="51791"/>
                    <a:pt x="52024" y="53814"/>
                    <a:pt x="52284" y="55812"/>
                  </a:cubicBezTo>
                  <a:cubicBezTo>
                    <a:pt x="52556" y="57822"/>
                    <a:pt x="53166" y="59781"/>
                    <a:pt x="54074" y="61596"/>
                  </a:cubicBezTo>
                  <a:cubicBezTo>
                    <a:pt x="54969" y="63373"/>
                    <a:pt x="56110" y="65034"/>
                    <a:pt x="57459" y="66512"/>
                  </a:cubicBezTo>
                  <a:cubicBezTo>
                    <a:pt x="58769" y="67952"/>
                    <a:pt x="60209" y="69275"/>
                    <a:pt x="61739" y="70468"/>
                  </a:cubicBezTo>
                  <a:cubicBezTo>
                    <a:pt x="64774" y="72855"/>
                    <a:pt x="67991" y="74826"/>
                    <a:pt x="71078" y="76850"/>
                  </a:cubicBezTo>
                  <a:cubicBezTo>
                    <a:pt x="72449" y="77737"/>
                    <a:pt x="73799" y="78644"/>
                    <a:pt x="75092" y="79590"/>
                  </a:cubicBezTo>
                  <a:lnTo>
                    <a:pt x="75092" y="79590"/>
                  </a:lnTo>
                  <a:cubicBezTo>
                    <a:pt x="73782" y="78642"/>
                    <a:pt x="72414" y="77739"/>
                    <a:pt x="71026" y="76837"/>
                  </a:cubicBezTo>
                  <a:cubicBezTo>
                    <a:pt x="67913" y="74813"/>
                    <a:pt x="64671" y="72842"/>
                    <a:pt x="61623" y="70442"/>
                  </a:cubicBezTo>
                  <a:cubicBezTo>
                    <a:pt x="60066" y="69223"/>
                    <a:pt x="58626" y="67887"/>
                    <a:pt x="57303" y="66421"/>
                  </a:cubicBezTo>
                  <a:cubicBezTo>
                    <a:pt x="55941" y="64917"/>
                    <a:pt x="54800" y="63244"/>
                    <a:pt x="53892" y="61428"/>
                  </a:cubicBezTo>
                  <a:lnTo>
                    <a:pt x="53724" y="61091"/>
                  </a:lnTo>
                  <a:cubicBezTo>
                    <a:pt x="53672" y="60974"/>
                    <a:pt x="53620" y="60857"/>
                    <a:pt x="53568" y="60727"/>
                  </a:cubicBezTo>
                  <a:lnTo>
                    <a:pt x="53270" y="60014"/>
                  </a:lnTo>
                  <a:cubicBezTo>
                    <a:pt x="53166" y="59781"/>
                    <a:pt x="53088" y="59534"/>
                    <a:pt x="53010" y="59288"/>
                  </a:cubicBezTo>
                  <a:lnTo>
                    <a:pt x="52764" y="58561"/>
                  </a:lnTo>
                  <a:cubicBezTo>
                    <a:pt x="52699" y="58315"/>
                    <a:pt x="52634" y="58069"/>
                    <a:pt x="52569" y="57809"/>
                  </a:cubicBezTo>
                  <a:cubicBezTo>
                    <a:pt x="52517" y="57563"/>
                    <a:pt x="52439" y="57316"/>
                    <a:pt x="52388" y="57070"/>
                  </a:cubicBezTo>
                  <a:lnTo>
                    <a:pt x="52258" y="56305"/>
                  </a:lnTo>
                  <a:cubicBezTo>
                    <a:pt x="52206" y="56058"/>
                    <a:pt x="52167" y="55799"/>
                    <a:pt x="52141" y="55552"/>
                  </a:cubicBezTo>
                  <a:cubicBezTo>
                    <a:pt x="51895" y="53516"/>
                    <a:pt x="51960" y="51454"/>
                    <a:pt x="52336" y="49443"/>
                  </a:cubicBezTo>
                  <a:lnTo>
                    <a:pt x="52401" y="49067"/>
                  </a:lnTo>
                  <a:lnTo>
                    <a:pt x="52491" y="48691"/>
                  </a:lnTo>
                  <a:lnTo>
                    <a:pt x="52673" y="47952"/>
                  </a:lnTo>
                  <a:lnTo>
                    <a:pt x="52712" y="47757"/>
                  </a:lnTo>
                  <a:lnTo>
                    <a:pt x="52777" y="47575"/>
                  </a:lnTo>
                  <a:lnTo>
                    <a:pt x="52880" y="47212"/>
                  </a:lnTo>
                  <a:lnTo>
                    <a:pt x="53114" y="46473"/>
                  </a:lnTo>
                  <a:lnTo>
                    <a:pt x="53399" y="45773"/>
                  </a:lnTo>
                  <a:lnTo>
                    <a:pt x="53542" y="45409"/>
                  </a:lnTo>
                  <a:cubicBezTo>
                    <a:pt x="53594" y="45293"/>
                    <a:pt x="53646" y="45176"/>
                    <a:pt x="53698" y="45059"/>
                  </a:cubicBezTo>
                  <a:lnTo>
                    <a:pt x="54022" y="44359"/>
                  </a:lnTo>
                  <a:lnTo>
                    <a:pt x="54178" y="44009"/>
                  </a:lnTo>
                  <a:cubicBezTo>
                    <a:pt x="54242" y="43905"/>
                    <a:pt x="54307" y="43788"/>
                    <a:pt x="54372" y="43671"/>
                  </a:cubicBezTo>
                  <a:cubicBezTo>
                    <a:pt x="54631" y="43230"/>
                    <a:pt x="54865" y="42776"/>
                    <a:pt x="55163" y="42348"/>
                  </a:cubicBezTo>
                  <a:lnTo>
                    <a:pt x="55591" y="41700"/>
                  </a:lnTo>
                  <a:cubicBezTo>
                    <a:pt x="55747" y="41492"/>
                    <a:pt x="55903" y="41298"/>
                    <a:pt x="56071" y="41090"/>
                  </a:cubicBezTo>
                  <a:cubicBezTo>
                    <a:pt x="56227" y="40896"/>
                    <a:pt x="56382" y="40675"/>
                    <a:pt x="56551" y="40494"/>
                  </a:cubicBezTo>
                  <a:cubicBezTo>
                    <a:pt x="56720" y="40299"/>
                    <a:pt x="56888" y="40105"/>
                    <a:pt x="57070" y="39923"/>
                  </a:cubicBezTo>
                  <a:cubicBezTo>
                    <a:pt x="57239" y="39741"/>
                    <a:pt x="57407" y="39547"/>
                    <a:pt x="57589" y="39378"/>
                  </a:cubicBezTo>
                  <a:cubicBezTo>
                    <a:pt x="57757" y="39197"/>
                    <a:pt x="57939" y="39015"/>
                    <a:pt x="58108" y="38846"/>
                  </a:cubicBezTo>
                  <a:cubicBezTo>
                    <a:pt x="59521" y="37472"/>
                    <a:pt x="60961" y="36278"/>
                    <a:pt x="62167" y="35007"/>
                  </a:cubicBezTo>
                  <a:cubicBezTo>
                    <a:pt x="62751" y="34385"/>
                    <a:pt x="63283" y="33723"/>
                    <a:pt x="63763" y="33010"/>
                  </a:cubicBezTo>
                  <a:cubicBezTo>
                    <a:pt x="64217" y="32309"/>
                    <a:pt x="64593" y="31570"/>
                    <a:pt x="64891" y="30792"/>
                  </a:cubicBezTo>
                  <a:cubicBezTo>
                    <a:pt x="65501" y="29209"/>
                    <a:pt x="65799" y="27523"/>
                    <a:pt x="65786" y="25824"/>
                  </a:cubicBezTo>
                  <a:cubicBezTo>
                    <a:pt x="65773" y="24086"/>
                    <a:pt x="65501" y="22361"/>
                    <a:pt x="64956" y="20714"/>
                  </a:cubicBezTo>
                  <a:cubicBezTo>
                    <a:pt x="64437" y="19054"/>
                    <a:pt x="63672" y="17471"/>
                    <a:pt x="62686" y="16031"/>
                  </a:cubicBezTo>
                  <a:cubicBezTo>
                    <a:pt x="62206" y="15318"/>
                    <a:pt x="61661" y="14631"/>
                    <a:pt x="61065" y="14008"/>
                  </a:cubicBezTo>
                  <a:lnTo>
                    <a:pt x="60844" y="13762"/>
                  </a:lnTo>
                  <a:lnTo>
                    <a:pt x="60624" y="13541"/>
                  </a:lnTo>
                  <a:lnTo>
                    <a:pt x="60390" y="13308"/>
                  </a:lnTo>
                  <a:cubicBezTo>
                    <a:pt x="60313" y="13230"/>
                    <a:pt x="60235" y="13178"/>
                    <a:pt x="60157" y="13100"/>
                  </a:cubicBezTo>
                  <a:cubicBezTo>
                    <a:pt x="59846" y="12828"/>
                    <a:pt x="59521" y="12568"/>
                    <a:pt x="59184" y="12335"/>
                  </a:cubicBezTo>
                  <a:cubicBezTo>
                    <a:pt x="59049" y="12302"/>
                    <a:pt x="58934" y="12282"/>
                    <a:pt x="58850" y="12282"/>
                  </a:cubicBezTo>
                  <a:cubicBezTo>
                    <a:pt x="58636" y="12282"/>
                    <a:pt x="58619" y="12409"/>
                    <a:pt x="58964" y="12763"/>
                  </a:cubicBezTo>
                  <a:cubicBezTo>
                    <a:pt x="59067" y="12893"/>
                    <a:pt x="59223" y="13048"/>
                    <a:pt x="59418" y="13243"/>
                  </a:cubicBezTo>
                  <a:cubicBezTo>
                    <a:pt x="59508" y="13334"/>
                    <a:pt x="59599" y="13450"/>
                    <a:pt x="59703" y="13567"/>
                  </a:cubicBezTo>
                  <a:lnTo>
                    <a:pt x="59872" y="13736"/>
                  </a:lnTo>
                  <a:cubicBezTo>
                    <a:pt x="59923" y="13801"/>
                    <a:pt x="59988" y="13891"/>
                    <a:pt x="60066" y="13956"/>
                  </a:cubicBezTo>
                  <a:cubicBezTo>
                    <a:pt x="60196" y="14112"/>
                    <a:pt x="60351" y="14280"/>
                    <a:pt x="60494" y="14475"/>
                  </a:cubicBezTo>
                  <a:lnTo>
                    <a:pt x="60741" y="14760"/>
                  </a:lnTo>
                  <a:cubicBezTo>
                    <a:pt x="60831" y="14864"/>
                    <a:pt x="60909" y="14968"/>
                    <a:pt x="60987" y="15085"/>
                  </a:cubicBezTo>
                  <a:cubicBezTo>
                    <a:pt x="61389" y="15590"/>
                    <a:pt x="61752" y="16109"/>
                    <a:pt x="62076" y="16654"/>
                  </a:cubicBezTo>
                  <a:lnTo>
                    <a:pt x="62284" y="16991"/>
                  </a:lnTo>
                  <a:lnTo>
                    <a:pt x="62479" y="17367"/>
                  </a:lnTo>
                  <a:cubicBezTo>
                    <a:pt x="62634" y="17614"/>
                    <a:pt x="62764" y="17899"/>
                    <a:pt x="62907" y="18185"/>
                  </a:cubicBezTo>
                  <a:cubicBezTo>
                    <a:pt x="63231" y="18833"/>
                    <a:pt x="63503" y="19495"/>
                    <a:pt x="63750" y="20169"/>
                  </a:cubicBezTo>
                  <a:cubicBezTo>
                    <a:pt x="64359" y="21842"/>
                    <a:pt x="64697" y="23606"/>
                    <a:pt x="64761" y="25396"/>
                  </a:cubicBezTo>
                  <a:cubicBezTo>
                    <a:pt x="64787" y="26408"/>
                    <a:pt x="64709" y="27406"/>
                    <a:pt x="64515" y="28405"/>
                  </a:cubicBezTo>
                  <a:cubicBezTo>
                    <a:pt x="64320" y="29443"/>
                    <a:pt x="63983" y="30442"/>
                    <a:pt x="63516" y="31388"/>
                  </a:cubicBezTo>
                  <a:cubicBezTo>
                    <a:pt x="63387" y="31622"/>
                    <a:pt x="63270" y="31868"/>
                    <a:pt x="63127" y="32102"/>
                  </a:cubicBezTo>
                  <a:cubicBezTo>
                    <a:pt x="63049" y="32219"/>
                    <a:pt x="62984" y="32335"/>
                    <a:pt x="62907" y="32439"/>
                  </a:cubicBezTo>
                  <a:lnTo>
                    <a:pt x="62673" y="32789"/>
                  </a:lnTo>
                  <a:cubicBezTo>
                    <a:pt x="62336" y="33256"/>
                    <a:pt x="61973" y="33710"/>
                    <a:pt x="61584" y="34138"/>
                  </a:cubicBezTo>
                  <a:cubicBezTo>
                    <a:pt x="60754" y="35033"/>
                    <a:pt x="59755" y="35941"/>
                    <a:pt x="58678" y="36940"/>
                  </a:cubicBezTo>
                  <a:cubicBezTo>
                    <a:pt x="58133" y="37433"/>
                    <a:pt x="57589" y="37964"/>
                    <a:pt x="57031" y="38522"/>
                  </a:cubicBezTo>
                  <a:cubicBezTo>
                    <a:pt x="55241" y="40312"/>
                    <a:pt x="53801" y="42400"/>
                    <a:pt x="52790" y="44709"/>
                  </a:cubicBezTo>
                  <a:cubicBezTo>
                    <a:pt x="51467" y="47783"/>
                    <a:pt x="50896" y="51129"/>
                    <a:pt x="51116" y="54476"/>
                  </a:cubicBezTo>
                  <a:cubicBezTo>
                    <a:pt x="51233" y="56084"/>
                    <a:pt x="51545" y="57692"/>
                    <a:pt x="52037" y="59236"/>
                  </a:cubicBezTo>
                  <a:lnTo>
                    <a:pt x="52232" y="59807"/>
                  </a:lnTo>
                  <a:lnTo>
                    <a:pt x="52336" y="60092"/>
                  </a:lnTo>
                  <a:cubicBezTo>
                    <a:pt x="52362" y="60183"/>
                    <a:pt x="52401" y="60274"/>
                    <a:pt x="52439" y="60364"/>
                  </a:cubicBezTo>
                  <a:cubicBezTo>
                    <a:pt x="52595" y="60740"/>
                    <a:pt x="52738" y="61104"/>
                    <a:pt x="52906" y="61467"/>
                  </a:cubicBezTo>
                  <a:cubicBezTo>
                    <a:pt x="53257" y="62154"/>
                    <a:pt x="53594" y="62842"/>
                    <a:pt x="53996" y="63477"/>
                  </a:cubicBezTo>
                  <a:cubicBezTo>
                    <a:pt x="54372" y="64139"/>
                    <a:pt x="54813" y="64722"/>
                    <a:pt x="55228" y="65319"/>
                  </a:cubicBezTo>
                  <a:cubicBezTo>
                    <a:pt x="55449" y="65604"/>
                    <a:pt x="55669" y="65877"/>
                    <a:pt x="55890" y="66149"/>
                  </a:cubicBezTo>
                  <a:cubicBezTo>
                    <a:pt x="55993" y="66292"/>
                    <a:pt x="56097" y="66434"/>
                    <a:pt x="56214" y="66564"/>
                  </a:cubicBezTo>
                  <a:lnTo>
                    <a:pt x="56551" y="66953"/>
                  </a:lnTo>
                  <a:cubicBezTo>
                    <a:pt x="57420" y="67926"/>
                    <a:pt x="58341" y="68860"/>
                    <a:pt x="59327" y="69729"/>
                  </a:cubicBezTo>
                  <a:cubicBezTo>
                    <a:pt x="61856" y="71986"/>
                    <a:pt x="64593" y="73854"/>
                    <a:pt x="67291" y="75630"/>
                  </a:cubicBezTo>
                  <a:cubicBezTo>
                    <a:pt x="69988" y="77407"/>
                    <a:pt x="72673" y="79094"/>
                    <a:pt x="75099" y="80935"/>
                  </a:cubicBezTo>
                  <a:cubicBezTo>
                    <a:pt x="77524" y="82790"/>
                    <a:pt x="79703" y="84801"/>
                    <a:pt x="81182" y="87135"/>
                  </a:cubicBezTo>
                  <a:cubicBezTo>
                    <a:pt x="82648" y="89444"/>
                    <a:pt x="83413" y="92129"/>
                    <a:pt x="83374" y="94866"/>
                  </a:cubicBezTo>
                  <a:cubicBezTo>
                    <a:pt x="83335" y="97641"/>
                    <a:pt x="82570" y="100560"/>
                    <a:pt x="81558" y="103556"/>
                  </a:cubicBezTo>
                  <a:cubicBezTo>
                    <a:pt x="80546" y="106552"/>
                    <a:pt x="79288" y="109626"/>
                    <a:pt x="78238" y="112933"/>
                  </a:cubicBezTo>
                  <a:cubicBezTo>
                    <a:pt x="77693" y="114620"/>
                    <a:pt x="77265" y="116345"/>
                    <a:pt x="76941" y="118096"/>
                  </a:cubicBezTo>
                  <a:lnTo>
                    <a:pt x="76824" y="118770"/>
                  </a:lnTo>
                  <a:lnTo>
                    <a:pt x="76746" y="119458"/>
                  </a:lnTo>
                  <a:lnTo>
                    <a:pt x="76577" y="120819"/>
                  </a:lnTo>
                  <a:lnTo>
                    <a:pt x="76513" y="122194"/>
                  </a:lnTo>
                  <a:cubicBezTo>
                    <a:pt x="76500" y="122415"/>
                    <a:pt x="76474" y="122648"/>
                    <a:pt x="76474" y="122869"/>
                  </a:cubicBezTo>
                  <a:lnTo>
                    <a:pt x="76474" y="123556"/>
                  </a:lnTo>
                  <a:cubicBezTo>
                    <a:pt x="76487" y="124010"/>
                    <a:pt x="76474" y="124464"/>
                    <a:pt x="76500" y="124918"/>
                  </a:cubicBezTo>
                  <a:lnTo>
                    <a:pt x="76590" y="126280"/>
                  </a:lnTo>
                  <a:cubicBezTo>
                    <a:pt x="76616" y="126734"/>
                    <a:pt x="76668" y="127175"/>
                    <a:pt x="76733" y="127616"/>
                  </a:cubicBezTo>
                  <a:lnTo>
                    <a:pt x="76811" y="128290"/>
                  </a:lnTo>
                  <a:cubicBezTo>
                    <a:pt x="76837" y="128511"/>
                    <a:pt x="76863" y="128744"/>
                    <a:pt x="76915" y="128952"/>
                  </a:cubicBezTo>
                  <a:cubicBezTo>
                    <a:pt x="77070" y="129834"/>
                    <a:pt x="77213" y="130729"/>
                    <a:pt x="77420" y="131585"/>
                  </a:cubicBezTo>
                  <a:lnTo>
                    <a:pt x="77576" y="132233"/>
                  </a:lnTo>
                  <a:lnTo>
                    <a:pt x="77641" y="132558"/>
                  </a:lnTo>
                  <a:lnTo>
                    <a:pt x="77732" y="132882"/>
                  </a:lnTo>
                  <a:lnTo>
                    <a:pt x="78082" y="134166"/>
                  </a:lnTo>
                  <a:lnTo>
                    <a:pt x="78173" y="134490"/>
                  </a:lnTo>
                  <a:lnTo>
                    <a:pt x="78277" y="134802"/>
                  </a:lnTo>
                  <a:lnTo>
                    <a:pt x="78471" y="135437"/>
                  </a:lnTo>
                  <a:cubicBezTo>
                    <a:pt x="78601" y="135852"/>
                    <a:pt x="78718" y="136267"/>
                    <a:pt x="78886" y="136682"/>
                  </a:cubicBezTo>
                  <a:lnTo>
                    <a:pt x="79327" y="137914"/>
                  </a:lnTo>
                  <a:cubicBezTo>
                    <a:pt x="79470" y="138316"/>
                    <a:pt x="79638" y="138732"/>
                    <a:pt x="79794" y="139134"/>
                  </a:cubicBezTo>
                  <a:cubicBezTo>
                    <a:pt x="80105" y="139951"/>
                    <a:pt x="80456" y="140742"/>
                    <a:pt x="80806" y="141533"/>
                  </a:cubicBezTo>
                  <a:cubicBezTo>
                    <a:pt x="80974" y="141935"/>
                    <a:pt x="81156" y="142311"/>
                    <a:pt x="81338" y="142700"/>
                  </a:cubicBezTo>
                  <a:cubicBezTo>
                    <a:pt x="81519" y="143090"/>
                    <a:pt x="81701" y="143492"/>
                    <a:pt x="81882" y="143868"/>
                  </a:cubicBezTo>
                  <a:cubicBezTo>
                    <a:pt x="82271" y="144646"/>
                    <a:pt x="82648" y="145398"/>
                    <a:pt x="83037" y="146164"/>
                  </a:cubicBezTo>
                  <a:cubicBezTo>
                    <a:pt x="83439" y="146929"/>
                    <a:pt x="83841" y="147668"/>
                    <a:pt x="84243" y="148420"/>
                  </a:cubicBezTo>
                  <a:cubicBezTo>
                    <a:pt x="85073" y="149886"/>
                    <a:pt x="85890" y="151339"/>
                    <a:pt x="86733" y="152779"/>
                  </a:cubicBezTo>
                  <a:cubicBezTo>
                    <a:pt x="88406" y="155645"/>
                    <a:pt x="90067" y="158447"/>
                    <a:pt x="91597" y="161274"/>
                  </a:cubicBezTo>
                  <a:cubicBezTo>
                    <a:pt x="92349" y="162675"/>
                    <a:pt x="93089" y="164089"/>
                    <a:pt x="93750" y="165502"/>
                  </a:cubicBezTo>
                  <a:cubicBezTo>
                    <a:pt x="94100" y="166216"/>
                    <a:pt x="94399" y="166929"/>
                    <a:pt x="94723" y="167643"/>
                  </a:cubicBezTo>
                  <a:lnTo>
                    <a:pt x="95177" y="168719"/>
                  </a:lnTo>
                  <a:lnTo>
                    <a:pt x="95397" y="169251"/>
                  </a:lnTo>
                  <a:cubicBezTo>
                    <a:pt x="95462" y="169433"/>
                    <a:pt x="95527" y="169614"/>
                    <a:pt x="95592" y="169796"/>
                  </a:cubicBezTo>
                  <a:lnTo>
                    <a:pt x="96007" y="170872"/>
                  </a:lnTo>
                  <a:lnTo>
                    <a:pt x="96357" y="171962"/>
                  </a:lnTo>
                  <a:lnTo>
                    <a:pt x="96539" y="172507"/>
                  </a:lnTo>
                  <a:lnTo>
                    <a:pt x="96707" y="173051"/>
                  </a:lnTo>
                  <a:lnTo>
                    <a:pt x="97019" y="174141"/>
                  </a:lnTo>
                  <a:cubicBezTo>
                    <a:pt x="97395" y="175568"/>
                    <a:pt x="97667" y="177020"/>
                    <a:pt x="97823" y="178486"/>
                  </a:cubicBezTo>
                  <a:cubicBezTo>
                    <a:pt x="97992" y="179939"/>
                    <a:pt x="98056" y="181391"/>
                    <a:pt x="98005" y="182857"/>
                  </a:cubicBezTo>
                  <a:cubicBezTo>
                    <a:pt x="97979" y="183583"/>
                    <a:pt x="97914" y="184310"/>
                    <a:pt x="97849" y="185023"/>
                  </a:cubicBezTo>
                  <a:cubicBezTo>
                    <a:pt x="97797" y="185373"/>
                    <a:pt x="97758" y="185736"/>
                    <a:pt x="97693" y="186087"/>
                  </a:cubicBezTo>
                  <a:lnTo>
                    <a:pt x="97615" y="186618"/>
                  </a:lnTo>
                  <a:lnTo>
                    <a:pt x="97512" y="187137"/>
                  </a:lnTo>
                  <a:cubicBezTo>
                    <a:pt x="97239" y="188512"/>
                    <a:pt x="96837" y="189848"/>
                    <a:pt x="96305" y="191145"/>
                  </a:cubicBezTo>
                  <a:cubicBezTo>
                    <a:pt x="95800" y="192403"/>
                    <a:pt x="95138" y="193583"/>
                    <a:pt x="94360" y="194686"/>
                  </a:cubicBezTo>
                  <a:cubicBezTo>
                    <a:pt x="92829" y="196852"/>
                    <a:pt x="90793" y="198486"/>
                    <a:pt x="88368" y="199641"/>
                  </a:cubicBezTo>
                  <a:cubicBezTo>
                    <a:pt x="84866" y="201340"/>
                    <a:pt x="80624" y="202066"/>
                    <a:pt x="76370" y="202235"/>
                  </a:cubicBezTo>
                  <a:cubicBezTo>
                    <a:pt x="75803" y="202255"/>
                    <a:pt x="75237" y="202266"/>
                    <a:pt x="74671" y="202266"/>
                  </a:cubicBezTo>
                  <a:cubicBezTo>
                    <a:pt x="73111" y="202266"/>
                    <a:pt x="71553" y="202185"/>
                    <a:pt x="70001" y="202014"/>
                  </a:cubicBezTo>
                  <a:cubicBezTo>
                    <a:pt x="67887" y="201781"/>
                    <a:pt x="65786" y="201405"/>
                    <a:pt x="63711" y="200886"/>
                  </a:cubicBezTo>
                  <a:cubicBezTo>
                    <a:pt x="59573" y="199835"/>
                    <a:pt x="55591" y="198214"/>
                    <a:pt x="51882" y="196074"/>
                  </a:cubicBezTo>
                  <a:cubicBezTo>
                    <a:pt x="50040" y="195010"/>
                    <a:pt x="48276" y="193817"/>
                    <a:pt x="46590" y="192507"/>
                  </a:cubicBezTo>
                  <a:cubicBezTo>
                    <a:pt x="44930" y="191184"/>
                    <a:pt x="43360" y="189757"/>
                    <a:pt x="41895" y="188214"/>
                  </a:cubicBezTo>
                  <a:cubicBezTo>
                    <a:pt x="36084" y="182053"/>
                    <a:pt x="32180" y="174063"/>
                    <a:pt x="30649" y="165645"/>
                  </a:cubicBezTo>
                  <a:cubicBezTo>
                    <a:pt x="30260" y="163544"/>
                    <a:pt x="30027" y="161417"/>
                    <a:pt x="29936" y="159290"/>
                  </a:cubicBezTo>
                  <a:cubicBezTo>
                    <a:pt x="29754" y="155022"/>
                    <a:pt x="30195" y="150755"/>
                    <a:pt x="31246" y="146618"/>
                  </a:cubicBezTo>
                  <a:cubicBezTo>
                    <a:pt x="31817" y="144503"/>
                    <a:pt x="32491" y="142428"/>
                    <a:pt x="33269" y="140379"/>
                  </a:cubicBezTo>
                  <a:cubicBezTo>
                    <a:pt x="34320" y="137499"/>
                    <a:pt x="35552" y="134581"/>
                    <a:pt x="36706" y="131494"/>
                  </a:cubicBezTo>
                  <a:cubicBezTo>
                    <a:pt x="37277" y="129964"/>
                    <a:pt x="37848" y="128394"/>
                    <a:pt x="38341" y="126773"/>
                  </a:cubicBezTo>
                  <a:lnTo>
                    <a:pt x="38704" y="125554"/>
                  </a:lnTo>
                  <a:cubicBezTo>
                    <a:pt x="38834" y="125152"/>
                    <a:pt x="38924" y="124736"/>
                    <a:pt x="39041" y="124334"/>
                  </a:cubicBezTo>
                  <a:cubicBezTo>
                    <a:pt x="39145" y="123919"/>
                    <a:pt x="39275" y="123517"/>
                    <a:pt x="39365" y="123102"/>
                  </a:cubicBezTo>
                  <a:lnTo>
                    <a:pt x="39664" y="121870"/>
                  </a:lnTo>
                  <a:cubicBezTo>
                    <a:pt x="40403" y="118550"/>
                    <a:pt x="40896" y="115190"/>
                    <a:pt x="41129" y="111792"/>
                  </a:cubicBezTo>
                  <a:cubicBezTo>
                    <a:pt x="41363" y="108407"/>
                    <a:pt x="41337" y="104996"/>
                    <a:pt x="41064" y="101610"/>
                  </a:cubicBezTo>
                  <a:cubicBezTo>
                    <a:pt x="40792" y="98225"/>
                    <a:pt x="40273" y="94853"/>
                    <a:pt x="39521" y="91545"/>
                  </a:cubicBezTo>
                  <a:cubicBezTo>
                    <a:pt x="38769" y="88238"/>
                    <a:pt x="37770" y="84995"/>
                    <a:pt x="36525" y="81830"/>
                  </a:cubicBezTo>
                  <a:cubicBezTo>
                    <a:pt x="36239" y="81039"/>
                    <a:pt x="35889" y="80274"/>
                    <a:pt x="35565" y="79496"/>
                  </a:cubicBezTo>
                  <a:cubicBezTo>
                    <a:pt x="35409" y="79094"/>
                    <a:pt x="35228" y="78717"/>
                    <a:pt x="35046" y="78328"/>
                  </a:cubicBezTo>
                  <a:cubicBezTo>
                    <a:pt x="34865" y="77952"/>
                    <a:pt x="34696" y="77563"/>
                    <a:pt x="34514" y="77187"/>
                  </a:cubicBezTo>
                  <a:lnTo>
                    <a:pt x="33957" y="76046"/>
                  </a:lnTo>
                  <a:lnTo>
                    <a:pt x="33671" y="75488"/>
                  </a:lnTo>
                  <a:lnTo>
                    <a:pt x="33373" y="74930"/>
                  </a:lnTo>
                  <a:lnTo>
                    <a:pt x="32776" y="73815"/>
                  </a:lnTo>
                  <a:cubicBezTo>
                    <a:pt x="32569" y="73438"/>
                    <a:pt x="32361" y="73075"/>
                    <a:pt x="32154" y="72712"/>
                  </a:cubicBezTo>
                  <a:cubicBezTo>
                    <a:pt x="31324" y="71246"/>
                    <a:pt x="30403" y="69833"/>
                    <a:pt x="29469" y="68445"/>
                  </a:cubicBezTo>
                  <a:lnTo>
                    <a:pt x="28743" y="67420"/>
                  </a:lnTo>
                  <a:cubicBezTo>
                    <a:pt x="28496" y="67070"/>
                    <a:pt x="28263" y="66720"/>
                    <a:pt x="28003" y="66396"/>
                  </a:cubicBezTo>
                  <a:cubicBezTo>
                    <a:pt x="27497" y="65734"/>
                    <a:pt x="26992" y="65060"/>
                    <a:pt x="26460" y="64424"/>
                  </a:cubicBezTo>
                  <a:cubicBezTo>
                    <a:pt x="24384" y="61830"/>
                    <a:pt x="22179" y="59469"/>
                    <a:pt x="20065" y="57187"/>
                  </a:cubicBezTo>
                  <a:cubicBezTo>
                    <a:pt x="17951" y="54891"/>
                    <a:pt x="15889" y="52660"/>
                    <a:pt x="14047" y="50390"/>
                  </a:cubicBezTo>
                  <a:cubicBezTo>
                    <a:pt x="13113" y="49262"/>
                    <a:pt x="12270" y="48107"/>
                    <a:pt x="11453" y="46953"/>
                  </a:cubicBezTo>
                  <a:lnTo>
                    <a:pt x="10869" y="46071"/>
                  </a:lnTo>
                  <a:cubicBezTo>
                    <a:pt x="10766" y="45928"/>
                    <a:pt x="10675" y="45786"/>
                    <a:pt x="10584" y="45630"/>
                  </a:cubicBezTo>
                  <a:lnTo>
                    <a:pt x="10312" y="45189"/>
                  </a:lnTo>
                  <a:cubicBezTo>
                    <a:pt x="9935" y="44592"/>
                    <a:pt x="9611" y="43996"/>
                    <a:pt x="9287" y="43399"/>
                  </a:cubicBezTo>
                  <a:cubicBezTo>
                    <a:pt x="8029" y="41012"/>
                    <a:pt x="7108" y="38496"/>
                    <a:pt x="6667" y="36006"/>
                  </a:cubicBezTo>
                  <a:cubicBezTo>
                    <a:pt x="6446" y="34787"/>
                    <a:pt x="6356" y="33554"/>
                    <a:pt x="6395" y="32322"/>
                  </a:cubicBezTo>
                  <a:cubicBezTo>
                    <a:pt x="6420" y="31142"/>
                    <a:pt x="6602" y="29962"/>
                    <a:pt x="6900" y="28820"/>
                  </a:cubicBezTo>
                  <a:cubicBezTo>
                    <a:pt x="7523" y="26563"/>
                    <a:pt x="8690" y="24371"/>
                    <a:pt x="10156" y="22361"/>
                  </a:cubicBezTo>
                  <a:cubicBezTo>
                    <a:pt x="10338" y="22102"/>
                    <a:pt x="10519" y="21855"/>
                    <a:pt x="10714" y="21609"/>
                  </a:cubicBezTo>
                  <a:lnTo>
                    <a:pt x="11323" y="20818"/>
                  </a:lnTo>
                  <a:cubicBezTo>
                    <a:pt x="11764" y="20260"/>
                    <a:pt x="12192" y="19715"/>
                    <a:pt x="12620" y="19157"/>
                  </a:cubicBezTo>
                  <a:lnTo>
                    <a:pt x="15111" y="15902"/>
                  </a:lnTo>
                  <a:cubicBezTo>
                    <a:pt x="16719" y="13788"/>
                    <a:pt x="18288" y="11738"/>
                    <a:pt x="19897" y="9974"/>
                  </a:cubicBezTo>
                  <a:cubicBezTo>
                    <a:pt x="20558" y="9248"/>
                    <a:pt x="21259" y="8548"/>
                    <a:pt x="21985" y="7899"/>
                  </a:cubicBezTo>
                  <a:cubicBezTo>
                    <a:pt x="22608" y="7328"/>
                    <a:pt x="23282" y="6822"/>
                    <a:pt x="23995" y="6356"/>
                  </a:cubicBezTo>
                  <a:cubicBezTo>
                    <a:pt x="25124" y="5616"/>
                    <a:pt x="26395" y="5084"/>
                    <a:pt x="27718" y="4799"/>
                  </a:cubicBezTo>
                  <a:cubicBezTo>
                    <a:pt x="27874" y="4760"/>
                    <a:pt x="28016" y="4747"/>
                    <a:pt x="28159" y="4721"/>
                  </a:cubicBezTo>
                  <a:lnTo>
                    <a:pt x="28600" y="4643"/>
                  </a:lnTo>
                  <a:lnTo>
                    <a:pt x="29443" y="4566"/>
                  </a:lnTo>
                  <a:cubicBezTo>
                    <a:pt x="29728" y="4553"/>
                    <a:pt x="29988" y="4540"/>
                    <a:pt x="30260" y="4527"/>
                  </a:cubicBezTo>
                  <a:lnTo>
                    <a:pt x="31038" y="4540"/>
                  </a:lnTo>
                  <a:cubicBezTo>
                    <a:pt x="31920" y="4579"/>
                    <a:pt x="32802" y="4669"/>
                    <a:pt x="33671" y="4812"/>
                  </a:cubicBezTo>
                  <a:cubicBezTo>
                    <a:pt x="34411" y="4916"/>
                    <a:pt x="35007" y="5045"/>
                    <a:pt x="35461" y="5097"/>
                  </a:cubicBezTo>
                  <a:lnTo>
                    <a:pt x="35630" y="5123"/>
                  </a:lnTo>
                  <a:lnTo>
                    <a:pt x="35785" y="5149"/>
                  </a:lnTo>
                  <a:cubicBezTo>
                    <a:pt x="35889" y="5162"/>
                    <a:pt x="35993" y="5175"/>
                    <a:pt x="36071" y="5175"/>
                  </a:cubicBezTo>
                  <a:cubicBezTo>
                    <a:pt x="36136" y="5182"/>
                    <a:pt x="36201" y="5185"/>
                    <a:pt x="36265" y="5185"/>
                  </a:cubicBezTo>
                  <a:cubicBezTo>
                    <a:pt x="36330" y="5185"/>
                    <a:pt x="36395" y="5182"/>
                    <a:pt x="36460" y="5175"/>
                  </a:cubicBezTo>
                  <a:cubicBezTo>
                    <a:pt x="36836" y="5136"/>
                    <a:pt x="36616" y="4890"/>
                    <a:pt x="35863" y="4449"/>
                  </a:cubicBezTo>
                  <a:cubicBezTo>
                    <a:pt x="34657" y="3800"/>
                    <a:pt x="33386" y="3307"/>
                    <a:pt x="32050" y="2996"/>
                  </a:cubicBezTo>
                  <a:cubicBezTo>
                    <a:pt x="31829" y="2944"/>
                    <a:pt x="31596" y="2879"/>
                    <a:pt x="31350" y="2828"/>
                  </a:cubicBezTo>
                  <a:lnTo>
                    <a:pt x="30597" y="2711"/>
                  </a:lnTo>
                  <a:cubicBezTo>
                    <a:pt x="30325" y="2659"/>
                    <a:pt x="30066" y="2646"/>
                    <a:pt x="29780" y="2620"/>
                  </a:cubicBezTo>
                  <a:lnTo>
                    <a:pt x="29352" y="2581"/>
                  </a:lnTo>
                  <a:lnTo>
                    <a:pt x="28924" y="2568"/>
                  </a:lnTo>
                  <a:cubicBezTo>
                    <a:pt x="28809" y="2565"/>
                    <a:pt x="28694" y="2563"/>
                    <a:pt x="28579" y="2563"/>
                  </a:cubicBezTo>
                  <a:cubicBezTo>
                    <a:pt x="27400" y="2563"/>
                    <a:pt x="26233" y="2744"/>
                    <a:pt x="25098" y="3087"/>
                  </a:cubicBezTo>
                  <a:cubicBezTo>
                    <a:pt x="23736" y="3476"/>
                    <a:pt x="22335" y="4202"/>
                    <a:pt x="20960" y="5162"/>
                  </a:cubicBezTo>
                  <a:cubicBezTo>
                    <a:pt x="20792" y="5266"/>
                    <a:pt x="20623" y="5409"/>
                    <a:pt x="20454" y="5538"/>
                  </a:cubicBezTo>
                  <a:cubicBezTo>
                    <a:pt x="20286" y="5668"/>
                    <a:pt x="20104" y="5785"/>
                    <a:pt x="19949" y="5927"/>
                  </a:cubicBezTo>
                  <a:cubicBezTo>
                    <a:pt x="19611" y="6200"/>
                    <a:pt x="19261" y="6485"/>
                    <a:pt x="18937" y="6784"/>
                  </a:cubicBezTo>
                  <a:cubicBezTo>
                    <a:pt x="18262" y="7393"/>
                    <a:pt x="17601" y="8042"/>
                    <a:pt x="16939" y="8729"/>
                  </a:cubicBezTo>
                  <a:cubicBezTo>
                    <a:pt x="14293" y="11505"/>
                    <a:pt x="11712" y="14890"/>
                    <a:pt x="8755" y="18418"/>
                  </a:cubicBezTo>
                  <a:lnTo>
                    <a:pt x="8301" y="18042"/>
                  </a:lnTo>
                  <a:cubicBezTo>
                    <a:pt x="9754" y="16278"/>
                    <a:pt x="11025" y="14631"/>
                    <a:pt x="12192" y="13139"/>
                  </a:cubicBezTo>
                  <a:cubicBezTo>
                    <a:pt x="13360" y="11647"/>
                    <a:pt x="14423" y="10311"/>
                    <a:pt x="15409" y="9144"/>
                  </a:cubicBezTo>
                  <a:cubicBezTo>
                    <a:pt x="17393" y="6796"/>
                    <a:pt x="19106" y="5123"/>
                    <a:pt x="20558" y="3982"/>
                  </a:cubicBezTo>
                  <a:cubicBezTo>
                    <a:pt x="21609" y="3152"/>
                    <a:pt x="22737" y="2425"/>
                    <a:pt x="23918" y="1816"/>
                  </a:cubicBezTo>
                  <a:cubicBezTo>
                    <a:pt x="24294" y="1595"/>
                    <a:pt x="24592" y="1466"/>
                    <a:pt x="24812" y="1336"/>
                  </a:cubicBezTo>
                  <a:cubicBezTo>
                    <a:pt x="24955" y="1258"/>
                    <a:pt x="25085" y="1167"/>
                    <a:pt x="25202" y="1051"/>
                  </a:cubicBezTo>
                  <a:cubicBezTo>
                    <a:pt x="25318" y="921"/>
                    <a:pt x="25176" y="830"/>
                    <a:pt x="24916" y="791"/>
                  </a:cubicBezTo>
                  <a:cubicBezTo>
                    <a:pt x="24657" y="752"/>
                    <a:pt x="24294" y="752"/>
                    <a:pt x="23982" y="752"/>
                  </a:cubicBezTo>
                  <a:cubicBezTo>
                    <a:pt x="23658" y="739"/>
                    <a:pt x="23412" y="726"/>
                    <a:pt x="23373" y="623"/>
                  </a:cubicBezTo>
                  <a:cubicBezTo>
                    <a:pt x="23360" y="571"/>
                    <a:pt x="23399" y="506"/>
                    <a:pt x="23515" y="389"/>
                  </a:cubicBezTo>
                  <a:cubicBezTo>
                    <a:pt x="23593" y="324"/>
                    <a:pt x="23671" y="272"/>
                    <a:pt x="23762" y="220"/>
                  </a:cubicBezTo>
                  <a:cubicBezTo>
                    <a:pt x="23866" y="156"/>
                    <a:pt x="23982" y="78"/>
                    <a:pt x="24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-920378" y="-668726"/>
            <a:ext cx="6785516" cy="200317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 sz="4267" dirty="0">
                <a:solidFill>
                  <a:schemeClr val="accent2"/>
                </a:solidFill>
              </a:rPr>
              <a:t>HELLO WORLD!</a:t>
            </a:r>
            <a:endParaRPr sz="4267" dirty="0">
              <a:solidFill>
                <a:schemeClr val="accent2"/>
              </a:solidFill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1004084" y="1473015"/>
            <a:ext cx="2783200" cy="89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3733" dirty="0">
                <a:solidFill>
                  <a:schemeClr val="accent2"/>
                </a:solidFill>
              </a:rPr>
              <a:t>Name</a:t>
            </a:r>
            <a:endParaRPr sz="3733" dirty="0">
              <a:solidFill>
                <a:schemeClr val="accent2"/>
              </a:solidFill>
            </a:endParaRPr>
          </a:p>
          <a:p>
            <a:pPr marL="0" indent="0"/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2267415" y="1301639"/>
            <a:ext cx="876400" cy="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84" name="Google Shape;184;p30"/>
          <p:cNvGrpSpPr/>
          <p:nvPr/>
        </p:nvGrpSpPr>
        <p:grpSpPr>
          <a:xfrm flipH="1">
            <a:off x="9343741" y="-1065720"/>
            <a:ext cx="3406411" cy="4636283"/>
            <a:chOff x="1882000" y="238175"/>
            <a:chExt cx="3843550" cy="5231250"/>
          </a:xfrm>
        </p:grpSpPr>
        <p:sp>
          <p:nvSpPr>
            <p:cNvPr id="185" name="Google Shape;185;p30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30"/>
          <p:cNvGrpSpPr/>
          <p:nvPr/>
        </p:nvGrpSpPr>
        <p:grpSpPr>
          <a:xfrm rot="1384210">
            <a:off x="4573327" y="4206414"/>
            <a:ext cx="7582036" cy="4583167"/>
            <a:chOff x="238125" y="693075"/>
            <a:chExt cx="7137450" cy="4314425"/>
          </a:xfrm>
        </p:grpSpPr>
        <p:sp>
          <p:nvSpPr>
            <p:cNvPr id="209" name="Google Shape;209;p30"/>
            <p:cNvSpPr/>
            <p:nvPr/>
          </p:nvSpPr>
          <p:spPr>
            <a:xfrm>
              <a:off x="379850" y="806575"/>
              <a:ext cx="6881075" cy="4076325"/>
            </a:xfrm>
            <a:custGeom>
              <a:avLst/>
              <a:gdLst/>
              <a:ahLst/>
              <a:cxnLst/>
              <a:rect l="l" t="t" r="r" b="b"/>
              <a:pathLst>
                <a:path w="275243" h="163053" extrusionOk="0">
                  <a:moveTo>
                    <a:pt x="201254" y="0"/>
                  </a:moveTo>
                  <a:cubicBezTo>
                    <a:pt x="198902" y="0"/>
                    <a:pt x="196530" y="193"/>
                    <a:pt x="194136" y="606"/>
                  </a:cubicBezTo>
                  <a:cubicBezTo>
                    <a:pt x="167810" y="5138"/>
                    <a:pt x="136105" y="19221"/>
                    <a:pt x="129298" y="47821"/>
                  </a:cubicBezTo>
                  <a:cubicBezTo>
                    <a:pt x="127330" y="56163"/>
                    <a:pt x="127853" y="64956"/>
                    <a:pt x="125741" y="73262"/>
                  </a:cubicBezTo>
                  <a:cubicBezTo>
                    <a:pt x="120216" y="95037"/>
                    <a:pt x="98206" y="108452"/>
                    <a:pt x="76773" y="115169"/>
                  </a:cubicBezTo>
                  <a:cubicBezTo>
                    <a:pt x="59133" y="120694"/>
                    <a:pt x="40337" y="123457"/>
                    <a:pt x="24304" y="132665"/>
                  </a:cubicBezTo>
                  <a:cubicBezTo>
                    <a:pt x="12820" y="139255"/>
                    <a:pt x="2944" y="150594"/>
                    <a:pt x="1" y="163053"/>
                  </a:cubicBezTo>
                  <a:lnTo>
                    <a:pt x="275242" y="163053"/>
                  </a:lnTo>
                  <a:lnTo>
                    <a:pt x="275242" y="35778"/>
                  </a:lnTo>
                  <a:cubicBezTo>
                    <a:pt x="273220" y="34767"/>
                    <a:pt x="271198" y="33720"/>
                    <a:pt x="269211" y="32655"/>
                  </a:cubicBezTo>
                  <a:cubicBezTo>
                    <a:pt x="248547" y="21457"/>
                    <a:pt x="226060" y="0"/>
                    <a:pt x="201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38125" y="693075"/>
              <a:ext cx="7137450" cy="4314425"/>
            </a:xfrm>
            <a:custGeom>
              <a:avLst/>
              <a:gdLst/>
              <a:ahLst/>
              <a:cxnLst/>
              <a:rect l="l" t="t" r="r" b="b"/>
              <a:pathLst>
                <a:path w="285498" h="172577" extrusionOk="0">
                  <a:moveTo>
                    <a:pt x="134633" y="40853"/>
                  </a:moveTo>
                  <a:cubicBezTo>
                    <a:pt x="134641" y="40853"/>
                    <a:pt x="134644" y="40862"/>
                    <a:pt x="134644" y="40880"/>
                  </a:cubicBezTo>
                  <a:lnTo>
                    <a:pt x="134644" y="40880"/>
                  </a:lnTo>
                  <a:cubicBezTo>
                    <a:pt x="134643" y="40866"/>
                    <a:pt x="134640" y="40859"/>
                    <a:pt x="134634" y="40859"/>
                  </a:cubicBezTo>
                  <a:cubicBezTo>
                    <a:pt x="134602" y="40859"/>
                    <a:pt x="134494" y="41022"/>
                    <a:pt x="134262" y="41456"/>
                  </a:cubicBezTo>
                  <a:cubicBezTo>
                    <a:pt x="134492" y="41016"/>
                    <a:pt x="134600" y="40853"/>
                    <a:pt x="134633" y="40853"/>
                  </a:cubicBezTo>
                  <a:close/>
                  <a:moveTo>
                    <a:pt x="42846" y="134659"/>
                  </a:moveTo>
                  <a:lnTo>
                    <a:pt x="40972" y="135394"/>
                  </a:lnTo>
                  <a:lnTo>
                    <a:pt x="40972" y="135394"/>
                  </a:lnTo>
                  <a:cubicBezTo>
                    <a:pt x="41594" y="135144"/>
                    <a:pt x="42219" y="134899"/>
                    <a:pt x="42846" y="134659"/>
                  </a:cubicBezTo>
                  <a:close/>
                  <a:moveTo>
                    <a:pt x="207515" y="9208"/>
                  </a:moveTo>
                  <a:lnTo>
                    <a:pt x="209103" y="9281"/>
                  </a:lnTo>
                  <a:cubicBezTo>
                    <a:pt x="209356" y="9281"/>
                    <a:pt x="209627" y="9281"/>
                    <a:pt x="209898" y="9317"/>
                  </a:cubicBezTo>
                  <a:lnTo>
                    <a:pt x="210674" y="9389"/>
                  </a:lnTo>
                  <a:lnTo>
                    <a:pt x="211469" y="9461"/>
                  </a:lnTo>
                  <a:cubicBezTo>
                    <a:pt x="211740" y="9497"/>
                    <a:pt x="211992" y="9515"/>
                    <a:pt x="212263" y="9570"/>
                  </a:cubicBezTo>
                  <a:lnTo>
                    <a:pt x="213834" y="9804"/>
                  </a:lnTo>
                  <a:cubicBezTo>
                    <a:pt x="215965" y="10165"/>
                    <a:pt x="218077" y="10671"/>
                    <a:pt x="220135" y="11303"/>
                  </a:cubicBezTo>
                  <a:lnTo>
                    <a:pt x="220912" y="11538"/>
                  </a:lnTo>
                  <a:cubicBezTo>
                    <a:pt x="221183" y="11610"/>
                    <a:pt x="221435" y="11718"/>
                    <a:pt x="221688" y="11790"/>
                  </a:cubicBezTo>
                  <a:lnTo>
                    <a:pt x="223241" y="12332"/>
                  </a:lnTo>
                  <a:lnTo>
                    <a:pt x="224776" y="12946"/>
                  </a:lnTo>
                  <a:lnTo>
                    <a:pt x="225534" y="13235"/>
                  </a:lnTo>
                  <a:lnTo>
                    <a:pt x="226311" y="13578"/>
                  </a:lnTo>
                  <a:lnTo>
                    <a:pt x="227845" y="14228"/>
                  </a:lnTo>
                  <a:lnTo>
                    <a:pt x="229362" y="14932"/>
                  </a:lnTo>
                  <a:lnTo>
                    <a:pt x="230120" y="15275"/>
                  </a:lnTo>
                  <a:lnTo>
                    <a:pt x="230879" y="15654"/>
                  </a:lnTo>
                  <a:lnTo>
                    <a:pt x="232395" y="16413"/>
                  </a:lnTo>
                  <a:lnTo>
                    <a:pt x="233894" y="17189"/>
                  </a:lnTo>
                  <a:lnTo>
                    <a:pt x="234652" y="17586"/>
                  </a:lnTo>
                  <a:lnTo>
                    <a:pt x="235393" y="18002"/>
                  </a:lnTo>
                  <a:lnTo>
                    <a:pt x="236873" y="18832"/>
                  </a:lnTo>
                  <a:lnTo>
                    <a:pt x="238354" y="19681"/>
                  </a:lnTo>
                  <a:cubicBezTo>
                    <a:pt x="242308" y="21974"/>
                    <a:pt x="246172" y="24484"/>
                    <a:pt x="250072" y="27047"/>
                  </a:cubicBezTo>
                  <a:cubicBezTo>
                    <a:pt x="253972" y="29629"/>
                    <a:pt x="257836" y="32247"/>
                    <a:pt x="261808" y="34829"/>
                  </a:cubicBezTo>
                  <a:cubicBezTo>
                    <a:pt x="263794" y="36111"/>
                    <a:pt x="265798" y="37375"/>
                    <a:pt x="267857" y="38603"/>
                  </a:cubicBezTo>
                  <a:cubicBezTo>
                    <a:pt x="268362" y="38910"/>
                    <a:pt x="268886" y="39199"/>
                    <a:pt x="269392" y="39506"/>
                  </a:cubicBezTo>
                  <a:cubicBezTo>
                    <a:pt x="269915" y="39813"/>
                    <a:pt x="270421" y="40120"/>
                    <a:pt x="270962" y="40409"/>
                  </a:cubicBezTo>
                  <a:lnTo>
                    <a:pt x="272533" y="41293"/>
                  </a:lnTo>
                  <a:lnTo>
                    <a:pt x="274122" y="42106"/>
                  </a:lnTo>
                  <a:lnTo>
                    <a:pt x="276108" y="43153"/>
                  </a:lnTo>
                  <a:lnTo>
                    <a:pt x="276180" y="43189"/>
                  </a:lnTo>
                  <a:lnTo>
                    <a:pt x="276180" y="43279"/>
                  </a:lnTo>
                  <a:lnTo>
                    <a:pt x="276180" y="48913"/>
                  </a:lnTo>
                  <a:lnTo>
                    <a:pt x="276180" y="62455"/>
                  </a:lnTo>
                  <a:cubicBezTo>
                    <a:pt x="276199" y="71410"/>
                    <a:pt x="276217" y="80203"/>
                    <a:pt x="276217" y="88798"/>
                  </a:cubicBezTo>
                  <a:cubicBezTo>
                    <a:pt x="276253" y="105969"/>
                    <a:pt x="276361" y="122327"/>
                    <a:pt x="276560" y="137404"/>
                  </a:cubicBezTo>
                  <a:cubicBezTo>
                    <a:pt x="276833" y="155442"/>
                    <a:pt x="277336" y="165142"/>
                    <a:pt x="277923" y="168033"/>
                  </a:cubicBezTo>
                  <a:lnTo>
                    <a:pt x="277923" y="168033"/>
                  </a:lnTo>
                  <a:cubicBezTo>
                    <a:pt x="275117" y="167693"/>
                    <a:pt x="270175" y="167365"/>
                    <a:pt x="262458" y="167069"/>
                  </a:cubicBezTo>
                  <a:lnTo>
                    <a:pt x="242344" y="167069"/>
                  </a:lnTo>
                  <a:cubicBezTo>
                    <a:pt x="239708" y="166672"/>
                    <a:pt x="241225" y="166239"/>
                    <a:pt x="242813" y="165823"/>
                  </a:cubicBezTo>
                  <a:lnTo>
                    <a:pt x="112686" y="165264"/>
                  </a:lnTo>
                  <a:cubicBezTo>
                    <a:pt x="85530" y="165210"/>
                    <a:pt x="58591" y="165119"/>
                    <a:pt x="31923" y="164975"/>
                  </a:cubicBezTo>
                  <a:lnTo>
                    <a:pt x="12332" y="164866"/>
                  </a:lnTo>
                  <a:lnTo>
                    <a:pt x="10093" y="164830"/>
                  </a:lnTo>
                  <a:lnTo>
                    <a:pt x="9515" y="164830"/>
                  </a:lnTo>
                  <a:lnTo>
                    <a:pt x="9515" y="164812"/>
                  </a:lnTo>
                  <a:lnTo>
                    <a:pt x="9533" y="164740"/>
                  </a:lnTo>
                  <a:lnTo>
                    <a:pt x="9570" y="164596"/>
                  </a:lnTo>
                  <a:lnTo>
                    <a:pt x="9660" y="164325"/>
                  </a:lnTo>
                  <a:lnTo>
                    <a:pt x="9804" y="163783"/>
                  </a:lnTo>
                  <a:lnTo>
                    <a:pt x="10003" y="163259"/>
                  </a:lnTo>
                  <a:lnTo>
                    <a:pt x="10183" y="162736"/>
                  </a:lnTo>
                  <a:lnTo>
                    <a:pt x="10418" y="162230"/>
                  </a:lnTo>
                  <a:cubicBezTo>
                    <a:pt x="10490" y="162068"/>
                    <a:pt x="10563" y="161905"/>
                    <a:pt x="10635" y="161725"/>
                  </a:cubicBezTo>
                  <a:lnTo>
                    <a:pt x="11140" y="160750"/>
                  </a:lnTo>
                  <a:cubicBezTo>
                    <a:pt x="11303" y="160407"/>
                    <a:pt x="11465" y="160064"/>
                    <a:pt x="11646" y="159721"/>
                  </a:cubicBezTo>
                  <a:lnTo>
                    <a:pt x="12224" y="158709"/>
                  </a:lnTo>
                  <a:cubicBezTo>
                    <a:pt x="12422" y="158384"/>
                    <a:pt x="12603" y="158041"/>
                    <a:pt x="12802" y="157698"/>
                  </a:cubicBezTo>
                  <a:lnTo>
                    <a:pt x="13433" y="156723"/>
                  </a:lnTo>
                  <a:cubicBezTo>
                    <a:pt x="16846" y="151505"/>
                    <a:pt x="21179" y="146955"/>
                    <a:pt x="26235" y="143290"/>
                  </a:cubicBezTo>
                  <a:cubicBezTo>
                    <a:pt x="30506" y="140137"/>
                    <a:pt x="35351" y="137693"/>
                    <a:pt x="40380" y="135634"/>
                  </a:cubicBezTo>
                  <a:lnTo>
                    <a:pt x="40380" y="135634"/>
                  </a:lnTo>
                  <a:lnTo>
                    <a:pt x="38368" y="136501"/>
                  </a:lnTo>
                  <a:cubicBezTo>
                    <a:pt x="38007" y="136663"/>
                    <a:pt x="37628" y="136808"/>
                    <a:pt x="37267" y="136988"/>
                  </a:cubicBezTo>
                  <a:lnTo>
                    <a:pt x="36184" y="137512"/>
                  </a:lnTo>
                  <a:lnTo>
                    <a:pt x="35100" y="138036"/>
                  </a:lnTo>
                  <a:cubicBezTo>
                    <a:pt x="34739" y="138198"/>
                    <a:pt x="34378" y="138379"/>
                    <a:pt x="34035" y="138559"/>
                  </a:cubicBezTo>
                  <a:lnTo>
                    <a:pt x="31923" y="139697"/>
                  </a:lnTo>
                  <a:cubicBezTo>
                    <a:pt x="31561" y="139877"/>
                    <a:pt x="31218" y="140076"/>
                    <a:pt x="30893" y="140275"/>
                  </a:cubicBezTo>
                  <a:lnTo>
                    <a:pt x="29882" y="140889"/>
                  </a:lnTo>
                  <a:cubicBezTo>
                    <a:pt x="29539" y="141069"/>
                    <a:pt x="29214" y="141286"/>
                    <a:pt x="28871" y="141520"/>
                  </a:cubicBezTo>
                  <a:lnTo>
                    <a:pt x="27896" y="142152"/>
                  </a:lnTo>
                  <a:cubicBezTo>
                    <a:pt x="27553" y="142369"/>
                    <a:pt x="27246" y="142604"/>
                    <a:pt x="26921" y="142839"/>
                  </a:cubicBezTo>
                  <a:lnTo>
                    <a:pt x="25964" y="143525"/>
                  </a:lnTo>
                  <a:cubicBezTo>
                    <a:pt x="20927" y="147298"/>
                    <a:pt x="16485" y="151957"/>
                    <a:pt x="13181" y="157265"/>
                  </a:cubicBezTo>
                  <a:lnTo>
                    <a:pt x="12856" y="157753"/>
                  </a:lnTo>
                  <a:cubicBezTo>
                    <a:pt x="12765" y="157915"/>
                    <a:pt x="12675" y="158096"/>
                    <a:pt x="12567" y="158258"/>
                  </a:cubicBezTo>
                  <a:lnTo>
                    <a:pt x="11989" y="159269"/>
                  </a:lnTo>
                  <a:lnTo>
                    <a:pt x="11718" y="159811"/>
                  </a:lnTo>
                  <a:cubicBezTo>
                    <a:pt x="11610" y="159973"/>
                    <a:pt x="11538" y="160154"/>
                    <a:pt x="11447" y="160334"/>
                  </a:cubicBezTo>
                  <a:lnTo>
                    <a:pt x="10942" y="161382"/>
                  </a:lnTo>
                  <a:lnTo>
                    <a:pt x="10707" y="161815"/>
                  </a:lnTo>
                  <a:lnTo>
                    <a:pt x="10599" y="162050"/>
                  </a:lnTo>
                  <a:lnTo>
                    <a:pt x="10400" y="162537"/>
                  </a:lnTo>
                  <a:lnTo>
                    <a:pt x="10292" y="162790"/>
                  </a:lnTo>
                  <a:lnTo>
                    <a:pt x="10201" y="163043"/>
                  </a:lnTo>
                  <a:lnTo>
                    <a:pt x="10021" y="163548"/>
                  </a:lnTo>
                  <a:cubicBezTo>
                    <a:pt x="9949" y="163711"/>
                    <a:pt x="9895" y="163891"/>
                    <a:pt x="9840" y="164054"/>
                  </a:cubicBezTo>
                  <a:lnTo>
                    <a:pt x="9696" y="164578"/>
                  </a:lnTo>
                  <a:lnTo>
                    <a:pt x="9660" y="164722"/>
                  </a:lnTo>
                  <a:lnTo>
                    <a:pt x="9660" y="164740"/>
                  </a:lnTo>
                  <a:lnTo>
                    <a:pt x="9660" y="164758"/>
                  </a:lnTo>
                  <a:lnTo>
                    <a:pt x="10526" y="164758"/>
                  </a:lnTo>
                  <a:lnTo>
                    <a:pt x="12729" y="164740"/>
                  </a:lnTo>
                  <a:lnTo>
                    <a:pt x="32717" y="164848"/>
                  </a:lnTo>
                  <a:lnTo>
                    <a:pt x="112686" y="165228"/>
                  </a:lnTo>
                  <a:lnTo>
                    <a:pt x="244186" y="165408"/>
                  </a:lnTo>
                  <a:cubicBezTo>
                    <a:pt x="245666" y="164921"/>
                    <a:pt x="245269" y="164487"/>
                    <a:pt x="235645" y="164198"/>
                  </a:cubicBezTo>
                  <a:cubicBezTo>
                    <a:pt x="230892" y="163981"/>
                    <a:pt x="221930" y="163918"/>
                    <a:pt x="211145" y="163918"/>
                  </a:cubicBezTo>
                  <a:cubicBezTo>
                    <a:pt x="196079" y="163918"/>
                    <a:pt x="177455" y="164041"/>
                    <a:pt x="161777" y="164041"/>
                  </a:cubicBezTo>
                  <a:cubicBezTo>
                    <a:pt x="157001" y="164041"/>
                    <a:pt x="152499" y="164030"/>
                    <a:pt x="148454" y="164000"/>
                  </a:cubicBezTo>
                  <a:cubicBezTo>
                    <a:pt x="111584" y="163603"/>
                    <a:pt x="73035" y="163440"/>
                    <a:pt x="34468" y="163314"/>
                  </a:cubicBezTo>
                  <a:lnTo>
                    <a:pt x="20024" y="163278"/>
                  </a:lnTo>
                  <a:lnTo>
                    <a:pt x="12802" y="163241"/>
                  </a:lnTo>
                  <a:lnTo>
                    <a:pt x="11736" y="163241"/>
                  </a:lnTo>
                  <a:cubicBezTo>
                    <a:pt x="11808" y="162934"/>
                    <a:pt x="11935" y="162628"/>
                    <a:pt x="12061" y="162339"/>
                  </a:cubicBezTo>
                  <a:lnTo>
                    <a:pt x="12711" y="161039"/>
                  </a:lnTo>
                  <a:cubicBezTo>
                    <a:pt x="12928" y="160551"/>
                    <a:pt x="13217" y="160082"/>
                    <a:pt x="13470" y="159612"/>
                  </a:cubicBezTo>
                  <a:lnTo>
                    <a:pt x="13867" y="158890"/>
                  </a:lnTo>
                  <a:lnTo>
                    <a:pt x="14047" y="158547"/>
                  </a:lnTo>
                  <a:lnTo>
                    <a:pt x="14282" y="158204"/>
                  </a:lnTo>
                  <a:lnTo>
                    <a:pt x="15149" y="156832"/>
                  </a:lnTo>
                  <a:cubicBezTo>
                    <a:pt x="17604" y="153184"/>
                    <a:pt x="20529" y="149880"/>
                    <a:pt x="23852" y="147009"/>
                  </a:cubicBezTo>
                  <a:lnTo>
                    <a:pt x="24484" y="146468"/>
                  </a:lnTo>
                  <a:cubicBezTo>
                    <a:pt x="24682" y="146287"/>
                    <a:pt x="24899" y="146125"/>
                    <a:pt x="25116" y="145962"/>
                  </a:cubicBezTo>
                  <a:lnTo>
                    <a:pt x="26397" y="144933"/>
                  </a:lnTo>
                  <a:lnTo>
                    <a:pt x="27734" y="143958"/>
                  </a:lnTo>
                  <a:cubicBezTo>
                    <a:pt x="27950" y="143795"/>
                    <a:pt x="28185" y="143633"/>
                    <a:pt x="28402" y="143470"/>
                  </a:cubicBezTo>
                  <a:lnTo>
                    <a:pt x="29088" y="143019"/>
                  </a:lnTo>
                  <a:cubicBezTo>
                    <a:pt x="29557" y="142712"/>
                    <a:pt x="29991" y="142405"/>
                    <a:pt x="30460" y="142116"/>
                  </a:cubicBezTo>
                  <a:lnTo>
                    <a:pt x="31868" y="141286"/>
                  </a:lnTo>
                  <a:lnTo>
                    <a:pt x="32211" y="141069"/>
                  </a:lnTo>
                  <a:lnTo>
                    <a:pt x="32573" y="140870"/>
                  </a:lnTo>
                  <a:lnTo>
                    <a:pt x="33313" y="140473"/>
                  </a:lnTo>
                  <a:lnTo>
                    <a:pt x="34793" y="139679"/>
                  </a:lnTo>
                  <a:cubicBezTo>
                    <a:pt x="38802" y="137638"/>
                    <a:pt x="42973" y="135905"/>
                    <a:pt x="47252" y="134461"/>
                  </a:cubicBezTo>
                  <a:cubicBezTo>
                    <a:pt x="55846" y="131536"/>
                    <a:pt x="64838" y="129477"/>
                    <a:pt x="73866" y="127130"/>
                  </a:cubicBezTo>
                  <a:cubicBezTo>
                    <a:pt x="77134" y="126263"/>
                    <a:pt x="80420" y="125361"/>
                    <a:pt x="83724" y="124368"/>
                  </a:cubicBezTo>
                  <a:cubicBezTo>
                    <a:pt x="87065" y="123356"/>
                    <a:pt x="90351" y="122183"/>
                    <a:pt x="93601" y="120865"/>
                  </a:cubicBezTo>
                  <a:cubicBezTo>
                    <a:pt x="96851" y="119565"/>
                    <a:pt x="100047" y="118102"/>
                    <a:pt x="103152" y="116459"/>
                  </a:cubicBezTo>
                  <a:cubicBezTo>
                    <a:pt x="106294" y="114834"/>
                    <a:pt x="109346" y="113011"/>
                    <a:pt x="112271" y="111024"/>
                  </a:cubicBezTo>
                  <a:cubicBezTo>
                    <a:pt x="115250" y="108984"/>
                    <a:pt x="118066" y="106727"/>
                    <a:pt x="120703" y="104290"/>
                  </a:cubicBezTo>
                  <a:cubicBezTo>
                    <a:pt x="123393" y="101816"/>
                    <a:pt x="125848" y="99090"/>
                    <a:pt x="128033" y="96147"/>
                  </a:cubicBezTo>
                  <a:lnTo>
                    <a:pt x="128448" y="95587"/>
                  </a:lnTo>
                  <a:cubicBezTo>
                    <a:pt x="128575" y="95406"/>
                    <a:pt x="128701" y="95208"/>
                    <a:pt x="128846" y="95027"/>
                  </a:cubicBezTo>
                  <a:lnTo>
                    <a:pt x="129640" y="93853"/>
                  </a:lnTo>
                  <a:cubicBezTo>
                    <a:pt x="129893" y="93474"/>
                    <a:pt x="130146" y="93077"/>
                    <a:pt x="130380" y="92680"/>
                  </a:cubicBezTo>
                  <a:cubicBezTo>
                    <a:pt x="130615" y="92283"/>
                    <a:pt x="130886" y="91903"/>
                    <a:pt x="131103" y="91488"/>
                  </a:cubicBezTo>
                  <a:lnTo>
                    <a:pt x="131789" y="90278"/>
                  </a:lnTo>
                  <a:cubicBezTo>
                    <a:pt x="131897" y="90080"/>
                    <a:pt x="132005" y="89881"/>
                    <a:pt x="132132" y="89665"/>
                  </a:cubicBezTo>
                  <a:lnTo>
                    <a:pt x="132439" y="89051"/>
                  </a:lnTo>
                  <a:lnTo>
                    <a:pt x="133071" y="87787"/>
                  </a:lnTo>
                  <a:cubicBezTo>
                    <a:pt x="133269" y="87371"/>
                    <a:pt x="133450" y="86938"/>
                    <a:pt x="133649" y="86505"/>
                  </a:cubicBezTo>
                  <a:cubicBezTo>
                    <a:pt x="134028" y="85656"/>
                    <a:pt x="134371" y="84789"/>
                    <a:pt x="134714" y="83905"/>
                  </a:cubicBezTo>
                  <a:cubicBezTo>
                    <a:pt x="134894" y="83489"/>
                    <a:pt x="135021" y="83038"/>
                    <a:pt x="135183" y="82587"/>
                  </a:cubicBezTo>
                  <a:lnTo>
                    <a:pt x="135635" y="81251"/>
                  </a:lnTo>
                  <a:lnTo>
                    <a:pt x="136014" y="79896"/>
                  </a:lnTo>
                  <a:cubicBezTo>
                    <a:pt x="136140" y="79445"/>
                    <a:pt x="136267" y="78994"/>
                    <a:pt x="136375" y="78542"/>
                  </a:cubicBezTo>
                  <a:cubicBezTo>
                    <a:pt x="136465" y="78091"/>
                    <a:pt x="136574" y="77639"/>
                    <a:pt x="136682" y="77188"/>
                  </a:cubicBezTo>
                  <a:lnTo>
                    <a:pt x="136953" y="75834"/>
                  </a:lnTo>
                  <a:cubicBezTo>
                    <a:pt x="137278" y="74028"/>
                    <a:pt x="137531" y="72241"/>
                    <a:pt x="137729" y="70507"/>
                  </a:cubicBezTo>
                  <a:cubicBezTo>
                    <a:pt x="137910" y="68756"/>
                    <a:pt x="138072" y="67059"/>
                    <a:pt x="138217" y="65380"/>
                  </a:cubicBezTo>
                  <a:cubicBezTo>
                    <a:pt x="138506" y="62039"/>
                    <a:pt x="138776" y="58843"/>
                    <a:pt x="139318" y="55828"/>
                  </a:cubicBezTo>
                  <a:cubicBezTo>
                    <a:pt x="140365" y="49906"/>
                    <a:pt x="142694" y="44254"/>
                    <a:pt x="146107" y="39307"/>
                  </a:cubicBezTo>
                  <a:cubicBezTo>
                    <a:pt x="149538" y="34306"/>
                    <a:pt x="154015" y="29954"/>
                    <a:pt x="159053" y="26271"/>
                  </a:cubicBezTo>
                  <a:cubicBezTo>
                    <a:pt x="161599" y="24411"/>
                    <a:pt x="164271" y="22714"/>
                    <a:pt x="167034" y="21197"/>
                  </a:cubicBezTo>
                  <a:cubicBezTo>
                    <a:pt x="169814" y="19663"/>
                    <a:pt x="172703" y="18272"/>
                    <a:pt x="175628" y="17027"/>
                  </a:cubicBezTo>
                  <a:cubicBezTo>
                    <a:pt x="176134" y="16810"/>
                    <a:pt x="176639" y="16593"/>
                    <a:pt x="177163" y="16395"/>
                  </a:cubicBezTo>
                  <a:lnTo>
                    <a:pt x="178698" y="15781"/>
                  </a:lnTo>
                  <a:lnTo>
                    <a:pt x="180250" y="15185"/>
                  </a:lnTo>
                  <a:lnTo>
                    <a:pt x="181027" y="14896"/>
                  </a:lnTo>
                  <a:lnTo>
                    <a:pt x="181803" y="14643"/>
                  </a:lnTo>
                  <a:lnTo>
                    <a:pt x="183374" y="14101"/>
                  </a:lnTo>
                  <a:cubicBezTo>
                    <a:pt x="183898" y="13921"/>
                    <a:pt x="184439" y="13758"/>
                    <a:pt x="184963" y="13578"/>
                  </a:cubicBezTo>
                  <a:cubicBezTo>
                    <a:pt x="186028" y="13235"/>
                    <a:pt x="187093" y="12928"/>
                    <a:pt x="188177" y="12603"/>
                  </a:cubicBezTo>
                  <a:cubicBezTo>
                    <a:pt x="190325" y="12007"/>
                    <a:pt x="192492" y="11429"/>
                    <a:pt x="194695" y="10942"/>
                  </a:cubicBezTo>
                  <a:cubicBezTo>
                    <a:pt x="195796" y="10689"/>
                    <a:pt x="196898" y="10454"/>
                    <a:pt x="197999" y="10238"/>
                  </a:cubicBezTo>
                  <a:cubicBezTo>
                    <a:pt x="198559" y="10129"/>
                    <a:pt x="199101" y="10021"/>
                    <a:pt x="199660" y="9913"/>
                  </a:cubicBezTo>
                  <a:lnTo>
                    <a:pt x="200491" y="9768"/>
                  </a:lnTo>
                  <a:cubicBezTo>
                    <a:pt x="200762" y="9714"/>
                    <a:pt x="201014" y="9696"/>
                    <a:pt x="201267" y="9660"/>
                  </a:cubicBezTo>
                  <a:lnTo>
                    <a:pt x="202820" y="9425"/>
                  </a:lnTo>
                  <a:lnTo>
                    <a:pt x="204373" y="9299"/>
                  </a:lnTo>
                  <a:lnTo>
                    <a:pt x="205149" y="9245"/>
                  </a:lnTo>
                  <a:lnTo>
                    <a:pt x="205944" y="9226"/>
                  </a:lnTo>
                  <a:cubicBezTo>
                    <a:pt x="206467" y="9226"/>
                    <a:pt x="206991" y="9208"/>
                    <a:pt x="207515" y="9208"/>
                  </a:cubicBezTo>
                  <a:close/>
                  <a:moveTo>
                    <a:pt x="207641" y="0"/>
                  </a:moveTo>
                  <a:cubicBezTo>
                    <a:pt x="206973" y="0"/>
                    <a:pt x="206305" y="18"/>
                    <a:pt x="205637" y="18"/>
                  </a:cubicBezTo>
                  <a:cubicBezTo>
                    <a:pt x="205312" y="36"/>
                    <a:pt x="204969" y="18"/>
                    <a:pt x="204626" y="54"/>
                  </a:cubicBezTo>
                  <a:lnTo>
                    <a:pt x="203633" y="126"/>
                  </a:lnTo>
                  <a:lnTo>
                    <a:pt x="202639" y="199"/>
                  </a:lnTo>
                  <a:cubicBezTo>
                    <a:pt x="202296" y="235"/>
                    <a:pt x="201971" y="235"/>
                    <a:pt x="201646" y="289"/>
                  </a:cubicBezTo>
                  <a:cubicBezTo>
                    <a:pt x="200328" y="488"/>
                    <a:pt x="198956" y="650"/>
                    <a:pt x="197764" y="903"/>
                  </a:cubicBezTo>
                  <a:cubicBezTo>
                    <a:pt x="196537" y="1119"/>
                    <a:pt x="195327" y="1372"/>
                    <a:pt x="194099" y="1625"/>
                  </a:cubicBezTo>
                  <a:cubicBezTo>
                    <a:pt x="193485" y="1751"/>
                    <a:pt x="192889" y="1896"/>
                    <a:pt x="192275" y="2022"/>
                  </a:cubicBezTo>
                  <a:cubicBezTo>
                    <a:pt x="191662" y="2167"/>
                    <a:pt x="191066" y="2293"/>
                    <a:pt x="190452" y="2456"/>
                  </a:cubicBezTo>
                  <a:lnTo>
                    <a:pt x="188646" y="2907"/>
                  </a:lnTo>
                  <a:lnTo>
                    <a:pt x="186841" y="3394"/>
                  </a:lnTo>
                  <a:lnTo>
                    <a:pt x="185938" y="3629"/>
                  </a:lnTo>
                  <a:lnTo>
                    <a:pt x="185035" y="3900"/>
                  </a:lnTo>
                  <a:lnTo>
                    <a:pt x="183248" y="4424"/>
                  </a:lnTo>
                  <a:lnTo>
                    <a:pt x="181460" y="4983"/>
                  </a:lnTo>
                  <a:lnTo>
                    <a:pt x="180575" y="5272"/>
                  </a:lnTo>
                  <a:lnTo>
                    <a:pt x="179691" y="5579"/>
                  </a:lnTo>
                  <a:lnTo>
                    <a:pt x="177921" y="6175"/>
                  </a:lnTo>
                  <a:lnTo>
                    <a:pt x="176170" y="6825"/>
                  </a:lnTo>
                  <a:lnTo>
                    <a:pt x="175285" y="7150"/>
                  </a:lnTo>
                  <a:lnTo>
                    <a:pt x="174418" y="7493"/>
                  </a:lnTo>
                  <a:lnTo>
                    <a:pt x="172685" y="8197"/>
                  </a:lnTo>
                  <a:lnTo>
                    <a:pt x="170952" y="8938"/>
                  </a:lnTo>
                  <a:lnTo>
                    <a:pt x="170085" y="9299"/>
                  </a:lnTo>
                  <a:lnTo>
                    <a:pt x="169236" y="9696"/>
                  </a:lnTo>
                  <a:lnTo>
                    <a:pt x="167521" y="10472"/>
                  </a:lnTo>
                  <a:lnTo>
                    <a:pt x="165842" y="11303"/>
                  </a:lnTo>
                  <a:lnTo>
                    <a:pt x="164993" y="11718"/>
                  </a:lnTo>
                  <a:lnTo>
                    <a:pt x="164163" y="12170"/>
                  </a:lnTo>
                  <a:lnTo>
                    <a:pt x="162502" y="13072"/>
                  </a:lnTo>
                  <a:lnTo>
                    <a:pt x="160859" y="13993"/>
                  </a:lnTo>
                  <a:lnTo>
                    <a:pt x="160028" y="14463"/>
                  </a:lnTo>
                  <a:lnTo>
                    <a:pt x="159234" y="14950"/>
                  </a:lnTo>
                  <a:lnTo>
                    <a:pt x="157608" y="15943"/>
                  </a:lnTo>
                  <a:lnTo>
                    <a:pt x="156038" y="16990"/>
                  </a:lnTo>
                  <a:lnTo>
                    <a:pt x="155243" y="17514"/>
                  </a:lnTo>
                  <a:lnTo>
                    <a:pt x="154467" y="18074"/>
                  </a:lnTo>
                  <a:lnTo>
                    <a:pt x="152914" y="19175"/>
                  </a:lnTo>
                  <a:lnTo>
                    <a:pt x="151397" y="20331"/>
                  </a:lnTo>
                  <a:cubicBezTo>
                    <a:pt x="151145" y="20529"/>
                    <a:pt x="150892" y="20728"/>
                    <a:pt x="150657" y="20927"/>
                  </a:cubicBezTo>
                  <a:lnTo>
                    <a:pt x="149917" y="21540"/>
                  </a:lnTo>
                  <a:cubicBezTo>
                    <a:pt x="147931" y="23165"/>
                    <a:pt x="146053" y="24899"/>
                    <a:pt x="144265" y="26759"/>
                  </a:cubicBezTo>
                  <a:cubicBezTo>
                    <a:pt x="143399" y="27697"/>
                    <a:pt x="142514" y="28618"/>
                    <a:pt x="141701" y="29629"/>
                  </a:cubicBezTo>
                  <a:lnTo>
                    <a:pt x="141069" y="30370"/>
                  </a:lnTo>
                  <a:lnTo>
                    <a:pt x="140762" y="30749"/>
                  </a:lnTo>
                  <a:lnTo>
                    <a:pt x="140474" y="31128"/>
                  </a:lnTo>
                  <a:lnTo>
                    <a:pt x="139282" y="32681"/>
                  </a:lnTo>
                  <a:cubicBezTo>
                    <a:pt x="137747" y="34775"/>
                    <a:pt x="136375" y="36996"/>
                    <a:pt x="135147" y="39307"/>
                  </a:cubicBezTo>
                  <a:lnTo>
                    <a:pt x="134696" y="40156"/>
                  </a:lnTo>
                  <a:cubicBezTo>
                    <a:pt x="134551" y="40445"/>
                    <a:pt x="134425" y="40752"/>
                    <a:pt x="134280" y="41041"/>
                  </a:cubicBezTo>
                  <a:lnTo>
                    <a:pt x="133450" y="42828"/>
                  </a:lnTo>
                  <a:cubicBezTo>
                    <a:pt x="133197" y="43424"/>
                    <a:pt x="132962" y="44038"/>
                    <a:pt x="132728" y="44634"/>
                  </a:cubicBezTo>
                  <a:lnTo>
                    <a:pt x="132367" y="45536"/>
                  </a:lnTo>
                  <a:cubicBezTo>
                    <a:pt x="132258" y="45843"/>
                    <a:pt x="132150" y="46150"/>
                    <a:pt x="132042" y="46475"/>
                  </a:cubicBezTo>
                  <a:lnTo>
                    <a:pt x="131428" y="48335"/>
                  </a:lnTo>
                  <a:cubicBezTo>
                    <a:pt x="131247" y="48949"/>
                    <a:pt x="131085" y="49581"/>
                    <a:pt x="130922" y="50213"/>
                  </a:cubicBezTo>
                  <a:lnTo>
                    <a:pt x="130669" y="51152"/>
                  </a:lnTo>
                  <a:cubicBezTo>
                    <a:pt x="130579" y="51477"/>
                    <a:pt x="130507" y="51802"/>
                    <a:pt x="130435" y="52109"/>
                  </a:cubicBezTo>
                  <a:lnTo>
                    <a:pt x="130236" y="53066"/>
                  </a:lnTo>
                  <a:lnTo>
                    <a:pt x="130055" y="54023"/>
                  </a:lnTo>
                  <a:cubicBezTo>
                    <a:pt x="129604" y="56550"/>
                    <a:pt x="129297" y="59042"/>
                    <a:pt x="129080" y="61462"/>
                  </a:cubicBezTo>
                  <a:cubicBezTo>
                    <a:pt x="128629" y="66319"/>
                    <a:pt x="128340" y="70905"/>
                    <a:pt x="127455" y="75112"/>
                  </a:cubicBezTo>
                  <a:cubicBezTo>
                    <a:pt x="126571" y="79301"/>
                    <a:pt x="125000" y="83291"/>
                    <a:pt x="122833" y="86956"/>
                  </a:cubicBezTo>
                  <a:cubicBezTo>
                    <a:pt x="120576" y="90676"/>
                    <a:pt x="117832" y="94052"/>
                    <a:pt x="114672" y="97031"/>
                  </a:cubicBezTo>
                  <a:cubicBezTo>
                    <a:pt x="113065" y="98548"/>
                    <a:pt x="111386" y="99992"/>
                    <a:pt x="109616" y="101328"/>
                  </a:cubicBezTo>
                  <a:cubicBezTo>
                    <a:pt x="109183" y="101653"/>
                    <a:pt x="108732" y="101997"/>
                    <a:pt x="108280" y="102322"/>
                  </a:cubicBezTo>
                  <a:lnTo>
                    <a:pt x="106926" y="103297"/>
                  </a:lnTo>
                  <a:lnTo>
                    <a:pt x="105536" y="104217"/>
                  </a:lnTo>
                  <a:cubicBezTo>
                    <a:pt x="105084" y="104542"/>
                    <a:pt x="104597" y="104831"/>
                    <a:pt x="104127" y="105120"/>
                  </a:cubicBezTo>
                  <a:cubicBezTo>
                    <a:pt x="102232" y="106312"/>
                    <a:pt x="100282" y="107449"/>
                    <a:pt x="98277" y="108479"/>
                  </a:cubicBezTo>
                  <a:cubicBezTo>
                    <a:pt x="96255" y="109526"/>
                    <a:pt x="94215" y="110483"/>
                    <a:pt x="92138" y="111404"/>
                  </a:cubicBezTo>
                  <a:cubicBezTo>
                    <a:pt x="90062" y="112306"/>
                    <a:pt x="87949" y="113137"/>
                    <a:pt x="85801" y="113913"/>
                  </a:cubicBezTo>
                  <a:lnTo>
                    <a:pt x="85006" y="114202"/>
                  </a:lnTo>
                  <a:lnTo>
                    <a:pt x="84194" y="114491"/>
                  </a:lnTo>
                  <a:cubicBezTo>
                    <a:pt x="83652" y="114672"/>
                    <a:pt x="83111" y="114852"/>
                    <a:pt x="82569" y="115033"/>
                  </a:cubicBezTo>
                  <a:lnTo>
                    <a:pt x="80944" y="115556"/>
                  </a:lnTo>
                  <a:lnTo>
                    <a:pt x="79283" y="116062"/>
                  </a:lnTo>
                  <a:cubicBezTo>
                    <a:pt x="74859" y="117398"/>
                    <a:pt x="70327" y="118590"/>
                    <a:pt x="65759" y="119781"/>
                  </a:cubicBezTo>
                  <a:cubicBezTo>
                    <a:pt x="61191" y="120991"/>
                    <a:pt x="56569" y="122183"/>
                    <a:pt x="51928" y="123555"/>
                  </a:cubicBezTo>
                  <a:cubicBezTo>
                    <a:pt x="47234" y="124909"/>
                    <a:pt x="42612" y="126516"/>
                    <a:pt x="38098" y="128358"/>
                  </a:cubicBezTo>
                  <a:cubicBezTo>
                    <a:pt x="37520" y="128575"/>
                    <a:pt x="36960" y="128845"/>
                    <a:pt x="36382" y="129098"/>
                  </a:cubicBezTo>
                  <a:lnTo>
                    <a:pt x="34685" y="129838"/>
                  </a:lnTo>
                  <a:lnTo>
                    <a:pt x="34270" y="130037"/>
                  </a:lnTo>
                  <a:lnTo>
                    <a:pt x="33836" y="130236"/>
                  </a:lnTo>
                  <a:lnTo>
                    <a:pt x="33006" y="130651"/>
                  </a:lnTo>
                  <a:lnTo>
                    <a:pt x="31327" y="131463"/>
                  </a:lnTo>
                  <a:cubicBezTo>
                    <a:pt x="31038" y="131608"/>
                    <a:pt x="30767" y="131752"/>
                    <a:pt x="30496" y="131897"/>
                  </a:cubicBezTo>
                  <a:lnTo>
                    <a:pt x="29666" y="132348"/>
                  </a:lnTo>
                  <a:lnTo>
                    <a:pt x="28022" y="133251"/>
                  </a:lnTo>
                  <a:cubicBezTo>
                    <a:pt x="27481" y="133558"/>
                    <a:pt x="26921" y="133901"/>
                    <a:pt x="26379" y="134226"/>
                  </a:cubicBezTo>
                  <a:lnTo>
                    <a:pt x="25567" y="134732"/>
                  </a:lnTo>
                  <a:cubicBezTo>
                    <a:pt x="25296" y="134894"/>
                    <a:pt x="25025" y="135093"/>
                    <a:pt x="24754" y="135255"/>
                  </a:cubicBezTo>
                  <a:lnTo>
                    <a:pt x="23184" y="136338"/>
                  </a:lnTo>
                  <a:lnTo>
                    <a:pt x="21631" y="137458"/>
                  </a:lnTo>
                  <a:cubicBezTo>
                    <a:pt x="21125" y="137819"/>
                    <a:pt x="20620" y="138234"/>
                    <a:pt x="20132" y="138632"/>
                  </a:cubicBezTo>
                  <a:lnTo>
                    <a:pt x="19392" y="139227"/>
                  </a:lnTo>
                  <a:cubicBezTo>
                    <a:pt x="19139" y="139426"/>
                    <a:pt x="18868" y="139625"/>
                    <a:pt x="18652" y="139841"/>
                  </a:cubicBezTo>
                  <a:lnTo>
                    <a:pt x="17207" y="141123"/>
                  </a:lnTo>
                  <a:lnTo>
                    <a:pt x="16864" y="141430"/>
                  </a:lnTo>
                  <a:lnTo>
                    <a:pt x="16503" y="141773"/>
                  </a:lnTo>
                  <a:lnTo>
                    <a:pt x="15817" y="142423"/>
                  </a:lnTo>
                  <a:cubicBezTo>
                    <a:pt x="14878" y="143290"/>
                    <a:pt x="14029" y="144229"/>
                    <a:pt x="13145" y="145168"/>
                  </a:cubicBezTo>
                  <a:cubicBezTo>
                    <a:pt x="9714" y="148977"/>
                    <a:pt x="6699" y="153202"/>
                    <a:pt x="4460" y="157951"/>
                  </a:cubicBezTo>
                  <a:lnTo>
                    <a:pt x="4243" y="158403"/>
                  </a:lnTo>
                  <a:lnTo>
                    <a:pt x="4135" y="158637"/>
                  </a:lnTo>
                  <a:cubicBezTo>
                    <a:pt x="4081" y="158746"/>
                    <a:pt x="4044" y="158818"/>
                    <a:pt x="3990" y="158944"/>
                  </a:cubicBezTo>
                  <a:cubicBezTo>
                    <a:pt x="3774" y="159468"/>
                    <a:pt x="3593" y="159973"/>
                    <a:pt x="3394" y="160497"/>
                  </a:cubicBezTo>
                  <a:lnTo>
                    <a:pt x="2799" y="162032"/>
                  </a:lnTo>
                  <a:lnTo>
                    <a:pt x="2510" y="162808"/>
                  </a:lnTo>
                  <a:cubicBezTo>
                    <a:pt x="2401" y="163061"/>
                    <a:pt x="2311" y="163314"/>
                    <a:pt x="2239" y="163566"/>
                  </a:cubicBezTo>
                  <a:lnTo>
                    <a:pt x="1372" y="166618"/>
                  </a:lnTo>
                  <a:lnTo>
                    <a:pt x="1156" y="167376"/>
                  </a:lnTo>
                  <a:lnTo>
                    <a:pt x="939" y="168153"/>
                  </a:lnTo>
                  <a:lnTo>
                    <a:pt x="524" y="169705"/>
                  </a:lnTo>
                  <a:lnTo>
                    <a:pt x="90" y="171276"/>
                  </a:lnTo>
                  <a:lnTo>
                    <a:pt x="36" y="171457"/>
                  </a:lnTo>
                  <a:cubicBezTo>
                    <a:pt x="36" y="171529"/>
                    <a:pt x="0" y="171601"/>
                    <a:pt x="0" y="171637"/>
                  </a:cubicBezTo>
                  <a:lnTo>
                    <a:pt x="397" y="171673"/>
                  </a:lnTo>
                  <a:lnTo>
                    <a:pt x="1156" y="171710"/>
                  </a:lnTo>
                  <a:lnTo>
                    <a:pt x="4261" y="171908"/>
                  </a:lnTo>
                  <a:lnTo>
                    <a:pt x="5814" y="171998"/>
                  </a:lnTo>
                  <a:cubicBezTo>
                    <a:pt x="6049" y="172016"/>
                    <a:pt x="6356" y="172016"/>
                    <a:pt x="6626" y="172016"/>
                  </a:cubicBezTo>
                  <a:lnTo>
                    <a:pt x="10833" y="172016"/>
                  </a:lnTo>
                  <a:lnTo>
                    <a:pt x="40210" y="172053"/>
                  </a:lnTo>
                  <a:lnTo>
                    <a:pt x="97501" y="172107"/>
                  </a:lnTo>
                  <a:lnTo>
                    <a:pt x="24375" y="171836"/>
                  </a:lnTo>
                  <a:lnTo>
                    <a:pt x="15347" y="171818"/>
                  </a:lnTo>
                  <a:lnTo>
                    <a:pt x="9263" y="171800"/>
                  </a:lnTo>
                  <a:lnTo>
                    <a:pt x="6139" y="171800"/>
                  </a:lnTo>
                  <a:lnTo>
                    <a:pt x="5164" y="171746"/>
                  </a:lnTo>
                  <a:lnTo>
                    <a:pt x="1300" y="171529"/>
                  </a:lnTo>
                  <a:lnTo>
                    <a:pt x="343" y="171475"/>
                  </a:lnTo>
                  <a:lnTo>
                    <a:pt x="217" y="171475"/>
                  </a:lnTo>
                  <a:cubicBezTo>
                    <a:pt x="163" y="171475"/>
                    <a:pt x="217" y="171403"/>
                    <a:pt x="217" y="171366"/>
                  </a:cubicBezTo>
                  <a:lnTo>
                    <a:pt x="289" y="171132"/>
                  </a:lnTo>
                  <a:lnTo>
                    <a:pt x="415" y="170644"/>
                  </a:lnTo>
                  <a:lnTo>
                    <a:pt x="957" y="168712"/>
                  </a:lnTo>
                  <a:cubicBezTo>
                    <a:pt x="1300" y="167394"/>
                    <a:pt x="1661" y="166148"/>
                    <a:pt x="2022" y="164885"/>
                  </a:cubicBezTo>
                  <a:lnTo>
                    <a:pt x="2293" y="163946"/>
                  </a:lnTo>
                  <a:lnTo>
                    <a:pt x="2438" y="163476"/>
                  </a:lnTo>
                  <a:cubicBezTo>
                    <a:pt x="2456" y="163404"/>
                    <a:pt x="2474" y="163332"/>
                    <a:pt x="2510" y="163241"/>
                  </a:cubicBezTo>
                  <a:lnTo>
                    <a:pt x="2600" y="163007"/>
                  </a:lnTo>
                  <a:lnTo>
                    <a:pt x="3340" y="161093"/>
                  </a:lnTo>
                  <a:lnTo>
                    <a:pt x="4063" y="159179"/>
                  </a:lnTo>
                  <a:cubicBezTo>
                    <a:pt x="4099" y="159107"/>
                    <a:pt x="4135" y="159016"/>
                    <a:pt x="4171" y="158944"/>
                  </a:cubicBezTo>
                  <a:lnTo>
                    <a:pt x="4261" y="158764"/>
                  </a:lnTo>
                  <a:lnTo>
                    <a:pt x="4406" y="158457"/>
                  </a:lnTo>
                  <a:lnTo>
                    <a:pt x="4676" y="157897"/>
                  </a:lnTo>
                  <a:cubicBezTo>
                    <a:pt x="6121" y="154954"/>
                    <a:pt x="7818" y="152155"/>
                    <a:pt x="9786" y="149537"/>
                  </a:cubicBezTo>
                  <a:cubicBezTo>
                    <a:pt x="11718" y="146955"/>
                    <a:pt x="13885" y="144536"/>
                    <a:pt x="16214" y="142315"/>
                  </a:cubicBezTo>
                  <a:cubicBezTo>
                    <a:pt x="18543" y="140094"/>
                    <a:pt x="21053" y="138072"/>
                    <a:pt x="23689" y="136230"/>
                  </a:cubicBezTo>
                  <a:cubicBezTo>
                    <a:pt x="24357" y="135797"/>
                    <a:pt x="25025" y="135345"/>
                    <a:pt x="25693" y="134912"/>
                  </a:cubicBezTo>
                  <a:lnTo>
                    <a:pt x="27770" y="133648"/>
                  </a:lnTo>
                  <a:cubicBezTo>
                    <a:pt x="28456" y="133269"/>
                    <a:pt x="29142" y="132908"/>
                    <a:pt x="29846" y="132529"/>
                  </a:cubicBezTo>
                  <a:lnTo>
                    <a:pt x="30875" y="131969"/>
                  </a:lnTo>
                  <a:cubicBezTo>
                    <a:pt x="31236" y="131770"/>
                    <a:pt x="31579" y="131608"/>
                    <a:pt x="31941" y="131445"/>
                  </a:cubicBezTo>
                  <a:lnTo>
                    <a:pt x="34053" y="130398"/>
                  </a:lnTo>
                  <a:cubicBezTo>
                    <a:pt x="34757" y="130073"/>
                    <a:pt x="35480" y="129766"/>
                    <a:pt x="36202" y="129441"/>
                  </a:cubicBezTo>
                  <a:cubicBezTo>
                    <a:pt x="37628" y="128791"/>
                    <a:pt x="39073" y="128250"/>
                    <a:pt x="40517" y="127672"/>
                  </a:cubicBezTo>
                  <a:cubicBezTo>
                    <a:pt x="40878" y="127527"/>
                    <a:pt x="41239" y="127383"/>
                    <a:pt x="41600" y="127256"/>
                  </a:cubicBezTo>
                  <a:lnTo>
                    <a:pt x="42684" y="126859"/>
                  </a:lnTo>
                  <a:lnTo>
                    <a:pt x="43785" y="126462"/>
                  </a:lnTo>
                  <a:lnTo>
                    <a:pt x="44327" y="126263"/>
                  </a:lnTo>
                  <a:lnTo>
                    <a:pt x="44887" y="126083"/>
                  </a:lnTo>
                  <a:cubicBezTo>
                    <a:pt x="46331" y="125595"/>
                    <a:pt x="47794" y="125090"/>
                    <a:pt x="49256" y="124656"/>
                  </a:cubicBezTo>
                  <a:cubicBezTo>
                    <a:pt x="52181" y="123736"/>
                    <a:pt x="55106" y="122923"/>
                    <a:pt x="58031" y="122129"/>
                  </a:cubicBezTo>
                  <a:cubicBezTo>
                    <a:pt x="63863" y="120558"/>
                    <a:pt x="69677" y="119113"/>
                    <a:pt x="75365" y="117524"/>
                  </a:cubicBezTo>
                  <a:cubicBezTo>
                    <a:pt x="76773" y="117127"/>
                    <a:pt x="78181" y="116712"/>
                    <a:pt x="79590" y="116279"/>
                  </a:cubicBezTo>
                  <a:cubicBezTo>
                    <a:pt x="81016" y="115863"/>
                    <a:pt x="82388" y="115430"/>
                    <a:pt x="83761" y="114961"/>
                  </a:cubicBezTo>
                  <a:cubicBezTo>
                    <a:pt x="86505" y="114040"/>
                    <a:pt x="89213" y="113011"/>
                    <a:pt x="91868" y="111855"/>
                  </a:cubicBezTo>
                  <a:cubicBezTo>
                    <a:pt x="97176" y="109616"/>
                    <a:pt x="102250" y="106854"/>
                    <a:pt x="107016" y="103640"/>
                  </a:cubicBezTo>
                  <a:cubicBezTo>
                    <a:pt x="111711" y="100408"/>
                    <a:pt x="116008" y="96616"/>
                    <a:pt x="119511" y="92283"/>
                  </a:cubicBezTo>
                  <a:cubicBezTo>
                    <a:pt x="121262" y="90134"/>
                    <a:pt x="122815" y="87805"/>
                    <a:pt x="124115" y="85367"/>
                  </a:cubicBezTo>
                  <a:cubicBezTo>
                    <a:pt x="125397" y="82930"/>
                    <a:pt x="126426" y="80366"/>
                    <a:pt x="127167" y="77712"/>
                  </a:cubicBezTo>
                  <a:cubicBezTo>
                    <a:pt x="127925" y="75076"/>
                    <a:pt x="128358" y="72295"/>
                    <a:pt x="128683" y="69370"/>
                  </a:cubicBezTo>
                  <a:cubicBezTo>
                    <a:pt x="129008" y="66445"/>
                    <a:pt x="129207" y="63412"/>
                    <a:pt x="129532" y="60252"/>
                  </a:cubicBezTo>
                  <a:cubicBezTo>
                    <a:pt x="129694" y="58663"/>
                    <a:pt x="129875" y="57074"/>
                    <a:pt x="130146" y="55449"/>
                  </a:cubicBezTo>
                  <a:cubicBezTo>
                    <a:pt x="130200" y="55052"/>
                    <a:pt x="130272" y="54637"/>
                    <a:pt x="130344" y="54239"/>
                  </a:cubicBezTo>
                  <a:lnTo>
                    <a:pt x="130579" y="53011"/>
                  </a:lnTo>
                  <a:cubicBezTo>
                    <a:pt x="130760" y="52199"/>
                    <a:pt x="130922" y="51368"/>
                    <a:pt x="131139" y="50556"/>
                  </a:cubicBezTo>
                  <a:lnTo>
                    <a:pt x="131482" y="49382"/>
                  </a:lnTo>
                  <a:cubicBezTo>
                    <a:pt x="131590" y="48967"/>
                    <a:pt x="131680" y="48570"/>
                    <a:pt x="131825" y="48173"/>
                  </a:cubicBezTo>
                  <a:lnTo>
                    <a:pt x="132619" y="45771"/>
                  </a:lnTo>
                  <a:lnTo>
                    <a:pt x="133540" y="43424"/>
                  </a:lnTo>
                  <a:cubicBezTo>
                    <a:pt x="133685" y="43027"/>
                    <a:pt x="133883" y="42648"/>
                    <a:pt x="134046" y="42268"/>
                  </a:cubicBezTo>
                  <a:lnTo>
                    <a:pt x="134587" y="41113"/>
                  </a:lnTo>
                  <a:lnTo>
                    <a:pt x="134587" y="41113"/>
                  </a:lnTo>
                  <a:cubicBezTo>
                    <a:pt x="134450" y="41577"/>
                    <a:pt x="134116" y="42502"/>
                    <a:pt x="134207" y="42502"/>
                  </a:cubicBezTo>
                  <a:cubicBezTo>
                    <a:pt x="134272" y="42502"/>
                    <a:pt x="134552" y="42032"/>
                    <a:pt x="135274" y="40589"/>
                  </a:cubicBezTo>
                  <a:lnTo>
                    <a:pt x="135274" y="40589"/>
                  </a:lnTo>
                  <a:cubicBezTo>
                    <a:pt x="133793" y="43641"/>
                    <a:pt x="132619" y="46836"/>
                    <a:pt x="131771" y="50123"/>
                  </a:cubicBezTo>
                  <a:lnTo>
                    <a:pt x="131446" y="51350"/>
                  </a:lnTo>
                  <a:cubicBezTo>
                    <a:pt x="131337" y="51748"/>
                    <a:pt x="131265" y="52163"/>
                    <a:pt x="131175" y="52578"/>
                  </a:cubicBezTo>
                  <a:lnTo>
                    <a:pt x="131049" y="53210"/>
                  </a:lnTo>
                  <a:lnTo>
                    <a:pt x="130940" y="53824"/>
                  </a:lnTo>
                  <a:cubicBezTo>
                    <a:pt x="130868" y="54221"/>
                    <a:pt x="130778" y="54637"/>
                    <a:pt x="130724" y="55052"/>
                  </a:cubicBezTo>
                  <a:cubicBezTo>
                    <a:pt x="130471" y="56695"/>
                    <a:pt x="130272" y="58302"/>
                    <a:pt x="130110" y="59909"/>
                  </a:cubicBezTo>
                  <a:cubicBezTo>
                    <a:pt x="129785" y="63105"/>
                    <a:pt x="129586" y="66210"/>
                    <a:pt x="129279" y="69189"/>
                  </a:cubicBezTo>
                  <a:cubicBezTo>
                    <a:pt x="129117" y="70688"/>
                    <a:pt x="128936" y="72169"/>
                    <a:pt x="128701" y="73595"/>
                  </a:cubicBezTo>
                  <a:cubicBezTo>
                    <a:pt x="128467" y="75021"/>
                    <a:pt x="128160" y="76412"/>
                    <a:pt x="127780" y="77802"/>
                  </a:cubicBezTo>
                  <a:cubicBezTo>
                    <a:pt x="127022" y="80528"/>
                    <a:pt x="125993" y="83183"/>
                    <a:pt x="124657" y="85692"/>
                  </a:cubicBezTo>
                  <a:cubicBezTo>
                    <a:pt x="123321" y="88220"/>
                    <a:pt x="121732" y="90621"/>
                    <a:pt x="119926" y="92824"/>
                  </a:cubicBezTo>
                  <a:cubicBezTo>
                    <a:pt x="118103" y="95081"/>
                    <a:pt x="116098" y="97158"/>
                    <a:pt x="113932" y="99090"/>
                  </a:cubicBezTo>
                  <a:cubicBezTo>
                    <a:pt x="111747" y="101022"/>
                    <a:pt x="109436" y="102809"/>
                    <a:pt x="107016" y="104434"/>
                  </a:cubicBezTo>
                  <a:cubicBezTo>
                    <a:pt x="102123" y="107720"/>
                    <a:pt x="96905" y="110501"/>
                    <a:pt x="91470" y="112758"/>
                  </a:cubicBezTo>
                  <a:cubicBezTo>
                    <a:pt x="88744" y="113913"/>
                    <a:pt x="85963" y="114942"/>
                    <a:pt x="83147" y="115863"/>
                  </a:cubicBezTo>
                  <a:cubicBezTo>
                    <a:pt x="80348" y="116766"/>
                    <a:pt x="77441" y="117597"/>
                    <a:pt x="74552" y="118409"/>
                  </a:cubicBezTo>
                  <a:cubicBezTo>
                    <a:pt x="68738" y="119998"/>
                    <a:pt x="62834" y="121424"/>
                    <a:pt x="56894" y="123049"/>
                  </a:cubicBezTo>
                  <a:lnTo>
                    <a:pt x="54673" y="123663"/>
                  </a:lnTo>
                  <a:lnTo>
                    <a:pt x="52452" y="124295"/>
                  </a:lnTo>
                  <a:lnTo>
                    <a:pt x="51332" y="124620"/>
                  </a:lnTo>
                  <a:lnTo>
                    <a:pt x="50231" y="124963"/>
                  </a:lnTo>
                  <a:lnTo>
                    <a:pt x="47992" y="125631"/>
                  </a:lnTo>
                  <a:lnTo>
                    <a:pt x="45771" y="126372"/>
                  </a:lnTo>
                  <a:lnTo>
                    <a:pt x="44670" y="126733"/>
                  </a:lnTo>
                  <a:cubicBezTo>
                    <a:pt x="44309" y="126859"/>
                    <a:pt x="43930" y="127004"/>
                    <a:pt x="43568" y="127130"/>
                  </a:cubicBezTo>
                  <a:lnTo>
                    <a:pt x="41366" y="127925"/>
                  </a:lnTo>
                  <a:cubicBezTo>
                    <a:pt x="40625" y="128195"/>
                    <a:pt x="39903" y="128502"/>
                    <a:pt x="39163" y="128791"/>
                  </a:cubicBezTo>
                  <a:lnTo>
                    <a:pt x="38061" y="129225"/>
                  </a:lnTo>
                  <a:cubicBezTo>
                    <a:pt x="37700" y="129369"/>
                    <a:pt x="37339" y="129531"/>
                    <a:pt x="36978" y="129694"/>
                  </a:cubicBezTo>
                  <a:lnTo>
                    <a:pt x="34811" y="130633"/>
                  </a:lnTo>
                  <a:cubicBezTo>
                    <a:pt x="34089" y="130958"/>
                    <a:pt x="33385" y="131319"/>
                    <a:pt x="32663" y="131662"/>
                  </a:cubicBezTo>
                  <a:cubicBezTo>
                    <a:pt x="31959" y="132005"/>
                    <a:pt x="31236" y="132348"/>
                    <a:pt x="30550" y="132727"/>
                  </a:cubicBezTo>
                  <a:lnTo>
                    <a:pt x="28438" y="133865"/>
                  </a:lnTo>
                  <a:cubicBezTo>
                    <a:pt x="28095" y="134045"/>
                    <a:pt x="27752" y="134262"/>
                    <a:pt x="27391" y="134479"/>
                  </a:cubicBezTo>
                  <a:lnTo>
                    <a:pt x="26361" y="135093"/>
                  </a:lnTo>
                  <a:lnTo>
                    <a:pt x="25838" y="135418"/>
                  </a:lnTo>
                  <a:lnTo>
                    <a:pt x="25332" y="135761"/>
                  </a:lnTo>
                  <a:lnTo>
                    <a:pt x="24321" y="136429"/>
                  </a:lnTo>
                  <a:cubicBezTo>
                    <a:pt x="23635" y="136862"/>
                    <a:pt x="22985" y="137368"/>
                    <a:pt x="22335" y="137837"/>
                  </a:cubicBezTo>
                  <a:cubicBezTo>
                    <a:pt x="19735" y="139751"/>
                    <a:pt x="17279" y="141882"/>
                    <a:pt x="15004" y="144193"/>
                  </a:cubicBezTo>
                  <a:cubicBezTo>
                    <a:pt x="14445" y="144789"/>
                    <a:pt x="13885" y="145366"/>
                    <a:pt x="13343" y="145980"/>
                  </a:cubicBezTo>
                  <a:lnTo>
                    <a:pt x="11736" y="147822"/>
                  </a:lnTo>
                  <a:lnTo>
                    <a:pt x="10220" y="149754"/>
                  </a:lnTo>
                  <a:cubicBezTo>
                    <a:pt x="9732" y="150386"/>
                    <a:pt x="9263" y="151072"/>
                    <a:pt x="8793" y="151740"/>
                  </a:cubicBezTo>
                  <a:cubicBezTo>
                    <a:pt x="7872" y="153094"/>
                    <a:pt x="6988" y="154484"/>
                    <a:pt x="6211" y="155947"/>
                  </a:cubicBezTo>
                  <a:lnTo>
                    <a:pt x="5904" y="156489"/>
                  </a:lnTo>
                  <a:lnTo>
                    <a:pt x="5760" y="156759"/>
                  </a:lnTo>
                  <a:lnTo>
                    <a:pt x="5615" y="157030"/>
                  </a:lnTo>
                  <a:lnTo>
                    <a:pt x="5074" y="158168"/>
                  </a:lnTo>
                  <a:lnTo>
                    <a:pt x="4803" y="158728"/>
                  </a:lnTo>
                  <a:lnTo>
                    <a:pt x="4640" y="159053"/>
                  </a:lnTo>
                  <a:lnTo>
                    <a:pt x="4586" y="159143"/>
                  </a:lnTo>
                  <a:lnTo>
                    <a:pt x="4532" y="159251"/>
                  </a:lnTo>
                  <a:cubicBezTo>
                    <a:pt x="4514" y="159323"/>
                    <a:pt x="4478" y="159414"/>
                    <a:pt x="4442" y="159486"/>
                  </a:cubicBezTo>
                  <a:lnTo>
                    <a:pt x="3738" y="161346"/>
                  </a:lnTo>
                  <a:lnTo>
                    <a:pt x="3015" y="163205"/>
                  </a:lnTo>
                  <a:cubicBezTo>
                    <a:pt x="2817" y="163819"/>
                    <a:pt x="2654" y="164415"/>
                    <a:pt x="2474" y="165029"/>
                  </a:cubicBezTo>
                  <a:lnTo>
                    <a:pt x="1932" y="166871"/>
                  </a:lnTo>
                  <a:cubicBezTo>
                    <a:pt x="1751" y="167485"/>
                    <a:pt x="1589" y="168116"/>
                    <a:pt x="1426" y="168748"/>
                  </a:cubicBezTo>
                  <a:lnTo>
                    <a:pt x="903" y="170626"/>
                  </a:lnTo>
                  <a:lnTo>
                    <a:pt x="776" y="171096"/>
                  </a:lnTo>
                  <a:cubicBezTo>
                    <a:pt x="776" y="171114"/>
                    <a:pt x="849" y="171114"/>
                    <a:pt x="867" y="171114"/>
                  </a:cubicBezTo>
                  <a:lnTo>
                    <a:pt x="993" y="171114"/>
                  </a:lnTo>
                  <a:lnTo>
                    <a:pt x="1210" y="171132"/>
                  </a:lnTo>
                  <a:lnTo>
                    <a:pt x="2149" y="171186"/>
                  </a:lnTo>
                  <a:lnTo>
                    <a:pt x="5904" y="171403"/>
                  </a:lnTo>
                  <a:cubicBezTo>
                    <a:pt x="6518" y="171439"/>
                    <a:pt x="7204" y="171439"/>
                    <a:pt x="7890" y="171439"/>
                  </a:cubicBezTo>
                  <a:lnTo>
                    <a:pt x="18002" y="171439"/>
                  </a:lnTo>
                  <a:lnTo>
                    <a:pt x="27174" y="171457"/>
                  </a:lnTo>
                  <a:cubicBezTo>
                    <a:pt x="36149" y="171477"/>
                    <a:pt x="45150" y="171489"/>
                    <a:pt x="54190" y="171489"/>
                  </a:cubicBezTo>
                  <a:cubicBezTo>
                    <a:pt x="69847" y="171489"/>
                    <a:pt x="85618" y="171451"/>
                    <a:pt x="101563" y="171348"/>
                  </a:cubicBezTo>
                  <a:lnTo>
                    <a:pt x="101563" y="172161"/>
                  </a:lnTo>
                  <a:cubicBezTo>
                    <a:pt x="136917" y="172251"/>
                    <a:pt x="172667" y="172378"/>
                    <a:pt x="208833" y="172576"/>
                  </a:cubicBezTo>
                  <a:cubicBezTo>
                    <a:pt x="223873" y="172576"/>
                    <a:pt x="236783" y="172179"/>
                    <a:pt x="247580" y="171710"/>
                  </a:cubicBezTo>
                  <a:cubicBezTo>
                    <a:pt x="194135" y="171005"/>
                    <a:pt x="138181" y="170680"/>
                    <a:pt x="81702" y="170500"/>
                  </a:cubicBezTo>
                  <a:lnTo>
                    <a:pt x="39271" y="170373"/>
                  </a:lnTo>
                  <a:lnTo>
                    <a:pt x="18020" y="170337"/>
                  </a:lnTo>
                  <a:lnTo>
                    <a:pt x="12711" y="170319"/>
                  </a:lnTo>
                  <a:lnTo>
                    <a:pt x="8631" y="170319"/>
                  </a:lnTo>
                  <a:cubicBezTo>
                    <a:pt x="8508" y="170321"/>
                    <a:pt x="8386" y="170322"/>
                    <a:pt x="8265" y="170322"/>
                  </a:cubicBezTo>
                  <a:cubicBezTo>
                    <a:pt x="7019" y="170322"/>
                    <a:pt x="5879" y="170242"/>
                    <a:pt x="4694" y="170193"/>
                  </a:cubicBezTo>
                  <a:lnTo>
                    <a:pt x="2763" y="170121"/>
                  </a:lnTo>
                  <a:lnTo>
                    <a:pt x="2275" y="170085"/>
                  </a:lnTo>
                  <a:cubicBezTo>
                    <a:pt x="2265" y="170085"/>
                    <a:pt x="2231" y="170096"/>
                    <a:pt x="2207" y="170096"/>
                  </a:cubicBezTo>
                  <a:cubicBezTo>
                    <a:pt x="2189" y="170096"/>
                    <a:pt x="2177" y="170090"/>
                    <a:pt x="2185" y="170066"/>
                  </a:cubicBezTo>
                  <a:lnTo>
                    <a:pt x="2221" y="169940"/>
                  </a:lnTo>
                  <a:lnTo>
                    <a:pt x="2293" y="169705"/>
                  </a:lnTo>
                  <a:lnTo>
                    <a:pt x="2546" y="168748"/>
                  </a:lnTo>
                  <a:lnTo>
                    <a:pt x="3069" y="166816"/>
                  </a:lnTo>
                  <a:cubicBezTo>
                    <a:pt x="3250" y="166185"/>
                    <a:pt x="3431" y="165571"/>
                    <a:pt x="3629" y="164939"/>
                  </a:cubicBezTo>
                  <a:cubicBezTo>
                    <a:pt x="3810" y="164307"/>
                    <a:pt x="3990" y="163693"/>
                    <a:pt x="4207" y="163061"/>
                  </a:cubicBezTo>
                  <a:lnTo>
                    <a:pt x="4947" y="161183"/>
                  </a:lnTo>
                  <a:lnTo>
                    <a:pt x="5308" y="160244"/>
                  </a:lnTo>
                  <a:lnTo>
                    <a:pt x="5489" y="159775"/>
                  </a:lnTo>
                  <a:cubicBezTo>
                    <a:pt x="5525" y="159684"/>
                    <a:pt x="5561" y="159612"/>
                    <a:pt x="5597" y="159540"/>
                  </a:cubicBezTo>
                  <a:lnTo>
                    <a:pt x="5688" y="159341"/>
                  </a:lnTo>
                  <a:lnTo>
                    <a:pt x="6301" y="158059"/>
                  </a:lnTo>
                  <a:cubicBezTo>
                    <a:pt x="7981" y="154719"/>
                    <a:pt x="10021" y="151577"/>
                    <a:pt x="12386" y="148689"/>
                  </a:cubicBezTo>
                  <a:cubicBezTo>
                    <a:pt x="14733" y="145818"/>
                    <a:pt x="17352" y="143182"/>
                    <a:pt x="20186" y="140816"/>
                  </a:cubicBezTo>
                  <a:cubicBezTo>
                    <a:pt x="23021" y="138451"/>
                    <a:pt x="26072" y="136357"/>
                    <a:pt x="29304" y="134569"/>
                  </a:cubicBezTo>
                  <a:lnTo>
                    <a:pt x="31706" y="133269"/>
                  </a:lnTo>
                  <a:cubicBezTo>
                    <a:pt x="32518" y="132854"/>
                    <a:pt x="33331" y="132493"/>
                    <a:pt x="34143" y="132077"/>
                  </a:cubicBezTo>
                  <a:cubicBezTo>
                    <a:pt x="34956" y="131662"/>
                    <a:pt x="35805" y="131301"/>
                    <a:pt x="36617" y="130940"/>
                  </a:cubicBezTo>
                  <a:cubicBezTo>
                    <a:pt x="37430" y="130579"/>
                    <a:pt x="38260" y="130200"/>
                    <a:pt x="39091" y="129893"/>
                  </a:cubicBezTo>
                  <a:lnTo>
                    <a:pt x="41600" y="128881"/>
                  </a:lnTo>
                  <a:lnTo>
                    <a:pt x="44128" y="127979"/>
                  </a:lnTo>
                  <a:cubicBezTo>
                    <a:pt x="44977" y="127654"/>
                    <a:pt x="45825" y="127401"/>
                    <a:pt x="46674" y="127112"/>
                  </a:cubicBezTo>
                  <a:cubicBezTo>
                    <a:pt x="47523" y="126823"/>
                    <a:pt x="48371" y="126534"/>
                    <a:pt x="49220" y="126281"/>
                  </a:cubicBezTo>
                  <a:cubicBezTo>
                    <a:pt x="52614" y="125216"/>
                    <a:pt x="56027" y="124277"/>
                    <a:pt x="59421" y="123374"/>
                  </a:cubicBezTo>
                  <a:cubicBezTo>
                    <a:pt x="66210" y="121569"/>
                    <a:pt x="72981" y="119944"/>
                    <a:pt x="79554" y="117976"/>
                  </a:cubicBezTo>
                  <a:lnTo>
                    <a:pt x="79554" y="117976"/>
                  </a:lnTo>
                  <a:cubicBezTo>
                    <a:pt x="74010" y="119655"/>
                    <a:pt x="68251" y="121118"/>
                    <a:pt x="62383" y="122652"/>
                  </a:cubicBezTo>
                  <a:cubicBezTo>
                    <a:pt x="56514" y="124205"/>
                    <a:pt x="50538" y="125866"/>
                    <a:pt x="44598" y="127943"/>
                  </a:cubicBezTo>
                  <a:cubicBezTo>
                    <a:pt x="38675" y="130073"/>
                    <a:pt x="32771" y="132601"/>
                    <a:pt x="27228" y="136013"/>
                  </a:cubicBezTo>
                  <a:cubicBezTo>
                    <a:pt x="21649" y="139462"/>
                    <a:pt x="16683" y="143832"/>
                    <a:pt x="12531" y="148923"/>
                  </a:cubicBezTo>
                  <a:cubicBezTo>
                    <a:pt x="10436" y="151469"/>
                    <a:pt x="8613" y="154232"/>
                    <a:pt x="7060" y="157157"/>
                  </a:cubicBezTo>
                  <a:cubicBezTo>
                    <a:pt x="6681" y="157897"/>
                    <a:pt x="6338" y="158637"/>
                    <a:pt x="5958" y="159396"/>
                  </a:cubicBezTo>
                  <a:cubicBezTo>
                    <a:pt x="5904" y="159504"/>
                    <a:pt x="5850" y="159594"/>
                    <a:pt x="5796" y="159739"/>
                  </a:cubicBezTo>
                  <a:cubicBezTo>
                    <a:pt x="5742" y="159865"/>
                    <a:pt x="5688" y="160009"/>
                    <a:pt x="5633" y="160136"/>
                  </a:cubicBezTo>
                  <a:lnTo>
                    <a:pt x="5326" y="160948"/>
                  </a:lnTo>
                  <a:lnTo>
                    <a:pt x="4694" y="162555"/>
                  </a:lnTo>
                  <a:cubicBezTo>
                    <a:pt x="4478" y="163079"/>
                    <a:pt x="4297" y="163621"/>
                    <a:pt x="4153" y="164180"/>
                  </a:cubicBezTo>
                  <a:lnTo>
                    <a:pt x="3665" y="165787"/>
                  </a:lnTo>
                  <a:cubicBezTo>
                    <a:pt x="3485" y="166311"/>
                    <a:pt x="3340" y="166853"/>
                    <a:pt x="3196" y="167412"/>
                  </a:cubicBezTo>
                  <a:lnTo>
                    <a:pt x="2744" y="169055"/>
                  </a:lnTo>
                  <a:lnTo>
                    <a:pt x="2618" y="169489"/>
                  </a:lnTo>
                  <a:lnTo>
                    <a:pt x="2564" y="169687"/>
                  </a:lnTo>
                  <a:lnTo>
                    <a:pt x="2528" y="169796"/>
                  </a:lnTo>
                  <a:lnTo>
                    <a:pt x="2510" y="169850"/>
                  </a:lnTo>
                  <a:lnTo>
                    <a:pt x="2582" y="169850"/>
                  </a:lnTo>
                  <a:lnTo>
                    <a:pt x="3413" y="169886"/>
                  </a:lnTo>
                  <a:lnTo>
                    <a:pt x="5056" y="169940"/>
                  </a:lnTo>
                  <a:lnTo>
                    <a:pt x="6717" y="170012"/>
                  </a:lnTo>
                  <a:cubicBezTo>
                    <a:pt x="6988" y="170030"/>
                    <a:pt x="7258" y="170048"/>
                    <a:pt x="7547" y="170048"/>
                  </a:cubicBezTo>
                  <a:lnTo>
                    <a:pt x="14499" y="170048"/>
                  </a:lnTo>
                  <a:lnTo>
                    <a:pt x="23797" y="170066"/>
                  </a:lnTo>
                  <a:cubicBezTo>
                    <a:pt x="36166" y="170103"/>
                    <a:pt x="48317" y="170175"/>
                    <a:pt x="60053" y="170283"/>
                  </a:cubicBezTo>
                  <a:cubicBezTo>
                    <a:pt x="127112" y="170680"/>
                    <a:pt x="187455" y="170482"/>
                    <a:pt x="247815" y="171096"/>
                  </a:cubicBezTo>
                  <a:lnTo>
                    <a:pt x="257655" y="171222"/>
                  </a:lnTo>
                  <a:cubicBezTo>
                    <a:pt x="261935" y="170987"/>
                    <a:pt x="265762" y="170753"/>
                    <a:pt x="269175" y="170536"/>
                  </a:cubicBezTo>
                  <a:cubicBezTo>
                    <a:pt x="278330" y="169833"/>
                    <a:pt x="284365" y="168952"/>
                    <a:pt x="278708" y="168137"/>
                  </a:cubicBezTo>
                  <a:lnTo>
                    <a:pt x="278708" y="168137"/>
                  </a:lnTo>
                  <a:cubicBezTo>
                    <a:pt x="279685" y="164054"/>
                    <a:pt x="280710" y="145211"/>
                    <a:pt x="281236" y="117290"/>
                  </a:cubicBezTo>
                  <a:lnTo>
                    <a:pt x="282049" y="117290"/>
                  </a:lnTo>
                  <a:cubicBezTo>
                    <a:pt x="281834" y="146227"/>
                    <a:pt x="282324" y="151752"/>
                    <a:pt x="282979" y="151752"/>
                  </a:cubicBezTo>
                  <a:cubicBezTo>
                    <a:pt x="283384" y="151752"/>
                    <a:pt x="283852" y="149643"/>
                    <a:pt x="284257" y="149643"/>
                  </a:cubicBezTo>
                  <a:cubicBezTo>
                    <a:pt x="284411" y="149643"/>
                    <a:pt x="284556" y="149951"/>
                    <a:pt x="284685" y="150801"/>
                  </a:cubicBezTo>
                  <a:cubicBezTo>
                    <a:pt x="284685" y="124006"/>
                    <a:pt x="284901" y="97176"/>
                    <a:pt x="285497" y="70345"/>
                  </a:cubicBezTo>
                  <a:lnTo>
                    <a:pt x="285497" y="37520"/>
                  </a:lnTo>
                  <a:cubicBezTo>
                    <a:pt x="285244" y="37375"/>
                    <a:pt x="284974" y="37249"/>
                    <a:pt x="284721" y="37104"/>
                  </a:cubicBezTo>
                  <a:lnTo>
                    <a:pt x="279358" y="34342"/>
                  </a:lnTo>
                  <a:lnTo>
                    <a:pt x="277769" y="33511"/>
                  </a:lnTo>
                  <a:cubicBezTo>
                    <a:pt x="277517" y="33385"/>
                    <a:pt x="277246" y="33241"/>
                    <a:pt x="276975" y="33114"/>
                  </a:cubicBezTo>
                  <a:lnTo>
                    <a:pt x="276217" y="32681"/>
                  </a:lnTo>
                  <a:cubicBezTo>
                    <a:pt x="275169" y="32121"/>
                    <a:pt x="274158" y="31507"/>
                    <a:pt x="273147" y="30911"/>
                  </a:cubicBezTo>
                  <a:cubicBezTo>
                    <a:pt x="269067" y="28492"/>
                    <a:pt x="265040" y="25838"/>
                    <a:pt x="260978" y="23147"/>
                  </a:cubicBezTo>
                  <a:cubicBezTo>
                    <a:pt x="252871" y="17767"/>
                    <a:pt x="244655" y="12188"/>
                    <a:pt x="235591" y="7674"/>
                  </a:cubicBezTo>
                  <a:cubicBezTo>
                    <a:pt x="233334" y="6536"/>
                    <a:pt x="231005" y="5507"/>
                    <a:pt x="228622" y="4532"/>
                  </a:cubicBezTo>
                  <a:lnTo>
                    <a:pt x="226816" y="3846"/>
                  </a:lnTo>
                  <a:cubicBezTo>
                    <a:pt x="226220" y="3611"/>
                    <a:pt x="225606" y="3431"/>
                    <a:pt x="224992" y="3196"/>
                  </a:cubicBezTo>
                  <a:cubicBezTo>
                    <a:pt x="223783" y="2763"/>
                    <a:pt x="222519" y="2419"/>
                    <a:pt x="221291" y="2040"/>
                  </a:cubicBezTo>
                  <a:lnTo>
                    <a:pt x="219395" y="1553"/>
                  </a:lnTo>
                  <a:cubicBezTo>
                    <a:pt x="219070" y="1481"/>
                    <a:pt x="218763" y="1390"/>
                    <a:pt x="218438" y="1318"/>
                  </a:cubicBezTo>
                  <a:lnTo>
                    <a:pt x="217463" y="1119"/>
                  </a:lnTo>
                  <a:lnTo>
                    <a:pt x="216506" y="921"/>
                  </a:lnTo>
                  <a:cubicBezTo>
                    <a:pt x="216181" y="867"/>
                    <a:pt x="215874" y="794"/>
                    <a:pt x="215531" y="740"/>
                  </a:cubicBezTo>
                  <a:lnTo>
                    <a:pt x="213581" y="451"/>
                  </a:lnTo>
                  <a:cubicBezTo>
                    <a:pt x="213419" y="415"/>
                    <a:pt x="213256" y="397"/>
                    <a:pt x="213094" y="379"/>
                  </a:cubicBezTo>
                  <a:lnTo>
                    <a:pt x="212606" y="325"/>
                  </a:lnTo>
                  <a:lnTo>
                    <a:pt x="211613" y="235"/>
                  </a:lnTo>
                  <a:cubicBezTo>
                    <a:pt x="210945" y="163"/>
                    <a:pt x="210295" y="90"/>
                    <a:pt x="209627" y="72"/>
                  </a:cubicBezTo>
                  <a:lnTo>
                    <a:pt x="207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30"/>
          <p:cNvGrpSpPr/>
          <p:nvPr/>
        </p:nvGrpSpPr>
        <p:grpSpPr>
          <a:xfrm rot="-1580682" flipH="1">
            <a:off x="-1191781" y="2515513"/>
            <a:ext cx="2711173" cy="5809169"/>
            <a:chOff x="2650500" y="238500"/>
            <a:chExt cx="2300750" cy="5232700"/>
          </a:xfrm>
        </p:grpSpPr>
        <p:sp>
          <p:nvSpPr>
            <p:cNvPr id="265" name="Google Shape;265;p30"/>
            <p:cNvSpPr/>
            <p:nvPr/>
          </p:nvSpPr>
          <p:spPr>
            <a:xfrm>
              <a:off x="2650500" y="238500"/>
              <a:ext cx="2300750" cy="5232700"/>
            </a:xfrm>
            <a:custGeom>
              <a:avLst/>
              <a:gdLst/>
              <a:ahLst/>
              <a:cxnLst/>
              <a:rect l="l" t="t" r="r" b="b"/>
              <a:pathLst>
                <a:path w="92030" h="209308" extrusionOk="0">
                  <a:moveTo>
                    <a:pt x="7597" y="138060"/>
                  </a:moveTo>
                  <a:lnTo>
                    <a:pt x="7597" y="138060"/>
                  </a:lnTo>
                  <a:cubicBezTo>
                    <a:pt x="7278" y="139366"/>
                    <a:pt x="6928" y="140703"/>
                    <a:pt x="6670" y="142024"/>
                  </a:cubicBezTo>
                  <a:lnTo>
                    <a:pt x="6260" y="144030"/>
                  </a:lnTo>
                  <a:lnTo>
                    <a:pt x="5895" y="146020"/>
                  </a:lnTo>
                  <a:lnTo>
                    <a:pt x="5728" y="147022"/>
                  </a:lnTo>
                  <a:cubicBezTo>
                    <a:pt x="5667" y="147357"/>
                    <a:pt x="5622" y="147691"/>
                    <a:pt x="5576" y="148025"/>
                  </a:cubicBezTo>
                  <a:lnTo>
                    <a:pt x="5303" y="150030"/>
                  </a:lnTo>
                  <a:cubicBezTo>
                    <a:pt x="5211" y="150699"/>
                    <a:pt x="5151" y="151367"/>
                    <a:pt x="5075" y="152036"/>
                  </a:cubicBezTo>
                  <a:lnTo>
                    <a:pt x="4968" y="153053"/>
                  </a:lnTo>
                  <a:lnTo>
                    <a:pt x="4892" y="154056"/>
                  </a:lnTo>
                  <a:cubicBezTo>
                    <a:pt x="4680" y="156745"/>
                    <a:pt x="4634" y="159434"/>
                    <a:pt x="4771" y="162123"/>
                  </a:cubicBezTo>
                  <a:cubicBezTo>
                    <a:pt x="4877" y="164781"/>
                    <a:pt x="5211" y="167440"/>
                    <a:pt x="5789" y="170053"/>
                  </a:cubicBezTo>
                  <a:cubicBezTo>
                    <a:pt x="6336" y="172650"/>
                    <a:pt x="7171" y="175172"/>
                    <a:pt x="8250" y="177588"/>
                  </a:cubicBezTo>
                  <a:cubicBezTo>
                    <a:pt x="9328" y="180003"/>
                    <a:pt x="10696" y="182282"/>
                    <a:pt x="12306" y="184363"/>
                  </a:cubicBezTo>
                  <a:cubicBezTo>
                    <a:pt x="13947" y="186459"/>
                    <a:pt x="15800" y="188358"/>
                    <a:pt x="17866" y="190014"/>
                  </a:cubicBezTo>
                  <a:cubicBezTo>
                    <a:pt x="19947" y="191700"/>
                    <a:pt x="22180" y="193189"/>
                    <a:pt x="24535" y="194450"/>
                  </a:cubicBezTo>
                  <a:cubicBezTo>
                    <a:pt x="22135" y="193174"/>
                    <a:pt x="19856" y="191670"/>
                    <a:pt x="17744" y="189969"/>
                  </a:cubicBezTo>
                  <a:cubicBezTo>
                    <a:pt x="17608" y="189862"/>
                    <a:pt x="17486" y="189756"/>
                    <a:pt x="17349" y="189649"/>
                  </a:cubicBezTo>
                  <a:lnTo>
                    <a:pt x="16970" y="189315"/>
                  </a:lnTo>
                  <a:lnTo>
                    <a:pt x="16210" y="188647"/>
                  </a:lnTo>
                  <a:cubicBezTo>
                    <a:pt x="16088" y="188541"/>
                    <a:pt x="15967" y="188419"/>
                    <a:pt x="15845" y="188297"/>
                  </a:cubicBezTo>
                  <a:lnTo>
                    <a:pt x="15481" y="187948"/>
                  </a:lnTo>
                  <a:lnTo>
                    <a:pt x="14767" y="187249"/>
                  </a:lnTo>
                  <a:cubicBezTo>
                    <a:pt x="14311" y="186748"/>
                    <a:pt x="13840" y="186262"/>
                    <a:pt x="13400" y="185760"/>
                  </a:cubicBezTo>
                  <a:lnTo>
                    <a:pt x="12762" y="185001"/>
                  </a:lnTo>
                  <a:cubicBezTo>
                    <a:pt x="12549" y="184743"/>
                    <a:pt x="12321" y="184484"/>
                    <a:pt x="12139" y="184211"/>
                  </a:cubicBezTo>
                  <a:cubicBezTo>
                    <a:pt x="10513" y="182099"/>
                    <a:pt x="9146" y="179790"/>
                    <a:pt x="8067" y="177360"/>
                  </a:cubicBezTo>
                  <a:cubicBezTo>
                    <a:pt x="6989" y="174914"/>
                    <a:pt x="6184" y="172377"/>
                    <a:pt x="5637" y="169764"/>
                  </a:cubicBezTo>
                  <a:lnTo>
                    <a:pt x="5455" y="168792"/>
                  </a:lnTo>
                  <a:lnTo>
                    <a:pt x="5348" y="168290"/>
                  </a:lnTo>
                  <a:cubicBezTo>
                    <a:pt x="5318" y="168123"/>
                    <a:pt x="5303" y="167971"/>
                    <a:pt x="5272" y="167804"/>
                  </a:cubicBezTo>
                  <a:cubicBezTo>
                    <a:pt x="5181" y="167136"/>
                    <a:pt x="5075" y="166483"/>
                    <a:pt x="4984" y="165814"/>
                  </a:cubicBezTo>
                  <a:lnTo>
                    <a:pt x="4801" y="163824"/>
                  </a:lnTo>
                  <a:cubicBezTo>
                    <a:pt x="4741" y="163156"/>
                    <a:pt x="4725" y="162502"/>
                    <a:pt x="4680" y="161819"/>
                  </a:cubicBezTo>
                  <a:cubicBezTo>
                    <a:pt x="4634" y="161150"/>
                    <a:pt x="4634" y="160497"/>
                    <a:pt x="4634" y="159829"/>
                  </a:cubicBezTo>
                  <a:cubicBezTo>
                    <a:pt x="4619" y="159145"/>
                    <a:pt x="4604" y="158492"/>
                    <a:pt x="4634" y="157824"/>
                  </a:cubicBezTo>
                  <a:lnTo>
                    <a:pt x="4710" y="155818"/>
                  </a:lnTo>
                  <a:lnTo>
                    <a:pt x="4847" y="153813"/>
                  </a:lnTo>
                  <a:cubicBezTo>
                    <a:pt x="4892" y="153145"/>
                    <a:pt x="4968" y="152476"/>
                    <a:pt x="5044" y="151823"/>
                  </a:cubicBezTo>
                  <a:lnTo>
                    <a:pt x="5151" y="150820"/>
                  </a:lnTo>
                  <a:cubicBezTo>
                    <a:pt x="5181" y="150486"/>
                    <a:pt x="5211" y="150152"/>
                    <a:pt x="5272" y="149818"/>
                  </a:cubicBezTo>
                  <a:cubicBezTo>
                    <a:pt x="5470" y="148496"/>
                    <a:pt x="5637" y="147174"/>
                    <a:pt x="5895" y="145868"/>
                  </a:cubicBezTo>
                  <a:cubicBezTo>
                    <a:pt x="6017" y="145215"/>
                    <a:pt x="6123" y="144561"/>
                    <a:pt x="6260" y="143893"/>
                  </a:cubicBezTo>
                  <a:lnTo>
                    <a:pt x="6670" y="141949"/>
                  </a:lnTo>
                  <a:lnTo>
                    <a:pt x="6883" y="140961"/>
                  </a:lnTo>
                  <a:cubicBezTo>
                    <a:pt x="6958" y="140642"/>
                    <a:pt x="7034" y="140323"/>
                    <a:pt x="7110" y="139989"/>
                  </a:cubicBezTo>
                  <a:lnTo>
                    <a:pt x="7597" y="138060"/>
                  </a:lnTo>
                  <a:close/>
                  <a:moveTo>
                    <a:pt x="71628" y="0"/>
                  </a:moveTo>
                  <a:lnTo>
                    <a:pt x="71628" y="0"/>
                  </a:lnTo>
                  <a:cubicBezTo>
                    <a:pt x="66098" y="562"/>
                    <a:pt x="60478" y="1124"/>
                    <a:pt x="54872" y="2127"/>
                  </a:cubicBezTo>
                  <a:cubicBezTo>
                    <a:pt x="49266" y="3130"/>
                    <a:pt x="43630" y="4527"/>
                    <a:pt x="38207" y="6836"/>
                  </a:cubicBezTo>
                  <a:cubicBezTo>
                    <a:pt x="37539" y="7171"/>
                    <a:pt x="36703" y="7535"/>
                    <a:pt x="35807" y="8036"/>
                  </a:cubicBezTo>
                  <a:cubicBezTo>
                    <a:pt x="35366" y="8279"/>
                    <a:pt x="34895" y="8538"/>
                    <a:pt x="34409" y="8796"/>
                  </a:cubicBezTo>
                  <a:lnTo>
                    <a:pt x="32996" y="9662"/>
                  </a:lnTo>
                  <a:cubicBezTo>
                    <a:pt x="32769" y="9814"/>
                    <a:pt x="32526" y="9951"/>
                    <a:pt x="32298" y="10118"/>
                  </a:cubicBezTo>
                  <a:lnTo>
                    <a:pt x="31614" y="10589"/>
                  </a:lnTo>
                  <a:cubicBezTo>
                    <a:pt x="31158" y="10892"/>
                    <a:pt x="30718" y="11181"/>
                    <a:pt x="30308" y="11500"/>
                  </a:cubicBezTo>
                  <a:lnTo>
                    <a:pt x="29153" y="12381"/>
                  </a:lnTo>
                  <a:cubicBezTo>
                    <a:pt x="28788" y="12655"/>
                    <a:pt x="28454" y="12913"/>
                    <a:pt x="28181" y="13156"/>
                  </a:cubicBezTo>
                  <a:cubicBezTo>
                    <a:pt x="24839" y="15997"/>
                    <a:pt x="21983" y="19369"/>
                    <a:pt x="19734" y="23152"/>
                  </a:cubicBezTo>
                  <a:lnTo>
                    <a:pt x="18929" y="24565"/>
                  </a:lnTo>
                  <a:lnTo>
                    <a:pt x="18732" y="24914"/>
                  </a:lnTo>
                  <a:lnTo>
                    <a:pt x="18534" y="25279"/>
                  </a:lnTo>
                  <a:lnTo>
                    <a:pt x="18185" y="25993"/>
                  </a:lnTo>
                  <a:lnTo>
                    <a:pt x="17456" y="27451"/>
                  </a:lnTo>
                  <a:lnTo>
                    <a:pt x="16833" y="28940"/>
                  </a:lnTo>
                  <a:lnTo>
                    <a:pt x="16529" y="29684"/>
                  </a:lnTo>
                  <a:cubicBezTo>
                    <a:pt x="16423" y="29927"/>
                    <a:pt x="16316" y="30170"/>
                    <a:pt x="16225" y="30429"/>
                  </a:cubicBezTo>
                  <a:lnTo>
                    <a:pt x="15709" y="31948"/>
                  </a:lnTo>
                  <a:lnTo>
                    <a:pt x="15435" y="32707"/>
                  </a:lnTo>
                  <a:lnTo>
                    <a:pt x="15359" y="32920"/>
                  </a:lnTo>
                  <a:lnTo>
                    <a:pt x="15314" y="33057"/>
                  </a:lnTo>
                  <a:cubicBezTo>
                    <a:pt x="15299" y="33102"/>
                    <a:pt x="15268" y="33163"/>
                    <a:pt x="15268" y="33224"/>
                  </a:cubicBezTo>
                  <a:lnTo>
                    <a:pt x="15162" y="33740"/>
                  </a:lnTo>
                  <a:lnTo>
                    <a:pt x="15010" y="34561"/>
                  </a:lnTo>
                  <a:cubicBezTo>
                    <a:pt x="14964" y="34819"/>
                    <a:pt x="14904" y="35092"/>
                    <a:pt x="14873" y="35366"/>
                  </a:cubicBezTo>
                  <a:cubicBezTo>
                    <a:pt x="14539" y="37508"/>
                    <a:pt x="14387" y="39665"/>
                    <a:pt x="14417" y="41837"/>
                  </a:cubicBezTo>
                  <a:cubicBezTo>
                    <a:pt x="14448" y="43949"/>
                    <a:pt x="14600" y="46076"/>
                    <a:pt x="14904" y="48172"/>
                  </a:cubicBezTo>
                  <a:cubicBezTo>
                    <a:pt x="15435" y="52319"/>
                    <a:pt x="16362" y="56315"/>
                    <a:pt x="17319" y="60204"/>
                  </a:cubicBezTo>
                  <a:cubicBezTo>
                    <a:pt x="18276" y="64108"/>
                    <a:pt x="19263" y="67906"/>
                    <a:pt x="20008" y="71673"/>
                  </a:cubicBezTo>
                  <a:cubicBezTo>
                    <a:pt x="20737" y="75456"/>
                    <a:pt x="21223" y="79193"/>
                    <a:pt x="21162" y="82869"/>
                  </a:cubicBezTo>
                  <a:lnTo>
                    <a:pt x="21102" y="84236"/>
                  </a:lnTo>
                  <a:cubicBezTo>
                    <a:pt x="21071" y="84692"/>
                    <a:pt x="21026" y="85163"/>
                    <a:pt x="20995" y="85619"/>
                  </a:cubicBezTo>
                  <a:cubicBezTo>
                    <a:pt x="20950" y="86090"/>
                    <a:pt x="20904" y="86591"/>
                    <a:pt x="20859" y="87062"/>
                  </a:cubicBezTo>
                  <a:lnTo>
                    <a:pt x="20783" y="87791"/>
                  </a:lnTo>
                  <a:cubicBezTo>
                    <a:pt x="20767" y="88019"/>
                    <a:pt x="20737" y="88262"/>
                    <a:pt x="20707" y="88490"/>
                  </a:cubicBezTo>
                  <a:cubicBezTo>
                    <a:pt x="20494" y="90374"/>
                    <a:pt x="20175" y="92242"/>
                    <a:pt x="19795" y="94080"/>
                  </a:cubicBezTo>
                  <a:cubicBezTo>
                    <a:pt x="19036" y="97757"/>
                    <a:pt x="17896" y="101342"/>
                    <a:pt x="16392" y="104775"/>
                  </a:cubicBezTo>
                  <a:cubicBezTo>
                    <a:pt x="14904" y="108224"/>
                    <a:pt x="13050" y="111611"/>
                    <a:pt x="11212" y="115136"/>
                  </a:cubicBezTo>
                  <a:cubicBezTo>
                    <a:pt x="10301" y="116898"/>
                    <a:pt x="9404" y="118691"/>
                    <a:pt x="8554" y="120529"/>
                  </a:cubicBezTo>
                  <a:cubicBezTo>
                    <a:pt x="7718" y="122367"/>
                    <a:pt x="6913" y="124235"/>
                    <a:pt x="6199" y="126134"/>
                  </a:cubicBezTo>
                  <a:cubicBezTo>
                    <a:pt x="5834" y="127091"/>
                    <a:pt x="5500" y="128048"/>
                    <a:pt x="5166" y="129005"/>
                  </a:cubicBezTo>
                  <a:lnTo>
                    <a:pt x="4695" y="130464"/>
                  </a:lnTo>
                  <a:cubicBezTo>
                    <a:pt x="4543" y="130935"/>
                    <a:pt x="4406" y="131436"/>
                    <a:pt x="4254" y="131922"/>
                  </a:cubicBezTo>
                  <a:lnTo>
                    <a:pt x="4027" y="132667"/>
                  </a:lnTo>
                  <a:lnTo>
                    <a:pt x="3844" y="133396"/>
                  </a:lnTo>
                  <a:lnTo>
                    <a:pt x="3464" y="134854"/>
                  </a:lnTo>
                  <a:lnTo>
                    <a:pt x="3085" y="136313"/>
                  </a:lnTo>
                  <a:lnTo>
                    <a:pt x="2750" y="137786"/>
                  </a:lnTo>
                  <a:cubicBezTo>
                    <a:pt x="1824" y="141705"/>
                    <a:pt x="1125" y="145686"/>
                    <a:pt x="639" y="149696"/>
                  </a:cubicBezTo>
                  <a:cubicBezTo>
                    <a:pt x="153" y="153752"/>
                    <a:pt x="1" y="157854"/>
                    <a:pt x="198" y="161940"/>
                  </a:cubicBezTo>
                  <a:cubicBezTo>
                    <a:pt x="259" y="162973"/>
                    <a:pt x="305" y="163991"/>
                    <a:pt x="426" y="165024"/>
                  </a:cubicBezTo>
                  <a:lnTo>
                    <a:pt x="609" y="166574"/>
                  </a:lnTo>
                  <a:lnTo>
                    <a:pt x="836" y="168123"/>
                  </a:lnTo>
                  <a:lnTo>
                    <a:pt x="958" y="168898"/>
                  </a:lnTo>
                  <a:cubicBezTo>
                    <a:pt x="1003" y="169141"/>
                    <a:pt x="1064" y="169399"/>
                    <a:pt x="1110" y="169658"/>
                  </a:cubicBezTo>
                  <a:lnTo>
                    <a:pt x="1429" y="171207"/>
                  </a:lnTo>
                  <a:cubicBezTo>
                    <a:pt x="1535" y="171708"/>
                    <a:pt x="1687" y="172210"/>
                    <a:pt x="1809" y="172726"/>
                  </a:cubicBezTo>
                  <a:lnTo>
                    <a:pt x="2006" y="173486"/>
                  </a:lnTo>
                  <a:cubicBezTo>
                    <a:pt x="2067" y="173744"/>
                    <a:pt x="2158" y="173987"/>
                    <a:pt x="2234" y="174245"/>
                  </a:cubicBezTo>
                  <a:lnTo>
                    <a:pt x="2705" y="175765"/>
                  </a:lnTo>
                  <a:cubicBezTo>
                    <a:pt x="2887" y="176251"/>
                    <a:pt x="3070" y="176752"/>
                    <a:pt x="3267" y="177253"/>
                  </a:cubicBezTo>
                  <a:lnTo>
                    <a:pt x="3556" y="177998"/>
                  </a:lnTo>
                  <a:lnTo>
                    <a:pt x="3875" y="178727"/>
                  </a:lnTo>
                  <a:cubicBezTo>
                    <a:pt x="4087" y="179213"/>
                    <a:pt x="4285" y="179699"/>
                    <a:pt x="4528" y="180185"/>
                  </a:cubicBezTo>
                  <a:cubicBezTo>
                    <a:pt x="5470" y="182099"/>
                    <a:pt x="6548" y="183953"/>
                    <a:pt x="7794" y="185700"/>
                  </a:cubicBezTo>
                  <a:cubicBezTo>
                    <a:pt x="9040" y="187447"/>
                    <a:pt x="10422" y="189087"/>
                    <a:pt x="11941" y="190591"/>
                  </a:cubicBezTo>
                  <a:lnTo>
                    <a:pt x="13096" y="191716"/>
                  </a:lnTo>
                  <a:lnTo>
                    <a:pt x="14296" y="192764"/>
                  </a:lnTo>
                  <a:lnTo>
                    <a:pt x="14600" y="193037"/>
                  </a:lnTo>
                  <a:lnTo>
                    <a:pt x="14904" y="193280"/>
                  </a:lnTo>
                  <a:lnTo>
                    <a:pt x="15526" y="193782"/>
                  </a:lnTo>
                  <a:lnTo>
                    <a:pt x="16164" y="194268"/>
                  </a:lnTo>
                  <a:cubicBezTo>
                    <a:pt x="16377" y="194435"/>
                    <a:pt x="16590" y="194587"/>
                    <a:pt x="16802" y="194739"/>
                  </a:cubicBezTo>
                  <a:cubicBezTo>
                    <a:pt x="14585" y="193128"/>
                    <a:pt x="12534" y="191275"/>
                    <a:pt x="10680" y="189255"/>
                  </a:cubicBezTo>
                  <a:cubicBezTo>
                    <a:pt x="8842" y="187219"/>
                    <a:pt x="7232" y="185001"/>
                    <a:pt x="5865" y="182616"/>
                  </a:cubicBezTo>
                  <a:cubicBezTo>
                    <a:pt x="4528" y="180261"/>
                    <a:pt x="3434" y="177785"/>
                    <a:pt x="2599" y="175218"/>
                  </a:cubicBezTo>
                  <a:lnTo>
                    <a:pt x="2295" y="174245"/>
                  </a:lnTo>
                  <a:cubicBezTo>
                    <a:pt x="2204" y="173926"/>
                    <a:pt x="2082" y="173607"/>
                    <a:pt x="2006" y="173288"/>
                  </a:cubicBezTo>
                  <a:lnTo>
                    <a:pt x="1520" y="171329"/>
                  </a:lnTo>
                  <a:lnTo>
                    <a:pt x="1125" y="169384"/>
                  </a:lnTo>
                  <a:cubicBezTo>
                    <a:pt x="1049" y="169050"/>
                    <a:pt x="1003" y="168731"/>
                    <a:pt x="958" y="168397"/>
                  </a:cubicBezTo>
                  <a:lnTo>
                    <a:pt x="806" y="167424"/>
                  </a:lnTo>
                  <a:cubicBezTo>
                    <a:pt x="426" y="164827"/>
                    <a:pt x="229" y="162214"/>
                    <a:pt x="214" y="159601"/>
                  </a:cubicBezTo>
                  <a:lnTo>
                    <a:pt x="198" y="158629"/>
                  </a:lnTo>
                  <a:cubicBezTo>
                    <a:pt x="198" y="158294"/>
                    <a:pt x="214" y="157975"/>
                    <a:pt x="214" y="157656"/>
                  </a:cubicBezTo>
                  <a:lnTo>
                    <a:pt x="274" y="155712"/>
                  </a:lnTo>
                  <a:lnTo>
                    <a:pt x="396" y="153783"/>
                  </a:lnTo>
                  <a:lnTo>
                    <a:pt x="457" y="152826"/>
                  </a:lnTo>
                  <a:cubicBezTo>
                    <a:pt x="472" y="152507"/>
                    <a:pt x="517" y="152188"/>
                    <a:pt x="548" y="151869"/>
                  </a:cubicBezTo>
                  <a:cubicBezTo>
                    <a:pt x="1049" y="146810"/>
                    <a:pt x="1900" y="141781"/>
                    <a:pt x="3115" y="136829"/>
                  </a:cubicBezTo>
                  <a:cubicBezTo>
                    <a:pt x="3252" y="136206"/>
                    <a:pt x="3434" y="135599"/>
                    <a:pt x="3586" y="134976"/>
                  </a:cubicBezTo>
                  <a:lnTo>
                    <a:pt x="4057" y="133138"/>
                  </a:lnTo>
                  <a:lnTo>
                    <a:pt x="4178" y="132682"/>
                  </a:lnTo>
                  <a:lnTo>
                    <a:pt x="4315" y="132211"/>
                  </a:lnTo>
                  <a:lnTo>
                    <a:pt x="4589" y="131284"/>
                  </a:lnTo>
                  <a:cubicBezTo>
                    <a:pt x="4771" y="130661"/>
                    <a:pt x="4999" y="130054"/>
                    <a:pt x="5181" y="129446"/>
                  </a:cubicBezTo>
                  <a:cubicBezTo>
                    <a:pt x="5986" y="127015"/>
                    <a:pt x="6913" y="124615"/>
                    <a:pt x="7961" y="122260"/>
                  </a:cubicBezTo>
                  <a:cubicBezTo>
                    <a:pt x="8994" y="119921"/>
                    <a:pt x="10133" y="117642"/>
                    <a:pt x="11288" y="115394"/>
                  </a:cubicBezTo>
                  <a:cubicBezTo>
                    <a:pt x="12443" y="113161"/>
                    <a:pt x="13627" y="110973"/>
                    <a:pt x="14721" y="108786"/>
                  </a:cubicBezTo>
                  <a:cubicBezTo>
                    <a:pt x="15815" y="106629"/>
                    <a:pt x="16802" y="104411"/>
                    <a:pt x="17668" y="102147"/>
                  </a:cubicBezTo>
                  <a:cubicBezTo>
                    <a:pt x="18519" y="99899"/>
                    <a:pt x="19203" y="97590"/>
                    <a:pt x="19750" y="95250"/>
                  </a:cubicBezTo>
                  <a:cubicBezTo>
                    <a:pt x="20281" y="92865"/>
                    <a:pt x="20691" y="90450"/>
                    <a:pt x="20950" y="88034"/>
                  </a:cubicBezTo>
                  <a:lnTo>
                    <a:pt x="21132" y="86166"/>
                  </a:lnTo>
                  <a:lnTo>
                    <a:pt x="21284" y="84343"/>
                  </a:lnTo>
                  <a:lnTo>
                    <a:pt x="21314" y="83462"/>
                  </a:lnTo>
                  <a:cubicBezTo>
                    <a:pt x="21329" y="83158"/>
                    <a:pt x="21329" y="82869"/>
                    <a:pt x="21329" y="82565"/>
                  </a:cubicBezTo>
                  <a:cubicBezTo>
                    <a:pt x="21329" y="81964"/>
                    <a:pt x="21344" y="81377"/>
                    <a:pt x="21315" y="80775"/>
                  </a:cubicBezTo>
                  <a:lnTo>
                    <a:pt x="21315" y="80775"/>
                  </a:lnTo>
                  <a:cubicBezTo>
                    <a:pt x="21367" y="80933"/>
                    <a:pt x="21434" y="81271"/>
                    <a:pt x="21484" y="81271"/>
                  </a:cubicBezTo>
                  <a:cubicBezTo>
                    <a:pt x="21522" y="81271"/>
                    <a:pt x="21551" y="81081"/>
                    <a:pt x="21557" y="80484"/>
                  </a:cubicBezTo>
                  <a:cubicBezTo>
                    <a:pt x="21573" y="80788"/>
                    <a:pt x="21588" y="81107"/>
                    <a:pt x="21603" y="81411"/>
                  </a:cubicBezTo>
                  <a:lnTo>
                    <a:pt x="21618" y="82322"/>
                  </a:lnTo>
                  <a:cubicBezTo>
                    <a:pt x="21633" y="82945"/>
                    <a:pt x="21603" y="83553"/>
                    <a:pt x="21588" y="84160"/>
                  </a:cubicBezTo>
                  <a:cubicBezTo>
                    <a:pt x="21588" y="84464"/>
                    <a:pt x="21542" y="84768"/>
                    <a:pt x="21527" y="85087"/>
                  </a:cubicBezTo>
                  <a:lnTo>
                    <a:pt x="21466" y="86014"/>
                  </a:lnTo>
                  <a:lnTo>
                    <a:pt x="21299" y="87913"/>
                  </a:lnTo>
                  <a:cubicBezTo>
                    <a:pt x="21056" y="90389"/>
                    <a:pt x="20676" y="92850"/>
                    <a:pt x="20129" y="95281"/>
                  </a:cubicBezTo>
                  <a:cubicBezTo>
                    <a:pt x="19598" y="97696"/>
                    <a:pt x="18899" y="100051"/>
                    <a:pt x="18033" y="102360"/>
                  </a:cubicBezTo>
                  <a:cubicBezTo>
                    <a:pt x="17152" y="104669"/>
                    <a:pt x="16149" y="106932"/>
                    <a:pt x="15010" y="109135"/>
                  </a:cubicBezTo>
                  <a:cubicBezTo>
                    <a:pt x="13901" y="111383"/>
                    <a:pt x="12686" y="113601"/>
                    <a:pt x="11516" y="115865"/>
                  </a:cubicBezTo>
                  <a:cubicBezTo>
                    <a:pt x="10331" y="118144"/>
                    <a:pt x="9176" y="120453"/>
                    <a:pt x="8143" y="122838"/>
                  </a:cubicBezTo>
                  <a:cubicBezTo>
                    <a:pt x="7110" y="125208"/>
                    <a:pt x="6169" y="127638"/>
                    <a:pt x="5363" y="130099"/>
                  </a:cubicBezTo>
                  <a:lnTo>
                    <a:pt x="5060" y="131026"/>
                  </a:lnTo>
                  <a:lnTo>
                    <a:pt x="4771" y="131968"/>
                  </a:lnTo>
                  <a:cubicBezTo>
                    <a:pt x="4680" y="132272"/>
                    <a:pt x="4573" y="132591"/>
                    <a:pt x="4497" y="132894"/>
                  </a:cubicBezTo>
                  <a:lnTo>
                    <a:pt x="4239" y="133836"/>
                  </a:lnTo>
                  <a:cubicBezTo>
                    <a:pt x="3920" y="135082"/>
                    <a:pt x="3571" y="136313"/>
                    <a:pt x="3297" y="137573"/>
                  </a:cubicBezTo>
                  <a:cubicBezTo>
                    <a:pt x="2067" y="142587"/>
                    <a:pt x="1216" y="147691"/>
                    <a:pt x="745" y="152826"/>
                  </a:cubicBezTo>
                  <a:lnTo>
                    <a:pt x="609" y="154785"/>
                  </a:lnTo>
                  <a:lnTo>
                    <a:pt x="548" y="155757"/>
                  </a:lnTo>
                  <a:lnTo>
                    <a:pt x="533" y="156730"/>
                  </a:lnTo>
                  <a:cubicBezTo>
                    <a:pt x="517" y="157383"/>
                    <a:pt x="487" y="158051"/>
                    <a:pt x="487" y="158705"/>
                  </a:cubicBezTo>
                  <a:lnTo>
                    <a:pt x="502" y="160664"/>
                  </a:lnTo>
                  <a:cubicBezTo>
                    <a:pt x="502" y="161333"/>
                    <a:pt x="563" y="162001"/>
                    <a:pt x="593" y="162654"/>
                  </a:cubicBezTo>
                  <a:cubicBezTo>
                    <a:pt x="639" y="163292"/>
                    <a:pt x="669" y="163976"/>
                    <a:pt x="745" y="164629"/>
                  </a:cubicBezTo>
                  <a:cubicBezTo>
                    <a:pt x="821" y="165282"/>
                    <a:pt x="882" y="165951"/>
                    <a:pt x="958" y="166604"/>
                  </a:cubicBezTo>
                  <a:lnTo>
                    <a:pt x="1262" y="168579"/>
                  </a:lnTo>
                  <a:cubicBezTo>
                    <a:pt x="1717" y="171238"/>
                    <a:pt x="2416" y="173850"/>
                    <a:pt x="3328" y="176387"/>
                  </a:cubicBezTo>
                  <a:cubicBezTo>
                    <a:pt x="4270" y="178970"/>
                    <a:pt x="5470" y="181431"/>
                    <a:pt x="6943" y="183740"/>
                  </a:cubicBezTo>
                  <a:cubicBezTo>
                    <a:pt x="8417" y="186080"/>
                    <a:pt x="10164" y="188237"/>
                    <a:pt x="12124" y="190166"/>
                  </a:cubicBezTo>
                  <a:cubicBezTo>
                    <a:pt x="14083" y="192110"/>
                    <a:pt x="16240" y="193842"/>
                    <a:pt x="18549" y="195346"/>
                  </a:cubicBezTo>
                  <a:lnTo>
                    <a:pt x="18276" y="195772"/>
                  </a:lnTo>
                  <a:lnTo>
                    <a:pt x="19507" y="196577"/>
                  </a:lnTo>
                  <a:cubicBezTo>
                    <a:pt x="19917" y="196835"/>
                    <a:pt x="20327" y="197078"/>
                    <a:pt x="20752" y="197336"/>
                  </a:cubicBezTo>
                  <a:lnTo>
                    <a:pt x="21375" y="197716"/>
                  </a:lnTo>
                  <a:lnTo>
                    <a:pt x="22013" y="198066"/>
                  </a:lnTo>
                  <a:cubicBezTo>
                    <a:pt x="22454" y="198293"/>
                    <a:pt x="22864" y="198536"/>
                    <a:pt x="23304" y="198749"/>
                  </a:cubicBezTo>
                  <a:cubicBezTo>
                    <a:pt x="24170" y="199190"/>
                    <a:pt x="25036" y="199615"/>
                    <a:pt x="25917" y="200025"/>
                  </a:cubicBezTo>
                  <a:cubicBezTo>
                    <a:pt x="26798" y="200420"/>
                    <a:pt x="27679" y="200785"/>
                    <a:pt x="28576" y="201165"/>
                  </a:cubicBezTo>
                  <a:cubicBezTo>
                    <a:pt x="30368" y="201863"/>
                    <a:pt x="32176" y="202532"/>
                    <a:pt x="33999" y="203109"/>
                  </a:cubicBezTo>
                  <a:cubicBezTo>
                    <a:pt x="34911" y="203413"/>
                    <a:pt x="35837" y="203656"/>
                    <a:pt x="36749" y="203929"/>
                  </a:cubicBezTo>
                  <a:lnTo>
                    <a:pt x="38131" y="204309"/>
                  </a:lnTo>
                  <a:cubicBezTo>
                    <a:pt x="38587" y="204446"/>
                    <a:pt x="39058" y="204567"/>
                    <a:pt x="39514" y="204674"/>
                  </a:cubicBezTo>
                  <a:lnTo>
                    <a:pt x="40911" y="205023"/>
                  </a:lnTo>
                  <a:lnTo>
                    <a:pt x="42309" y="205327"/>
                  </a:lnTo>
                  <a:cubicBezTo>
                    <a:pt x="43235" y="205555"/>
                    <a:pt x="44162" y="205737"/>
                    <a:pt x="45089" y="205935"/>
                  </a:cubicBezTo>
                  <a:cubicBezTo>
                    <a:pt x="46957" y="206299"/>
                    <a:pt x="48826" y="206633"/>
                    <a:pt x="50710" y="206937"/>
                  </a:cubicBezTo>
                  <a:cubicBezTo>
                    <a:pt x="54462" y="207545"/>
                    <a:pt x="58229" y="208016"/>
                    <a:pt x="61997" y="208426"/>
                  </a:cubicBezTo>
                  <a:cubicBezTo>
                    <a:pt x="68256" y="209049"/>
                    <a:pt x="73633" y="209186"/>
                    <a:pt x="78115" y="209246"/>
                  </a:cubicBezTo>
                  <a:cubicBezTo>
                    <a:pt x="72615" y="208684"/>
                    <a:pt x="67010" y="208183"/>
                    <a:pt x="61343" y="207515"/>
                  </a:cubicBezTo>
                  <a:cubicBezTo>
                    <a:pt x="55677" y="206846"/>
                    <a:pt x="49935" y="206026"/>
                    <a:pt x="44223" y="204810"/>
                  </a:cubicBezTo>
                  <a:cubicBezTo>
                    <a:pt x="38496" y="203580"/>
                    <a:pt x="32769" y="201970"/>
                    <a:pt x="27269" y="199554"/>
                  </a:cubicBezTo>
                  <a:cubicBezTo>
                    <a:pt x="24489" y="198339"/>
                    <a:pt x="21816" y="196911"/>
                    <a:pt x="19294" y="195255"/>
                  </a:cubicBezTo>
                  <a:cubicBezTo>
                    <a:pt x="16727" y="193569"/>
                    <a:pt x="14341" y="191624"/>
                    <a:pt x="12215" y="189422"/>
                  </a:cubicBezTo>
                  <a:cubicBezTo>
                    <a:pt x="10058" y="187204"/>
                    <a:pt x="8204" y="184712"/>
                    <a:pt x="6670" y="182023"/>
                  </a:cubicBezTo>
                  <a:cubicBezTo>
                    <a:pt x="5151" y="179350"/>
                    <a:pt x="3951" y="176509"/>
                    <a:pt x="3100" y="173547"/>
                  </a:cubicBezTo>
                  <a:cubicBezTo>
                    <a:pt x="2249" y="170615"/>
                    <a:pt x="1687" y="167607"/>
                    <a:pt x="1429" y="164569"/>
                  </a:cubicBezTo>
                  <a:cubicBezTo>
                    <a:pt x="1155" y="161561"/>
                    <a:pt x="1095" y="158538"/>
                    <a:pt x="1231" y="155530"/>
                  </a:cubicBezTo>
                  <a:cubicBezTo>
                    <a:pt x="1383" y="152537"/>
                    <a:pt x="1717" y="149559"/>
                    <a:pt x="2143" y="146612"/>
                  </a:cubicBezTo>
                  <a:lnTo>
                    <a:pt x="2523" y="144425"/>
                  </a:lnTo>
                  <a:lnTo>
                    <a:pt x="2705" y="143316"/>
                  </a:lnTo>
                  <a:lnTo>
                    <a:pt x="2933" y="142237"/>
                  </a:lnTo>
                  <a:lnTo>
                    <a:pt x="3373" y="140050"/>
                  </a:lnTo>
                  <a:lnTo>
                    <a:pt x="3859" y="137908"/>
                  </a:lnTo>
                  <a:cubicBezTo>
                    <a:pt x="4178" y="136464"/>
                    <a:pt x="4573" y="135036"/>
                    <a:pt x="4938" y="133608"/>
                  </a:cubicBezTo>
                  <a:cubicBezTo>
                    <a:pt x="5120" y="132894"/>
                    <a:pt x="5348" y="132180"/>
                    <a:pt x="5561" y="131466"/>
                  </a:cubicBezTo>
                  <a:cubicBezTo>
                    <a:pt x="5774" y="130752"/>
                    <a:pt x="6017" y="130054"/>
                    <a:pt x="6244" y="129355"/>
                  </a:cubicBezTo>
                  <a:cubicBezTo>
                    <a:pt x="7217" y="126560"/>
                    <a:pt x="8326" y="123825"/>
                    <a:pt x="9571" y="121152"/>
                  </a:cubicBezTo>
                  <a:lnTo>
                    <a:pt x="9571" y="121152"/>
                  </a:lnTo>
                  <a:cubicBezTo>
                    <a:pt x="8538" y="123415"/>
                    <a:pt x="7581" y="125739"/>
                    <a:pt x="6731" y="128155"/>
                  </a:cubicBezTo>
                  <a:cubicBezTo>
                    <a:pt x="6518" y="128762"/>
                    <a:pt x="6305" y="129370"/>
                    <a:pt x="6108" y="129978"/>
                  </a:cubicBezTo>
                  <a:cubicBezTo>
                    <a:pt x="5910" y="130585"/>
                    <a:pt x="5713" y="131208"/>
                    <a:pt x="5531" y="131831"/>
                  </a:cubicBezTo>
                  <a:cubicBezTo>
                    <a:pt x="5136" y="133077"/>
                    <a:pt x="4847" y="134338"/>
                    <a:pt x="4513" y="135599"/>
                  </a:cubicBezTo>
                  <a:lnTo>
                    <a:pt x="4270" y="136540"/>
                  </a:lnTo>
                  <a:lnTo>
                    <a:pt x="4057" y="137497"/>
                  </a:lnTo>
                  <a:lnTo>
                    <a:pt x="3632" y="139396"/>
                  </a:lnTo>
                  <a:cubicBezTo>
                    <a:pt x="3480" y="140034"/>
                    <a:pt x="3358" y="140688"/>
                    <a:pt x="3221" y="141326"/>
                  </a:cubicBezTo>
                  <a:lnTo>
                    <a:pt x="2842" y="143270"/>
                  </a:lnTo>
                  <a:cubicBezTo>
                    <a:pt x="2735" y="143908"/>
                    <a:pt x="2629" y="144561"/>
                    <a:pt x="2523" y="145215"/>
                  </a:cubicBezTo>
                  <a:lnTo>
                    <a:pt x="2356" y="146187"/>
                  </a:lnTo>
                  <a:lnTo>
                    <a:pt x="2280" y="146688"/>
                  </a:lnTo>
                  <a:lnTo>
                    <a:pt x="2219" y="147174"/>
                  </a:lnTo>
                  <a:cubicBezTo>
                    <a:pt x="2052" y="148481"/>
                    <a:pt x="1854" y="149787"/>
                    <a:pt x="1748" y="151124"/>
                  </a:cubicBezTo>
                  <a:cubicBezTo>
                    <a:pt x="1201" y="156396"/>
                    <a:pt x="1171" y="161773"/>
                    <a:pt x="1900" y="167014"/>
                  </a:cubicBezTo>
                  <a:cubicBezTo>
                    <a:pt x="2249" y="169642"/>
                    <a:pt x="2826" y="172225"/>
                    <a:pt x="3616" y="174732"/>
                  </a:cubicBezTo>
                  <a:cubicBezTo>
                    <a:pt x="4406" y="177193"/>
                    <a:pt x="5424" y="179578"/>
                    <a:pt x="6655" y="181841"/>
                  </a:cubicBezTo>
                  <a:lnTo>
                    <a:pt x="7338" y="183026"/>
                  </a:lnTo>
                  <a:cubicBezTo>
                    <a:pt x="7566" y="183406"/>
                    <a:pt x="7840" y="183786"/>
                    <a:pt x="8083" y="184165"/>
                  </a:cubicBezTo>
                  <a:cubicBezTo>
                    <a:pt x="8554" y="184940"/>
                    <a:pt x="9116" y="185654"/>
                    <a:pt x="9647" y="186383"/>
                  </a:cubicBezTo>
                  <a:cubicBezTo>
                    <a:pt x="10741" y="187796"/>
                    <a:pt x="11941" y="189133"/>
                    <a:pt x="13233" y="190363"/>
                  </a:cubicBezTo>
                  <a:lnTo>
                    <a:pt x="13719" y="190834"/>
                  </a:lnTo>
                  <a:cubicBezTo>
                    <a:pt x="13871" y="190986"/>
                    <a:pt x="14053" y="191138"/>
                    <a:pt x="14205" y="191275"/>
                  </a:cubicBezTo>
                  <a:lnTo>
                    <a:pt x="15207" y="192156"/>
                  </a:lnTo>
                  <a:cubicBezTo>
                    <a:pt x="15542" y="192445"/>
                    <a:pt x="15891" y="192718"/>
                    <a:pt x="16240" y="192992"/>
                  </a:cubicBezTo>
                  <a:lnTo>
                    <a:pt x="16757" y="193402"/>
                  </a:lnTo>
                  <a:cubicBezTo>
                    <a:pt x="16924" y="193538"/>
                    <a:pt x="17106" y="193660"/>
                    <a:pt x="17289" y="193782"/>
                  </a:cubicBezTo>
                  <a:lnTo>
                    <a:pt x="18352" y="194556"/>
                  </a:lnTo>
                  <a:cubicBezTo>
                    <a:pt x="18701" y="194799"/>
                    <a:pt x="19066" y="195042"/>
                    <a:pt x="19431" y="195285"/>
                  </a:cubicBezTo>
                  <a:cubicBezTo>
                    <a:pt x="20160" y="195772"/>
                    <a:pt x="20904" y="196197"/>
                    <a:pt x="21649" y="196638"/>
                  </a:cubicBezTo>
                  <a:cubicBezTo>
                    <a:pt x="24596" y="198324"/>
                    <a:pt x="27695" y="199767"/>
                    <a:pt x="30885" y="200921"/>
                  </a:cubicBezTo>
                  <a:cubicBezTo>
                    <a:pt x="33999" y="202061"/>
                    <a:pt x="37174" y="203003"/>
                    <a:pt x="40395" y="203777"/>
                  </a:cubicBezTo>
                  <a:cubicBezTo>
                    <a:pt x="46760" y="205312"/>
                    <a:pt x="53125" y="206254"/>
                    <a:pt x="59429" y="206998"/>
                  </a:cubicBezTo>
                  <a:cubicBezTo>
                    <a:pt x="65749" y="207742"/>
                    <a:pt x="72023" y="208259"/>
                    <a:pt x="78236" y="208867"/>
                  </a:cubicBezTo>
                  <a:lnTo>
                    <a:pt x="82277" y="209277"/>
                  </a:lnTo>
                  <a:cubicBezTo>
                    <a:pt x="84055" y="209292"/>
                    <a:pt x="85634" y="209292"/>
                    <a:pt x="87047" y="209307"/>
                  </a:cubicBezTo>
                  <a:cubicBezTo>
                    <a:pt x="89827" y="209277"/>
                    <a:pt x="91924" y="209170"/>
                    <a:pt x="91969" y="208806"/>
                  </a:cubicBezTo>
                  <a:cubicBezTo>
                    <a:pt x="92030" y="208441"/>
                    <a:pt x="90025" y="207712"/>
                    <a:pt x="84510" y="206861"/>
                  </a:cubicBezTo>
                  <a:cubicBezTo>
                    <a:pt x="83113" y="206740"/>
                    <a:pt x="81047" y="206557"/>
                    <a:pt x="79300" y="206421"/>
                  </a:cubicBezTo>
                  <a:lnTo>
                    <a:pt x="76185" y="206163"/>
                  </a:lnTo>
                  <a:cubicBezTo>
                    <a:pt x="75107" y="205828"/>
                    <a:pt x="75760" y="205600"/>
                    <a:pt x="76444" y="205403"/>
                  </a:cubicBezTo>
                  <a:cubicBezTo>
                    <a:pt x="67481" y="204613"/>
                    <a:pt x="58533" y="203884"/>
                    <a:pt x="49737" y="202380"/>
                  </a:cubicBezTo>
                  <a:cubicBezTo>
                    <a:pt x="47535" y="202000"/>
                    <a:pt x="45347" y="201575"/>
                    <a:pt x="43175" y="201089"/>
                  </a:cubicBezTo>
                  <a:cubicBezTo>
                    <a:pt x="42096" y="200846"/>
                    <a:pt x="41017" y="200572"/>
                    <a:pt x="39939" y="200299"/>
                  </a:cubicBezTo>
                  <a:lnTo>
                    <a:pt x="38329" y="199873"/>
                  </a:lnTo>
                  <a:cubicBezTo>
                    <a:pt x="37797" y="199737"/>
                    <a:pt x="37265" y="199554"/>
                    <a:pt x="36734" y="199402"/>
                  </a:cubicBezTo>
                  <a:cubicBezTo>
                    <a:pt x="34622" y="198764"/>
                    <a:pt x="32526" y="198066"/>
                    <a:pt x="30490" y="197245"/>
                  </a:cubicBezTo>
                  <a:cubicBezTo>
                    <a:pt x="28454" y="196425"/>
                    <a:pt x="26464" y="195498"/>
                    <a:pt x="24535" y="194450"/>
                  </a:cubicBezTo>
                  <a:lnTo>
                    <a:pt x="24535" y="194450"/>
                  </a:lnTo>
                  <a:cubicBezTo>
                    <a:pt x="26479" y="195483"/>
                    <a:pt x="28469" y="196410"/>
                    <a:pt x="30520" y="197230"/>
                  </a:cubicBezTo>
                  <a:cubicBezTo>
                    <a:pt x="32571" y="198050"/>
                    <a:pt x="34683" y="198749"/>
                    <a:pt x="36825" y="199372"/>
                  </a:cubicBezTo>
                  <a:cubicBezTo>
                    <a:pt x="38951" y="200010"/>
                    <a:pt x="41109" y="200557"/>
                    <a:pt x="43296" y="201043"/>
                  </a:cubicBezTo>
                  <a:cubicBezTo>
                    <a:pt x="45499" y="201529"/>
                    <a:pt x="47702" y="201939"/>
                    <a:pt x="49920" y="202304"/>
                  </a:cubicBezTo>
                  <a:cubicBezTo>
                    <a:pt x="58822" y="203777"/>
                    <a:pt x="67906" y="204461"/>
                    <a:pt x="77021" y="205205"/>
                  </a:cubicBezTo>
                  <a:cubicBezTo>
                    <a:pt x="77659" y="204947"/>
                    <a:pt x="77522" y="204674"/>
                    <a:pt x="73542" y="204172"/>
                  </a:cubicBezTo>
                  <a:cubicBezTo>
                    <a:pt x="70792" y="203747"/>
                    <a:pt x="64564" y="203307"/>
                    <a:pt x="57728" y="202517"/>
                  </a:cubicBezTo>
                  <a:cubicBezTo>
                    <a:pt x="54310" y="202137"/>
                    <a:pt x="50725" y="201651"/>
                    <a:pt x="47367" y="201043"/>
                  </a:cubicBezTo>
                  <a:cubicBezTo>
                    <a:pt x="44284" y="200496"/>
                    <a:pt x="41230" y="199797"/>
                    <a:pt x="38222" y="198947"/>
                  </a:cubicBezTo>
                  <a:lnTo>
                    <a:pt x="36901" y="198536"/>
                  </a:lnTo>
                  <a:lnTo>
                    <a:pt x="36232" y="198324"/>
                  </a:lnTo>
                  <a:lnTo>
                    <a:pt x="35564" y="198111"/>
                  </a:lnTo>
                  <a:cubicBezTo>
                    <a:pt x="35123" y="197959"/>
                    <a:pt x="34683" y="197822"/>
                    <a:pt x="34242" y="197655"/>
                  </a:cubicBezTo>
                  <a:lnTo>
                    <a:pt x="32920" y="197184"/>
                  </a:lnTo>
                  <a:cubicBezTo>
                    <a:pt x="32480" y="197032"/>
                    <a:pt x="32039" y="196850"/>
                    <a:pt x="31614" y="196683"/>
                  </a:cubicBezTo>
                  <a:cubicBezTo>
                    <a:pt x="31173" y="196501"/>
                    <a:pt x="30733" y="196349"/>
                    <a:pt x="30308" y="196151"/>
                  </a:cubicBezTo>
                  <a:lnTo>
                    <a:pt x="29016" y="195605"/>
                  </a:lnTo>
                  <a:lnTo>
                    <a:pt x="27755" y="195012"/>
                  </a:lnTo>
                  <a:cubicBezTo>
                    <a:pt x="24368" y="193432"/>
                    <a:pt x="21193" y="191457"/>
                    <a:pt x="18306" y="189103"/>
                  </a:cubicBezTo>
                  <a:cubicBezTo>
                    <a:pt x="16894" y="187918"/>
                    <a:pt x="15557" y="186626"/>
                    <a:pt x="14326" y="185244"/>
                  </a:cubicBezTo>
                  <a:cubicBezTo>
                    <a:pt x="13126" y="183846"/>
                    <a:pt x="12017" y="182358"/>
                    <a:pt x="11045" y="180778"/>
                  </a:cubicBezTo>
                  <a:cubicBezTo>
                    <a:pt x="10088" y="179198"/>
                    <a:pt x="9268" y="177542"/>
                    <a:pt x="8554" y="175825"/>
                  </a:cubicBezTo>
                  <a:cubicBezTo>
                    <a:pt x="8235" y="174959"/>
                    <a:pt x="7885" y="174094"/>
                    <a:pt x="7627" y="173197"/>
                  </a:cubicBezTo>
                  <a:lnTo>
                    <a:pt x="7414" y="172529"/>
                  </a:lnTo>
                  <a:cubicBezTo>
                    <a:pt x="7353" y="172301"/>
                    <a:pt x="7278" y="172088"/>
                    <a:pt x="7232" y="171860"/>
                  </a:cubicBezTo>
                  <a:lnTo>
                    <a:pt x="6883" y="170493"/>
                  </a:lnTo>
                  <a:lnTo>
                    <a:pt x="6791" y="170159"/>
                  </a:lnTo>
                  <a:cubicBezTo>
                    <a:pt x="6761" y="170037"/>
                    <a:pt x="6746" y="169931"/>
                    <a:pt x="6715" y="169810"/>
                  </a:cubicBezTo>
                  <a:lnTo>
                    <a:pt x="6579" y="169111"/>
                  </a:lnTo>
                  <a:lnTo>
                    <a:pt x="6442" y="168427"/>
                  </a:lnTo>
                  <a:cubicBezTo>
                    <a:pt x="6396" y="168199"/>
                    <a:pt x="6336" y="167971"/>
                    <a:pt x="6305" y="167728"/>
                  </a:cubicBezTo>
                  <a:cubicBezTo>
                    <a:pt x="6184" y="166802"/>
                    <a:pt x="6001" y="165875"/>
                    <a:pt x="5925" y="164918"/>
                  </a:cubicBezTo>
                  <a:lnTo>
                    <a:pt x="5789" y="163505"/>
                  </a:lnTo>
                  <a:lnTo>
                    <a:pt x="5698" y="162077"/>
                  </a:lnTo>
                  <a:cubicBezTo>
                    <a:pt x="5637" y="161150"/>
                    <a:pt x="5637" y="160178"/>
                    <a:pt x="5622" y="159236"/>
                  </a:cubicBezTo>
                  <a:cubicBezTo>
                    <a:pt x="5622" y="155408"/>
                    <a:pt x="5910" y="151580"/>
                    <a:pt x="6503" y="147797"/>
                  </a:cubicBezTo>
                  <a:cubicBezTo>
                    <a:pt x="7095" y="144015"/>
                    <a:pt x="7870" y="140262"/>
                    <a:pt x="8857" y="136556"/>
                  </a:cubicBezTo>
                  <a:lnTo>
                    <a:pt x="9222" y="135173"/>
                  </a:lnTo>
                  <a:cubicBezTo>
                    <a:pt x="9344" y="134717"/>
                    <a:pt x="9450" y="134246"/>
                    <a:pt x="9602" y="133821"/>
                  </a:cubicBezTo>
                  <a:lnTo>
                    <a:pt x="10012" y="132484"/>
                  </a:lnTo>
                  <a:lnTo>
                    <a:pt x="10452" y="131163"/>
                  </a:lnTo>
                  <a:cubicBezTo>
                    <a:pt x="11060" y="129400"/>
                    <a:pt x="11729" y="127669"/>
                    <a:pt x="12458" y="125982"/>
                  </a:cubicBezTo>
                  <a:cubicBezTo>
                    <a:pt x="13506" y="123537"/>
                    <a:pt x="14691" y="121121"/>
                    <a:pt x="15952" y="118706"/>
                  </a:cubicBezTo>
                  <a:cubicBezTo>
                    <a:pt x="17228" y="116275"/>
                    <a:pt x="18580" y="113829"/>
                    <a:pt x="19856" y="111277"/>
                  </a:cubicBezTo>
                  <a:cubicBezTo>
                    <a:pt x="21193" y="108695"/>
                    <a:pt x="22347" y="106036"/>
                    <a:pt x="23350" y="103302"/>
                  </a:cubicBezTo>
                  <a:cubicBezTo>
                    <a:pt x="24353" y="100537"/>
                    <a:pt x="25143" y="97711"/>
                    <a:pt x="25705" y="94825"/>
                  </a:cubicBezTo>
                  <a:cubicBezTo>
                    <a:pt x="25796" y="94475"/>
                    <a:pt x="25857" y="94111"/>
                    <a:pt x="25917" y="93761"/>
                  </a:cubicBezTo>
                  <a:lnTo>
                    <a:pt x="26100" y="92683"/>
                  </a:lnTo>
                  <a:cubicBezTo>
                    <a:pt x="26221" y="91954"/>
                    <a:pt x="26343" y="91240"/>
                    <a:pt x="26434" y="90526"/>
                  </a:cubicBezTo>
                  <a:cubicBezTo>
                    <a:pt x="26510" y="89796"/>
                    <a:pt x="26616" y="89082"/>
                    <a:pt x="26692" y="88368"/>
                  </a:cubicBezTo>
                  <a:lnTo>
                    <a:pt x="26874" y="86242"/>
                  </a:lnTo>
                  <a:cubicBezTo>
                    <a:pt x="26935" y="85497"/>
                    <a:pt x="27011" y="84768"/>
                    <a:pt x="27026" y="84009"/>
                  </a:cubicBezTo>
                  <a:cubicBezTo>
                    <a:pt x="27041" y="83644"/>
                    <a:pt x="27072" y="83264"/>
                    <a:pt x="27072" y="82884"/>
                  </a:cubicBezTo>
                  <a:lnTo>
                    <a:pt x="27072" y="81760"/>
                  </a:lnTo>
                  <a:lnTo>
                    <a:pt x="27072" y="81183"/>
                  </a:lnTo>
                  <a:lnTo>
                    <a:pt x="27041" y="80636"/>
                  </a:lnTo>
                  <a:lnTo>
                    <a:pt x="26996" y="79512"/>
                  </a:lnTo>
                  <a:lnTo>
                    <a:pt x="26920" y="78403"/>
                  </a:lnTo>
                  <a:cubicBezTo>
                    <a:pt x="26890" y="78038"/>
                    <a:pt x="26859" y="77674"/>
                    <a:pt x="26814" y="77309"/>
                  </a:cubicBezTo>
                  <a:cubicBezTo>
                    <a:pt x="26495" y="74423"/>
                    <a:pt x="26024" y="71567"/>
                    <a:pt x="25386" y="68741"/>
                  </a:cubicBezTo>
                  <a:cubicBezTo>
                    <a:pt x="24778" y="65946"/>
                    <a:pt x="24079" y="63227"/>
                    <a:pt x="23411" y="60523"/>
                  </a:cubicBezTo>
                  <a:cubicBezTo>
                    <a:pt x="22454" y="56831"/>
                    <a:pt x="21557" y="53140"/>
                    <a:pt x="20935" y="49463"/>
                  </a:cubicBezTo>
                  <a:cubicBezTo>
                    <a:pt x="20312" y="45787"/>
                    <a:pt x="20038" y="42096"/>
                    <a:pt x="20342" y="38510"/>
                  </a:cubicBezTo>
                  <a:cubicBezTo>
                    <a:pt x="20403" y="37614"/>
                    <a:pt x="20540" y="36733"/>
                    <a:pt x="20676" y="35852"/>
                  </a:cubicBezTo>
                  <a:lnTo>
                    <a:pt x="20904" y="34697"/>
                  </a:lnTo>
                  <a:lnTo>
                    <a:pt x="21314" y="33512"/>
                  </a:lnTo>
                  <a:cubicBezTo>
                    <a:pt x="21466" y="33087"/>
                    <a:pt x="21618" y="32646"/>
                    <a:pt x="21770" y="32221"/>
                  </a:cubicBezTo>
                  <a:lnTo>
                    <a:pt x="22302" y="30960"/>
                  </a:lnTo>
                  <a:lnTo>
                    <a:pt x="22575" y="30322"/>
                  </a:lnTo>
                  <a:cubicBezTo>
                    <a:pt x="22666" y="30125"/>
                    <a:pt x="22742" y="29897"/>
                    <a:pt x="22849" y="29699"/>
                  </a:cubicBezTo>
                  <a:lnTo>
                    <a:pt x="23456" y="28484"/>
                  </a:lnTo>
                  <a:cubicBezTo>
                    <a:pt x="24261" y="26889"/>
                    <a:pt x="25188" y="25355"/>
                    <a:pt x="26221" y="23881"/>
                  </a:cubicBezTo>
                  <a:cubicBezTo>
                    <a:pt x="26343" y="23699"/>
                    <a:pt x="26495" y="23532"/>
                    <a:pt x="26616" y="23349"/>
                  </a:cubicBezTo>
                  <a:lnTo>
                    <a:pt x="27026" y="22818"/>
                  </a:lnTo>
                  <a:lnTo>
                    <a:pt x="27436" y="22301"/>
                  </a:lnTo>
                  <a:cubicBezTo>
                    <a:pt x="27573" y="22119"/>
                    <a:pt x="27695" y="21937"/>
                    <a:pt x="27847" y="21785"/>
                  </a:cubicBezTo>
                  <a:lnTo>
                    <a:pt x="28728" y="20797"/>
                  </a:lnTo>
                  <a:cubicBezTo>
                    <a:pt x="28864" y="20630"/>
                    <a:pt x="29016" y="20463"/>
                    <a:pt x="29168" y="20296"/>
                  </a:cubicBezTo>
                  <a:lnTo>
                    <a:pt x="29624" y="19825"/>
                  </a:lnTo>
                  <a:cubicBezTo>
                    <a:pt x="32085" y="17349"/>
                    <a:pt x="34880" y="15237"/>
                    <a:pt x="37949" y="13551"/>
                  </a:cubicBezTo>
                  <a:cubicBezTo>
                    <a:pt x="40972" y="11910"/>
                    <a:pt x="44147" y="10558"/>
                    <a:pt x="47443" y="9556"/>
                  </a:cubicBezTo>
                  <a:cubicBezTo>
                    <a:pt x="50649" y="8568"/>
                    <a:pt x="53900" y="7778"/>
                    <a:pt x="57196" y="7171"/>
                  </a:cubicBezTo>
                  <a:cubicBezTo>
                    <a:pt x="60417" y="6563"/>
                    <a:pt x="63592" y="6092"/>
                    <a:pt x="66660" y="5682"/>
                  </a:cubicBezTo>
                  <a:cubicBezTo>
                    <a:pt x="69380" y="5302"/>
                    <a:pt x="71658" y="4998"/>
                    <a:pt x="73497" y="4710"/>
                  </a:cubicBezTo>
                  <a:cubicBezTo>
                    <a:pt x="75350" y="4421"/>
                    <a:pt x="76747" y="4147"/>
                    <a:pt x="77735" y="3920"/>
                  </a:cubicBezTo>
                  <a:cubicBezTo>
                    <a:pt x="79710" y="3433"/>
                    <a:pt x="80029" y="3099"/>
                    <a:pt x="78950" y="2932"/>
                  </a:cubicBezTo>
                  <a:cubicBezTo>
                    <a:pt x="78267" y="2826"/>
                    <a:pt x="77029" y="2775"/>
                    <a:pt x="75306" y="2775"/>
                  </a:cubicBezTo>
                  <a:cubicBezTo>
                    <a:pt x="74309" y="2775"/>
                    <a:pt x="73149" y="2792"/>
                    <a:pt x="71841" y="2826"/>
                  </a:cubicBezTo>
                  <a:cubicBezTo>
                    <a:pt x="70048" y="2871"/>
                    <a:pt x="67982" y="2978"/>
                    <a:pt x="65673" y="3130"/>
                  </a:cubicBezTo>
                  <a:cubicBezTo>
                    <a:pt x="63364" y="3266"/>
                    <a:pt x="60812" y="3509"/>
                    <a:pt x="58047" y="3889"/>
                  </a:cubicBezTo>
                  <a:lnTo>
                    <a:pt x="57956" y="3373"/>
                  </a:lnTo>
                  <a:cubicBezTo>
                    <a:pt x="59338" y="3160"/>
                    <a:pt x="60599" y="2993"/>
                    <a:pt x="61738" y="2841"/>
                  </a:cubicBezTo>
                  <a:lnTo>
                    <a:pt x="64792" y="2461"/>
                  </a:lnTo>
                  <a:lnTo>
                    <a:pt x="67223" y="2142"/>
                  </a:lnTo>
                  <a:cubicBezTo>
                    <a:pt x="67921" y="2051"/>
                    <a:pt x="68544" y="1960"/>
                    <a:pt x="69061" y="1884"/>
                  </a:cubicBezTo>
                  <a:cubicBezTo>
                    <a:pt x="71187" y="1550"/>
                    <a:pt x="71947" y="1322"/>
                    <a:pt x="72099" y="1124"/>
                  </a:cubicBezTo>
                  <a:cubicBezTo>
                    <a:pt x="72403" y="714"/>
                    <a:pt x="70276" y="456"/>
                    <a:pt x="71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3006375" y="586000"/>
              <a:ext cx="1597775" cy="4547625"/>
            </a:xfrm>
            <a:custGeom>
              <a:avLst/>
              <a:gdLst/>
              <a:ahLst/>
              <a:cxnLst/>
              <a:rect l="l" t="t" r="r" b="b"/>
              <a:pathLst>
                <a:path w="63911" h="181905" extrusionOk="0">
                  <a:moveTo>
                    <a:pt x="20747" y="68568"/>
                  </a:moveTo>
                  <a:cubicBezTo>
                    <a:pt x="20761" y="68568"/>
                    <a:pt x="20778" y="68596"/>
                    <a:pt x="20797" y="68635"/>
                  </a:cubicBezTo>
                  <a:cubicBezTo>
                    <a:pt x="20778" y="68597"/>
                    <a:pt x="20762" y="68573"/>
                    <a:pt x="20748" y="68573"/>
                  </a:cubicBezTo>
                  <a:cubicBezTo>
                    <a:pt x="20729" y="68573"/>
                    <a:pt x="20715" y="68623"/>
                    <a:pt x="20706" y="68757"/>
                  </a:cubicBezTo>
                  <a:cubicBezTo>
                    <a:pt x="20715" y="68618"/>
                    <a:pt x="20728" y="68568"/>
                    <a:pt x="20747" y="68568"/>
                  </a:cubicBezTo>
                  <a:close/>
                  <a:moveTo>
                    <a:pt x="20676" y="69334"/>
                  </a:moveTo>
                  <a:cubicBezTo>
                    <a:pt x="20660" y="69607"/>
                    <a:pt x="20645" y="69972"/>
                    <a:pt x="20630" y="70443"/>
                  </a:cubicBezTo>
                  <a:cubicBezTo>
                    <a:pt x="20645" y="69972"/>
                    <a:pt x="20660" y="69592"/>
                    <a:pt x="20676" y="69334"/>
                  </a:cubicBezTo>
                  <a:close/>
                  <a:moveTo>
                    <a:pt x="9326" y="114976"/>
                  </a:moveTo>
                  <a:cubicBezTo>
                    <a:pt x="9246" y="115164"/>
                    <a:pt x="9170" y="115354"/>
                    <a:pt x="9100" y="115546"/>
                  </a:cubicBezTo>
                  <a:lnTo>
                    <a:pt x="8507" y="117035"/>
                  </a:lnTo>
                  <a:cubicBezTo>
                    <a:pt x="8128" y="118022"/>
                    <a:pt x="7748" y="119025"/>
                    <a:pt x="7429" y="120027"/>
                  </a:cubicBezTo>
                  <a:lnTo>
                    <a:pt x="7170" y="120787"/>
                  </a:lnTo>
                  <a:lnTo>
                    <a:pt x="6927" y="121547"/>
                  </a:lnTo>
                  <a:cubicBezTo>
                    <a:pt x="6791" y="122048"/>
                    <a:pt x="6608" y="122549"/>
                    <a:pt x="6487" y="123066"/>
                  </a:cubicBezTo>
                  <a:lnTo>
                    <a:pt x="6077" y="124600"/>
                  </a:lnTo>
                  <a:lnTo>
                    <a:pt x="5727" y="126150"/>
                  </a:lnTo>
                  <a:cubicBezTo>
                    <a:pt x="5272" y="128216"/>
                    <a:pt x="4968" y="130312"/>
                    <a:pt x="4785" y="132408"/>
                  </a:cubicBezTo>
                  <a:cubicBezTo>
                    <a:pt x="4725" y="132940"/>
                    <a:pt x="4694" y="133472"/>
                    <a:pt x="4679" y="133988"/>
                  </a:cubicBezTo>
                  <a:cubicBezTo>
                    <a:pt x="4664" y="134520"/>
                    <a:pt x="4603" y="135052"/>
                    <a:pt x="4603" y="135583"/>
                  </a:cubicBezTo>
                  <a:cubicBezTo>
                    <a:pt x="4603" y="136632"/>
                    <a:pt x="4573" y="137695"/>
                    <a:pt x="4649" y="138743"/>
                  </a:cubicBezTo>
                  <a:lnTo>
                    <a:pt x="4679" y="139533"/>
                  </a:lnTo>
                  <a:lnTo>
                    <a:pt x="4694" y="139928"/>
                  </a:lnTo>
                  <a:lnTo>
                    <a:pt x="4740" y="140323"/>
                  </a:lnTo>
                  <a:lnTo>
                    <a:pt x="4892" y="141888"/>
                  </a:lnTo>
                  <a:cubicBezTo>
                    <a:pt x="4953" y="142404"/>
                    <a:pt x="5028" y="142921"/>
                    <a:pt x="5104" y="143453"/>
                  </a:cubicBezTo>
                  <a:cubicBezTo>
                    <a:pt x="5150" y="143711"/>
                    <a:pt x="5180" y="143969"/>
                    <a:pt x="5226" y="144227"/>
                  </a:cubicBezTo>
                  <a:lnTo>
                    <a:pt x="5393" y="144987"/>
                  </a:lnTo>
                  <a:cubicBezTo>
                    <a:pt x="5575" y="146020"/>
                    <a:pt x="5864" y="147023"/>
                    <a:pt x="6122" y="148040"/>
                  </a:cubicBezTo>
                  <a:lnTo>
                    <a:pt x="6608" y="149529"/>
                  </a:lnTo>
                  <a:cubicBezTo>
                    <a:pt x="6684" y="149787"/>
                    <a:pt x="6791" y="150030"/>
                    <a:pt x="6882" y="150274"/>
                  </a:cubicBezTo>
                  <a:lnTo>
                    <a:pt x="7155" y="150988"/>
                  </a:lnTo>
                  <a:cubicBezTo>
                    <a:pt x="7930" y="152932"/>
                    <a:pt x="8887" y="154801"/>
                    <a:pt x="10011" y="156563"/>
                  </a:cubicBezTo>
                  <a:cubicBezTo>
                    <a:pt x="11135" y="158325"/>
                    <a:pt x="12442" y="159981"/>
                    <a:pt x="13885" y="161500"/>
                  </a:cubicBezTo>
                  <a:cubicBezTo>
                    <a:pt x="10938" y="158431"/>
                    <a:pt x="8614" y="154816"/>
                    <a:pt x="7049" y="150851"/>
                  </a:cubicBezTo>
                  <a:cubicBezTo>
                    <a:pt x="6654" y="149879"/>
                    <a:pt x="6335" y="148861"/>
                    <a:pt x="6016" y="147858"/>
                  </a:cubicBezTo>
                  <a:lnTo>
                    <a:pt x="5621" y="146324"/>
                  </a:lnTo>
                  <a:cubicBezTo>
                    <a:pt x="5545" y="146081"/>
                    <a:pt x="5499" y="145807"/>
                    <a:pt x="5454" y="145549"/>
                  </a:cubicBezTo>
                  <a:lnTo>
                    <a:pt x="5287" y="144774"/>
                  </a:lnTo>
                  <a:cubicBezTo>
                    <a:pt x="4877" y="142708"/>
                    <a:pt x="4633" y="140597"/>
                    <a:pt x="4573" y="138485"/>
                  </a:cubicBezTo>
                  <a:lnTo>
                    <a:pt x="4527" y="137710"/>
                  </a:lnTo>
                  <a:lnTo>
                    <a:pt x="4527" y="136905"/>
                  </a:lnTo>
                  <a:lnTo>
                    <a:pt x="4542" y="135325"/>
                  </a:lnTo>
                  <a:lnTo>
                    <a:pt x="4633" y="133730"/>
                  </a:lnTo>
                  <a:lnTo>
                    <a:pt x="4679" y="132940"/>
                  </a:lnTo>
                  <a:lnTo>
                    <a:pt x="4755" y="132150"/>
                  </a:lnTo>
                  <a:lnTo>
                    <a:pt x="4907" y="130585"/>
                  </a:lnTo>
                  <a:cubicBezTo>
                    <a:pt x="4983" y="130069"/>
                    <a:pt x="5074" y="129552"/>
                    <a:pt x="5135" y="129021"/>
                  </a:cubicBezTo>
                  <a:cubicBezTo>
                    <a:pt x="5196" y="128504"/>
                    <a:pt x="5302" y="128003"/>
                    <a:pt x="5408" y="127486"/>
                  </a:cubicBezTo>
                  <a:cubicBezTo>
                    <a:pt x="5499" y="126970"/>
                    <a:pt x="5591" y="126453"/>
                    <a:pt x="5727" y="125937"/>
                  </a:cubicBezTo>
                  <a:cubicBezTo>
                    <a:pt x="6168" y="123901"/>
                    <a:pt x="6745" y="121881"/>
                    <a:pt x="7429" y="119906"/>
                  </a:cubicBezTo>
                  <a:cubicBezTo>
                    <a:pt x="7748" y="118919"/>
                    <a:pt x="8128" y="117946"/>
                    <a:pt x="8507" y="116959"/>
                  </a:cubicBezTo>
                  <a:lnTo>
                    <a:pt x="9100" y="115516"/>
                  </a:lnTo>
                  <a:cubicBezTo>
                    <a:pt x="9172" y="115332"/>
                    <a:pt x="9248" y="115153"/>
                    <a:pt x="9326" y="114976"/>
                  </a:cubicBezTo>
                  <a:close/>
                  <a:moveTo>
                    <a:pt x="53155" y="0"/>
                  </a:moveTo>
                  <a:lnTo>
                    <a:pt x="53155" y="0"/>
                  </a:lnTo>
                  <a:cubicBezTo>
                    <a:pt x="48825" y="456"/>
                    <a:pt x="44359" y="775"/>
                    <a:pt x="39832" y="1595"/>
                  </a:cubicBezTo>
                  <a:cubicBezTo>
                    <a:pt x="38692" y="1793"/>
                    <a:pt x="37568" y="2021"/>
                    <a:pt x="36429" y="2309"/>
                  </a:cubicBezTo>
                  <a:cubicBezTo>
                    <a:pt x="35305" y="2598"/>
                    <a:pt x="34165" y="2917"/>
                    <a:pt x="33041" y="3297"/>
                  </a:cubicBezTo>
                  <a:cubicBezTo>
                    <a:pt x="30763" y="4041"/>
                    <a:pt x="28560" y="5044"/>
                    <a:pt x="26494" y="6259"/>
                  </a:cubicBezTo>
                  <a:cubicBezTo>
                    <a:pt x="25127" y="7155"/>
                    <a:pt x="23835" y="8158"/>
                    <a:pt x="22635" y="9267"/>
                  </a:cubicBezTo>
                  <a:cubicBezTo>
                    <a:pt x="22301" y="9586"/>
                    <a:pt x="21967" y="9890"/>
                    <a:pt x="21648" y="10209"/>
                  </a:cubicBezTo>
                  <a:lnTo>
                    <a:pt x="20752" y="11166"/>
                  </a:lnTo>
                  <a:cubicBezTo>
                    <a:pt x="20478" y="11470"/>
                    <a:pt x="20220" y="11789"/>
                    <a:pt x="19992" y="12062"/>
                  </a:cubicBezTo>
                  <a:lnTo>
                    <a:pt x="19794" y="12275"/>
                  </a:lnTo>
                  <a:lnTo>
                    <a:pt x="19673" y="12427"/>
                  </a:lnTo>
                  <a:lnTo>
                    <a:pt x="19597" y="12503"/>
                  </a:lnTo>
                  <a:lnTo>
                    <a:pt x="19551" y="12594"/>
                  </a:lnTo>
                  <a:lnTo>
                    <a:pt x="19248" y="13050"/>
                  </a:lnTo>
                  <a:lnTo>
                    <a:pt x="18518" y="14204"/>
                  </a:lnTo>
                  <a:lnTo>
                    <a:pt x="17865" y="15404"/>
                  </a:lnTo>
                  <a:cubicBezTo>
                    <a:pt x="17759" y="15602"/>
                    <a:pt x="17637" y="15799"/>
                    <a:pt x="17546" y="16012"/>
                  </a:cubicBezTo>
                  <a:lnTo>
                    <a:pt x="17273" y="16620"/>
                  </a:lnTo>
                  <a:lnTo>
                    <a:pt x="16999" y="17243"/>
                  </a:lnTo>
                  <a:cubicBezTo>
                    <a:pt x="16908" y="17455"/>
                    <a:pt x="16817" y="17653"/>
                    <a:pt x="16741" y="17865"/>
                  </a:cubicBezTo>
                  <a:lnTo>
                    <a:pt x="16270" y="19141"/>
                  </a:lnTo>
                  <a:cubicBezTo>
                    <a:pt x="16194" y="19354"/>
                    <a:pt x="16133" y="19567"/>
                    <a:pt x="16073" y="19779"/>
                  </a:cubicBezTo>
                  <a:lnTo>
                    <a:pt x="15890" y="20433"/>
                  </a:lnTo>
                  <a:lnTo>
                    <a:pt x="15693" y="21071"/>
                  </a:lnTo>
                  <a:cubicBezTo>
                    <a:pt x="15632" y="21283"/>
                    <a:pt x="15602" y="21496"/>
                    <a:pt x="15541" y="21724"/>
                  </a:cubicBezTo>
                  <a:cubicBezTo>
                    <a:pt x="15450" y="22149"/>
                    <a:pt x="15359" y="22590"/>
                    <a:pt x="15267" y="23015"/>
                  </a:cubicBezTo>
                  <a:cubicBezTo>
                    <a:pt x="15131" y="23881"/>
                    <a:pt x="14964" y="24747"/>
                    <a:pt x="14888" y="25613"/>
                  </a:cubicBezTo>
                  <a:lnTo>
                    <a:pt x="14827" y="26266"/>
                  </a:lnTo>
                  <a:cubicBezTo>
                    <a:pt x="14797" y="26479"/>
                    <a:pt x="14781" y="26692"/>
                    <a:pt x="14781" y="26919"/>
                  </a:cubicBezTo>
                  <a:lnTo>
                    <a:pt x="14705" y="28196"/>
                  </a:lnTo>
                  <a:cubicBezTo>
                    <a:pt x="14645" y="29897"/>
                    <a:pt x="14675" y="31598"/>
                    <a:pt x="14797" y="33285"/>
                  </a:cubicBezTo>
                  <a:cubicBezTo>
                    <a:pt x="15024" y="36627"/>
                    <a:pt x="15541" y="39878"/>
                    <a:pt x="16149" y="43053"/>
                  </a:cubicBezTo>
                  <a:cubicBezTo>
                    <a:pt x="16741" y="46228"/>
                    <a:pt x="17440" y="49327"/>
                    <a:pt x="18108" y="52395"/>
                  </a:cubicBezTo>
                  <a:cubicBezTo>
                    <a:pt x="18777" y="55449"/>
                    <a:pt x="19415" y="58487"/>
                    <a:pt x="19901" y="61480"/>
                  </a:cubicBezTo>
                  <a:cubicBezTo>
                    <a:pt x="20007" y="62224"/>
                    <a:pt x="20129" y="62969"/>
                    <a:pt x="20205" y="63713"/>
                  </a:cubicBezTo>
                  <a:cubicBezTo>
                    <a:pt x="20250" y="64078"/>
                    <a:pt x="20311" y="64457"/>
                    <a:pt x="20341" y="64822"/>
                  </a:cubicBezTo>
                  <a:lnTo>
                    <a:pt x="20448" y="65931"/>
                  </a:lnTo>
                  <a:cubicBezTo>
                    <a:pt x="20493" y="66296"/>
                    <a:pt x="20508" y="66660"/>
                    <a:pt x="20524" y="67040"/>
                  </a:cubicBezTo>
                  <a:cubicBezTo>
                    <a:pt x="20554" y="67405"/>
                    <a:pt x="20584" y="67769"/>
                    <a:pt x="20584" y="68118"/>
                  </a:cubicBezTo>
                  <a:lnTo>
                    <a:pt x="20615" y="69182"/>
                  </a:lnTo>
                  <a:cubicBezTo>
                    <a:pt x="20600" y="69546"/>
                    <a:pt x="20584" y="69911"/>
                    <a:pt x="20569" y="70276"/>
                  </a:cubicBezTo>
                  <a:cubicBezTo>
                    <a:pt x="20539" y="70640"/>
                    <a:pt x="20539" y="70990"/>
                    <a:pt x="20508" y="71354"/>
                  </a:cubicBezTo>
                  <a:lnTo>
                    <a:pt x="20417" y="72463"/>
                  </a:lnTo>
                  <a:cubicBezTo>
                    <a:pt x="20372" y="73192"/>
                    <a:pt x="20250" y="73922"/>
                    <a:pt x="20159" y="74651"/>
                  </a:cubicBezTo>
                  <a:lnTo>
                    <a:pt x="20098" y="75198"/>
                  </a:lnTo>
                  <a:lnTo>
                    <a:pt x="19992" y="75745"/>
                  </a:lnTo>
                  <a:lnTo>
                    <a:pt x="19810" y="76823"/>
                  </a:lnTo>
                  <a:cubicBezTo>
                    <a:pt x="19749" y="77188"/>
                    <a:pt x="19658" y="77552"/>
                    <a:pt x="19582" y="77917"/>
                  </a:cubicBezTo>
                  <a:lnTo>
                    <a:pt x="19354" y="78996"/>
                  </a:lnTo>
                  <a:cubicBezTo>
                    <a:pt x="18655" y="81897"/>
                    <a:pt x="17774" y="84738"/>
                    <a:pt x="16680" y="87518"/>
                  </a:cubicBezTo>
                  <a:cubicBezTo>
                    <a:pt x="15602" y="90328"/>
                    <a:pt x="14341" y="93093"/>
                    <a:pt x="13019" y="95858"/>
                  </a:cubicBezTo>
                  <a:cubicBezTo>
                    <a:pt x="11697" y="98623"/>
                    <a:pt x="10300" y="101403"/>
                    <a:pt x="8933" y="104213"/>
                  </a:cubicBezTo>
                  <a:cubicBezTo>
                    <a:pt x="7581" y="107039"/>
                    <a:pt x="6244" y="109910"/>
                    <a:pt x="5044" y="112872"/>
                  </a:cubicBezTo>
                  <a:cubicBezTo>
                    <a:pt x="4725" y="113617"/>
                    <a:pt x="4451" y="114361"/>
                    <a:pt x="4163" y="115121"/>
                  </a:cubicBezTo>
                  <a:cubicBezTo>
                    <a:pt x="3874" y="115880"/>
                    <a:pt x="3585" y="116625"/>
                    <a:pt x="3342" y="117399"/>
                  </a:cubicBezTo>
                  <a:cubicBezTo>
                    <a:pt x="3099" y="118159"/>
                    <a:pt x="2826" y="118934"/>
                    <a:pt x="2598" y="119708"/>
                  </a:cubicBezTo>
                  <a:lnTo>
                    <a:pt x="2264" y="120878"/>
                  </a:lnTo>
                  <a:lnTo>
                    <a:pt x="2097" y="121455"/>
                  </a:lnTo>
                  <a:lnTo>
                    <a:pt x="1945" y="122048"/>
                  </a:lnTo>
                  <a:lnTo>
                    <a:pt x="1641" y="123233"/>
                  </a:lnTo>
                  <a:cubicBezTo>
                    <a:pt x="1534" y="123628"/>
                    <a:pt x="1459" y="124038"/>
                    <a:pt x="1367" y="124433"/>
                  </a:cubicBezTo>
                  <a:lnTo>
                    <a:pt x="1109" y="125633"/>
                  </a:lnTo>
                  <a:lnTo>
                    <a:pt x="896" y="126833"/>
                  </a:lnTo>
                  <a:cubicBezTo>
                    <a:pt x="836" y="127243"/>
                    <a:pt x="745" y="127638"/>
                    <a:pt x="699" y="128049"/>
                  </a:cubicBezTo>
                  <a:lnTo>
                    <a:pt x="532" y="129279"/>
                  </a:lnTo>
                  <a:lnTo>
                    <a:pt x="441" y="129887"/>
                  </a:lnTo>
                  <a:cubicBezTo>
                    <a:pt x="410" y="130099"/>
                    <a:pt x="410" y="130297"/>
                    <a:pt x="380" y="130494"/>
                  </a:cubicBezTo>
                  <a:lnTo>
                    <a:pt x="274" y="131725"/>
                  </a:lnTo>
                  <a:cubicBezTo>
                    <a:pt x="0" y="135006"/>
                    <a:pt x="15" y="138318"/>
                    <a:pt x="350" y="141599"/>
                  </a:cubicBezTo>
                  <a:cubicBezTo>
                    <a:pt x="699" y="144941"/>
                    <a:pt x="1443" y="148223"/>
                    <a:pt x="2567" y="151398"/>
                  </a:cubicBezTo>
                  <a:cubicBezTo>
                    <a:pt x="3737" y="154588"/>
                    <a:pt x="5332" y="157611"/>
                    <a:pt x="7307" y="160391"/>
                  </a:cubicBezTo>
                  <a:cubicBezTo>
                    <a:pt x="6046" y="158614"/>
                    <a:pt x="4937" y="156715"/>
                    <a:pt x="3995" y="154740"/>
                  </a:cubicBezTo>
                  <a:lnTo>
                    <a:pt x="3327" y="153251"/>
                  </a:lnTo>
                  <a:lnTo>
                    <a:pt x="2735" y="151732"/>
                  </a:lnTo>
                  <a:lnTo>
                    <a:pt x="2583" y="151352"/>
                  </a:lnTo>
                  <a:cubicBezTo>
                    <a:pt x="2537" y="151231"/>
                    <a:pt x="2507" y="151094"/>
                    <a:pt x="2461" y="150972"/>
                  </a:cubicBezTo>
                  <a:lnTo>
                    <a:pt x="2203" y="150198"/>
                  </a:lnTo>
                  <a:lnTo>
                    <a:pt x="1960" y="149438"/>
                  </a:lnTo>
                  <a:cubicBezTo>
                    <a:pt x="1869" y="149180"/>
                    <a:pt x="1808" y="148921"/>
                    <a:pt x="1747" y="148663"/>
                  </a:cubicBezTo>
                  <a:lnTo>
                    <a:pt x="1322" y="147114"/>
                  </a:lnTo>
                  <a:lnTo>
                    <a:pt x="1003" y="145549"/>
                  </a:lnTo>
                  <a:cubicBezTo>
                    <a:pt x="942" y="145276"/>
                    <a:pt x="881" y="145017"/>
                    <a:pt x="851" y="144759"/>
                  </a:cubicBezTo>
                  <a:lnTo>
                    <a:pt x="729" y="143969"/>
                  </a:lnTo>
                  <a:lnTo>
                    <a:pt x="608" y="143179"/>
                  </a:lnTo>
                  <a:cubicBezTo>
                    <a:pt x="562" y="142921"/>
                    <a:pt x="517" y="142663"/>
                    <a:pt x="501" y="142389"/>
                  </a:cubicBezTo>
                  <a:cubicBezTo>
                    <a:pt x="395" y="141341"/>
                    <a:pt x="274" y="140293"/>
                    <a:pt x="243" y="139245"/>
                  </a:cubicBezTo>
                  <a:cubicBezTo>
                    <a:pt x="213" y="138713"/>
                    <a:pt x="182" y="138196"/>
                    <a:pt x="167" y="137665"/>
                  </a:cubicBezTo>
                  <a:lnTo>
                    <a:pt x="167" y="135325"/>
                  </a:lnTo>
                  <a:lnTo>
                    <a:pt x="198" y="134550"/>
                  </a:lnTo>
                  <a:lnTo>
                    <a:pt x="274" y="132986"/>
                  </a:lnTo>
                  <a:cubicBezTo>
                    <a:pt x="289" y="132727"/>
                    <a:pt x="304" y="132469"/>
                    <a:pt x="334" y="132211"/>
                  </a:cubicBezTo>
                  <a:lnTo>
                    <a:pt x="410" y="131436"/>
                  </a:lnTo>
                  <a:cubicBezTo>
                    <a:pt x="456" y="130920"/>
                    <a:pt x="486" y="130418"/>
                    <a:pt x="547" y="129902"/>
                  </a:cubicBezTo>
                  <a:cubicBezTo>
                    <a:pt x="699" y="128869"/>
                    <a:pt x="820" y="127836"/>
                    <a:pt x="1018" y="126818"/>
                  </a:cubicBezTo>
                  <a:lnTo>
                    <a:pt x="1155" y="126058"/>
                  </a:lnTo>
                  <a:lnTo>
                    <a:pt x="1215" y="125679"/>
                  </a:lnTo>
                  <a:lnTo>
                    <a:pt x="1307" y="125299"/>
                  </a:lnTo>
                  <a:lnTo>
                    <a:pt x="1641" y="123780"/>
                  </a:lnTo>
                  <a:cubicBezTo>
                    <a:pt x="2598" y="119815"/>
                    <a:pt x="3889" y="115941"/>
                    <a:pt x="5499" y="112189"/>
                  </a:cubicBezTo>
                  <a:cubicBezTo>
                    <a:pt x="8598" y="104760"/>
                    <a:pt x="12487" y="97894"/>
                    <a:pt x="15556" y="90784"/>
                  </a:cubicBezTo>
                  <a:cubicBezTo>
                    <a:pt x="15951" y="89903"/>
                    <a:pt x="16331" y="89022"/>
                    <a:pt x="16665" y="88110"/>
                  </a:cubicBezTo>
                  <a:cubicBezTo>
                    <a:pt x="17014" y="87214"/>
                    <a:pt x="17364" y="86318"/>
                    <a:pt x="17683" y="85421"/>
                  </a:cubicBezTo>
                  <a:cubicBezTo>
                    <a:pt x="17850" y="84966"/>
                    <a:pt x="18002" y="84510"/>
                    <a:pt x="18154" y="84054"/>
                  </a:cubicBezTo>
                  <a:lnTo>
                    <a:pt x="18579" y="82687"/>
                  </a:lnTo>
                  <a:cubicBezTo>
                    <a:pt x="18853" y="81776"/>
                    <a:pt x="19126" y="80849"/>
                    <a:pt x="19339" y="79922"/>
                  </a:cubicBezTo>
                  <a:cubicBezTo>
                    <a:pt x="19597" y="79011"/>
                    <a:pt x="19764" y="78069"/>
                    <a:pt x="19977" y="77142"/>
                  </a:cubicBezTo>
                  <a:cubicBezTo>
                    <a:pt x="20129" y="76200"/>
                    <a:pt x="20311" y="75258"/>
                    <a:pt x="20417" y="74317"/>
                  </a:cubicBezTo>
                  <a:lnTo>
                    <a:pt x="20508" y="73603"/>
                  </a:lnTo>
                  <a:lnTo>
                    <a:pt x="20554" y="73238"/>
                  </a:lnTo>
                  <a:lnTo>
                    <a:pt x="20584" y="72889"/>
                  </a:lnTo>
                  <a:lnTo>
                    <a:pt x="20706" y="71461"/>
                  </a:lnTo>
                  <a:cubicBezTo>
                    <a:pt x="20752" y="70990"/>
                    <a:pt x="20752" y="70519"/>
                    <a:pt x="20767" y="70048"/>
                  </a:cubicBezTo>
                  <a:lnTo>
                    <a:pt x="20797" y="69334"/>
                  </a:lnTo>
                  <a:cubicBezTo>
                    <a:pt x="20812" y="69106"/>
                    <a:pt x="20797" y="68878"/>
                    <a:pt x="20797" y="68635"/>
                  </a:cubicBezTo>
                  <a:lnTo>
                    <a:pt x="20797" y="68635"/>
                  </a:lnTo>
                  <a:cubicBezTo>
                    <a:pt x="20841" y="68766"/>
                    <a:pt x="20899" y="69031"/>
                    <a:pt x="20950" y="69031"/>
                  </a:cubicBezTo>
                  <a:cubicBezTo>
                    <a:pt x="20987" y="69031"/>
                    <a:pt x="21021" y="68883"/>
                    <a:pt x="21040" y="68422"/>
                  </a:cubicBezTo>
                  <a:lnTo>
                    <a:pt x="21071" y="69136"/>
                  </a:lnTo>
                  <a:cubicBezTo>
                    <a:pt x="21086" y="69379"/>
                    <a:pt x="21055" y="69622"/>
                    <a:pt x="21055" y="69866"/>
                  </a:cubicBezTo>
                  <a:lnTo>
                    <a:pt x="21025" y="71309"/>
                  </a:lnTo>
                  <a:cubicBezTo>
                    <a:pt x="20949" y="72281"/>
                    <a:pt x="20903" y="73253"/>
                    <a:pt x="20767" y="74225"/>
                  </a:cubicBezTo>
                  <a:cubicBezTo>
                    <a:pt x="20676" y="75198"/>
                    <a:pt x="20493" y="76155"/>
                    <a:pt x="20341" y="77127"/>
                  </a:cubicBezTo>
                  <a:cubicBezTo>
                    <a:pt x="20250" y="77613"/>
                    <a:pt x="20159" y="78084"/>
                    <a:pt x="20053" y="78555"/>
                  </a:cubicBezTo>
                  <a:cubicBezTo>
                    <a:pt x="20007" y="78798"/>
                    <a:pt x="19962" y="79041"/>
                    <a:pt x="19901" y="79269"/>
                  </a:cubicBezTo>
                  <a:lnTo>
                    <a:pt x="19734" y="79983"/>
                  </a:lnTo>
                  <a:cubicBezTo>
                    <a:pt x="19521" y="80940"/>
                    <a:pt x="19232" y="81867"/>
                    <a:pt x="18974" y="82824"/>
                  </a:cubicBezTo>
                  <a:cubicBezTo>
                    <a:pt x="18670" y="83750"/>
                    <a:pt x="18366" y="84677"/>
                    <a:pt x="18047" y="85604"/>
                  </a:cubicBezTo>
                  <a:cubicBezTo>
                    <a:pt x="17744" y="86530"/>
                    <a:pt x="17409" y="87457"/>
                    <a:pt x="17030" y="88369"/>
                  </a:cubicBezTo>
                  <a:cubicBezTo>
                    <a:pt x="16650" y="89280"/>
                    <a:pt x="16285" y="90192"/>
                    <a:pt x="15890" y="91088"/>
                  </a:cubicBezTo>
                  <a:cubicBezTo>
                    <a:pt x="12746" y="98334"/>
                    <a:pt x="8750" y="105292"/>
                    <a:pt x="5591" y="112827"/>
                  </a:cubicBezTo>
                  <a:cubicBezTo>
                    <a:pt x="5196" y="113753"/>
                    <a:pt x="4801" y="114710"/>
                    <a:pt x="4451" y="115668"/>
                  </a:cubicBezTo>
                  <a:cubicBezTo>
                    <a:pt x="4102" y="116640"/>
                    <a:pt x="3768" y="117612"/>
                    <a:pt x="3418" y="118584"/>
                  </a:cubicBezTo>
                  <a:cubicBezTo>
                    <a:pt x="3069" y="119557"/>
                    <a:pt x="2811" y="120559"/>
                    <a:pt x="2507" y="121547"/>
                  </a:cubicBezTo>
                  <a:cubicBezTo>
                    <a:pt x="2248" y="122549"/>
                    <a:pt x="1960" y="123552"/>
                    <a:pt x="1747" y="124570"/>
                  </a:cubicBezTo>
                  <a:lnTo>
                    <a:pt x="1580" y="125329"/>
                  </a:lnTo>
                  <a:lnTo>
                    <a:pt x="1489" y="125709"/>
                  </a:lnTo>
                  <a:lnTo>
                    <a:pt x="1428" y="126089"/>
                  </a:lnTo>
                  <a:lnTo>
                    <a:pt x="1139" y="127638"/>
                  </a:lnTo>
                  <a:cubicBezTo>
                    <a:pt x="1048" y="128155"/>
                    <a:pt x="988" y="128671"/>
                    <a:pt x="912" y="129203"/>
                  </a:cubicBezTo>
                  <a:lnTo>
                    <a:pt x="805" y="129978"/>
                  </a:lnTo>
                  <a:cubicBezTo>
                    <a:pt x="775" y="130236"/>
                    <a:pt x="760" y="130494"/>
                    <a:pt x="729" y="130753"/>
                  </a:cubicBezTo>
                  <a:lnTo>
                    <a:pt x="593" y="132317"/>
                  </a:lnTo>
                  <a:lnTo>
                    <a:pt x="547" y="132712"/>
                  </a:lnTo>
                  <a:lnTo>
                    <a:pt x="532" y="133107"/>
                  </a:lnTo>
                  <a:lnTo>
                    <a:pt x="501" y="133897"/>
                  </a:lnTo>
                  <a:cubicBezTo>
                    <a:pt x="471" y="134414"/>
                    <a:pt x="425" y="134945"/>
                    <a:pt x="425" y="135462"/>
                  </a:cubicBezTo>
                  <a:lnTo>
                    <a:pt x="425" y="137042"/>
                  </a:lnTo>
                  <a:lnTo>
                    <a:pt x="425" y="137832"/>
                  </a:lnTo>
                  <a:lnTo>
                    <a:pt x="471" y="138637"/>
                  </a:lnTo>
                  <a:lnTo>
                    <a:pt x="562" y="140217"/>
                  </a:lnTo>
                  <a:lnTo>
                    <a:pt x="714" y="141812"/>
                  </a:lnTo>
                  <a:lnTo>
                    <a:pt x="805" y="142602"/>
                  </a:lnTo>
                  <a:lnTo>
                    <a:pt x="927" y="143407"/>
                  </a:lnTo>
                  <a:cubicBezTo>
                    <a:pt x="1018" y="143924"/>
                    <a:pt x="1094" y="144455"/>
                    <a:pt x="1185" y="144987"/>
                  </a:cubicBezTo>
                  <a:lnTo>
                    <a:pt x="1534" y="146567"/>
                  </a:lnTo>
                  <a:cubicBezTo>
                    <a:pt x="1626" y="147099"/>
                    <a:pt x="1793" y="147615"/>
                    <a:pt x="1929" y="148132"/>
                  </a:cubicBezTo>
                  <a:cubicBezTo>
                    <a:pt x="2081" y="148663"/>
                    <a:pt x="2218" y="149180"/>
                    <a:pt x="2400" y="149696"/>
                  </a:cubicBezTo>
                  <a:cubicBezTo>
                    <a:pt x="2567" y="150213"/>
                    <a:pt x="2735" y="150729"/>
                    <a:pt x="2917" y="151231"/>
                  </a:cubicBezTo>
                  <a:lnTo>
                    <a:pt x="3525" y="152750"/>
                  </a:lnTo>
                  <a:lnTo>
                    <a:pt x="3676" y="153130"/>
                  </a:lnTo>
                  <a:lnTo>
                    <a:pt x="3859" y="153509"/>
                  </a:lnTo>
                  <a:lnTo>
                    <a:pt x="4208" y="154254"/>
                  </a:lnTo>
                  <a:lnTo>
                    <a:pt x="4542" y="154998"/>
                  </a:lnTo>
                  <a:lnTo>
                    <a:pt x="4937" y="155712"/>
                  </a:lnTo>
                  <a:lnTo>
                    <a:pt x="5317" y="156441"/>
                  </a:lnTo>
                  <a:lnTo>
                    <a:pt x="5515" y="156806"/>
                  </a:lnTo>
                  <a:lnTo>
                    <a:pt x="5727" y="157155"/>
                  </a:lnTo>
                  <a:cubicBezTo>
                    <a:pt x="6016" y="157626"/>
                    <a:pt x="6305" y="158097"/>
                    <a:pt x="6593" y="158553"/>
                  </a:cubicBezTo>
                  <a:lnTo>
                    <a:pt x="7550" y="159905"/>
                  </a:lnTo>
                  <a:cubicBezTo>
                    <a:pt x="7702" y="160133"/>
                    <a:pt x="7884" y="160345"/>
                    <a:pt x="8052" y="160573"/>
                  </a:cubicBezTo>
                  <a:lnTo>
                    <a:pt x="8553" y="161227"/>
                  </a:lnTo>
                  <a:lnTo>
                    <a:pt x="8158" y="161530"/>
                  </a:lnTo>
                  <a:cubicBezTo>
                    <a:pt x="10072" y="164022"/>
                    <a:pt x="12290" y="166255"/>
                    <a:pt x="14751" y="168215"/>
                  </a:cubicBezTo>
                  <a:cubicBezTo>
                    <a:pt x="15966" y="169217"/>
                    <a:pt x="17257" y="170098"/>
                    <a:pt x="18549" y="170964"/>
                  </a:cubicBezTo>
                  <a:lnTo>
                    <a:pt x="19536" y="171602"/>
                  </a:lnTo>
                  <a:cubicBezTo>
                    <a:pt x="19855" y="171800"/>
                    <a:pt x="20189" y="172012"/>
                    <a:pt x="20524" y="172195"/>
                  </a:cubicBezTo>
                  <a:cubicBezTo>
                    <a:pt x="21207" y="172590"/>
                    <a:pt x="21876" y="172985"/>
                    <a:pt x="22574" y="173334"/>
                  </a:cubicBezTo>
                  <a:cubicBezTo>
                    <a:pt x="25309" y="174762"/>
                    <a:pt x="28180" y="175993"/>
                    <a:pt x="31112" y="176980"/>
                  </a:cubicBezTo>
                  <a:lnTo>
                    <a:pt x="32221" y="177345"/>
                  </a:lnTo>
                  <a:lnTo>
                    <a:pt x="33315" y="177694"/>
                  </a:lnTo>
                  <a:cubicBezTo>
                    <a:pt x="34074" y="177922"/>
                    <a:pt x="34788" y="178119"/>
                    <a:pt x="35502" y="178317"/>
                  </a:cubicBezTo>
                  <a:cubicBezTo>
                    <a:pt x="36216" y="178514"/>
                    <a:pt x="36885" y="178727"/>
                    <a:pt x="37614" y="178940"/>
                  </a:cubicBezTo>
                  <a:cubicBezTo>
                    <a:pt x="38328" y="179152"/>
                    <a:pt x="39057" y="179365"/>
                    <a:pt x="39786" y="179563"/>
                  </a:cubicBezTo>
                  <a:cubicBezTo>
                    <a:pt x="43979" y="180732"/>
                    <a:pt x="48293" y="181477"/>
                    <a:pt x="52638" y="181796"/>
                  </a:cubicBezTo>
                  <a:cubicBezTo>
                    <a:pt x="48187" y="180991"/>
                    <a:pt x="43766" y="179927"/>
                    <a:pt x="39437" y="178605"/>
                  </a:cubicBezTo>
                  <a:lnTo>
                    <a:pt x="37796" y="178119"/>
                  </a:lnTo>
                  <a:lnTo>
                    <a:pt x="36201" y="177633"/>
                  </a:lnTo>
                  <a:cubicBezTo>
                    <a:pt x="35669" y="177466"/>
                    <a:pt x="35123" y="177314"/>
                    <a:pt x="34576" y="177162"/>
                  </a:cubicBezTo>
                  <a:cubicBezTo>
                    <a:pt x="34029" y="177010"/>
                    <a:pt x="33467" y="176813"/>
                    <a:pt x="32920" y="176646"/>
                  </a:cubicBezTo>
                  <a:cubicBezTo>
                    <a:pt x="30671" y="175932"/>
                    <a:pt x="28484" y="175081"/>
                    <a:pt x="26342" y="174124"/>
                  </a:cubicBezTo>
                  <a:cubicBezTo>
                    <a:pt x="22028" y="172195"/>
                    <a:pt x="17896" y="169703"/>
                    <a:pt x="14250" y="166528"/>
                  </a:cubicBezTo>
                  <a:cubicBezTo>
                    <a:pt x="12411" y="164933"/>
                    <a:pt x="10725" y="163186"/>
                    <a:pt x="9221" y="161287"/>
                  </a:cubicBezTo>
                  <a:cubicBezTo>
                    <a:pt x="7702" y="159373"/>
                    <a:pt x="6380" y="157307"/>
                    <a:pt x="5287" y="155135"/>
                  </a:cubicBezTo>
                  <a:cubicBezTo>
                    <a:pt x="4193" y="152947"/>
                    <a:pt x="3312" y="150669"/>
                    <a:pt x="2659" y="148314"/>
                  </a:cubicBezTo>
                  <a:lnTo>
                    <a:pt x="2416" y="147433"/>
                  </a:lnTo>
                  <a:cubicBezTo>
                    <a:pt x="2340" y="147144"/>
                    <a:pt x="2264" y="146840"/>
                    <a:pt x="2203" y="146552"/>
                  </a:cubicBezTo>
                  <a:lnTo>
                    <a:pt x="1823" y="144759"/>
                  </a:lnTo>
                  <a:lnTo>
                    <a:pt x="1550" y="142966"/>
                  </a:lnTo>
                  <a:lnTo>
                    <a:pt x="1474" y="142526"/>
                  </a:lnTo>
                  <a:lnTo>
                    <a:pt x="1428" y="142070"/>
                  </a:lnTo>
                  <a:lnTo>
                    <a:pt x="1337" y="141159"/>
                  </a:lnTo>
                  <a:lnTo>
                    <a:pt x="1246" y="140262"/>
                  </a:lnTo>
                  <a:cubicBezTo>
                    <a:pt x="1231" y="139959"/>
                    <a:pt x="1215" y="139655"/>
                    <a:pt x="1200" y="139366"/>
                  </a:cubicBezTo>
                  <a:lnTo>
                    <a:pt x="1155" y="138455"/>
                  </a:lnTo>
                  <a:cubicBezTo>
                    <a:pt x="1139" y="138151"/>
                    <a:pt x="1124" y="137847"/>
                    <a:pt x="1124" y="137558"/>
                  </a:cubicBezTo>
                  <a:lnTo>
                    <a:pt x="1124" y="135751"/>
                  </a:lnTo>
                  <a:lnTo>
                    <a:pt x="1124" y="135295"/>
                  </a:lnTo>
                  <a:lnTo>
                    <a:pt x="1139" y="134854"/>
                  </a:lnTo>
                  <a:lnTo>
                    <a:pt x="1185" y="133958"/>
                  </a:lnTo>
                  <a:cubicBezTo>
                    <a:pt x="1215" y="132758"/>
                    <a:pt x="1352" y="131558"/>
                    <a:pt x="1459" y="130373"/>
                  </a:cubicBezTo>
                  <a:cubicBezTo>
                    <a:pt x="1519" y="129780"/>
                    <a:pt x="1626" y="129188"/>
                    <a:pt x="1686" y="128580"/>
                  </a:cubicBezTo>
                  <a:cubicBezTo>
                    <a:pt x="1762" y="127988"/>
                    <a:pt x="1884" y="127395"/>
                    <a:pt x="1975" y="126818"/>
                  </a:cubicBezTo>
                  <a:cubicBezTo>
                    <a:pt x="2416" y="124463"/>
                    <a:pt x="2978" y="122139"/>
                    <a:pt x="3692" y="119860"/>
                  </a:cubicBezTo>
                  <a:cubicBezTo>
                    <a:pt x="4406" y="117612"/>
                    <a:pt x="5226" y="115394"/>
                    <a:pt x="6107" y="113222"/>
                  </a:cubicBezTo>
                  <a:cubicBezTo>
                    <a:pt x="7900" y="108877"/>
                    <a:pt x="9981" y="104745"/>
                    <a:pt x="12032" y="100658"/>
                  </a:cubicBezTo>
                  <a:lnTo>
                    <a:pt x="12032" y="100658"/>
                  </a:lnTo>
                  <a:cubicBezTo>
                    <a:pt x="10330" y="104122"/>
                    <a:pt x="8553" y="107722"/>
                    <a:pt x="6927" y="111505"/>
                  </a:cubicBezTo>
                  <a:cubicBezTo>
                    <a:pt x="5317" y="115273"/>
                    <a:pt x="3874" y="119253"/>
                    <a:pt x="2871" y="123370"/>
                  </a:cubicBezTo>
                  <a:cubicBezTo>
                    <a:pt x="2735" y="123886"/>
                    <a:pt x="2643" y="124403"/>
                    <a:pt x="2522" y="124919"/>
                  </a:cubicBezTo>
                  <a:cubicBezTo>
                    <a:pt x="2416" y="125451"/>
                    <a:pt x="2294" y="125967"/>
                    <a:pt x="2218" y="126484"/>
                  </a:cubicBezTo>
                  <a:lnTo>
                    <a:pt x="1945" y="128049"/>
                  </a:lnTo>
                  <a:lnTo>
                    <a:pt x="1732" y="129628"/>
                  </a:lnTo>
                  <a:cubicBezTo>
                    <a:pt x="1641" y="130145"/>
                    <a:pt x="1610" y="130677"/>
                    <a:pt x="1565" y="131208"/>
                  </a:cubicBezTo>
                  <a:lnTo>
                    <a:pt x="1413" y="132773"/>
                  </a:lnTo>
                  <a:lnTo>
                    <a:pt x="1352" y="134338"/>
                  </a:lnTo>
                  <a:cubicBezTo>
                    <a:pt x="1322" y="134869"/>
                    <a:pt x="1291" y="135386"/>
                    <a:pt x="1307" y="135918"/>
                  </a:cubicBezTo>
                  <a:lnTo>
                    <a:pt x="1307" y="137482"/>
                  </a:lnTo>
                  <a:cubicBezTo>
                    <a:pt x="1291" y="137741"/>
                    <a:pt x="1307" y="137999"/>
                    <a:pt x="1322" y="138257"/>
                  </a:cubicBezTo>
                  <a:lnTo>
                    <a:pt x="1352" y="139032"/>
                  </a:lnTo>
                  <a:lnTo>
                    <a:pt x="1398" y="139822"/>
                  </a:lnTo>
                  <a:lnTo>
                    <a:pt x="1413" y="140202"/>
                  </a:lnTo>
                  <a:lnTo>
                    <a:pt x="1443" y="140581"/>
                  </a:lnTo>
                  <a:lnTo>
                    <a:pt x="1595" y="142116"/>
                  </a:lnTo>
                  <a:cubicBezTo>
                    <a:pt x="1823" y="144136"/>
                    <a:pt x="2203" y="146157"/>
                    <a:pt x="2719" y="148132"/>
                  </a:cubicBezTo>
                  <a:cubicBezTo>
                    <a:pt x="3449" y="150881"/>
                    <a:pt x="4512" y="153540"/>
                    <a:pt x="5864" y="156061"/>
                  </a:cubicBezTo>
                  <a:cubicBezTo>
                    <a:pt x="7186" y="158522"/>
                    <a:pt x="8811" y="160816"/>
                    <a:pt x="10680" y="162898"/>
                  </a:cubicBezTo>
                  <a:cubicBezTo>
                    <a:pt x="12503" y="164933"/>
                    <a:pt x="14538" y="166771"/>
                    <a:pt x="16741" y="168397"/>
                  </a:cubicBezTo>
                  <a:cubicBezTo>
                    <a:pt x="18883" y="169977"/>
                    <a:pt x="21162" y="171374"/>
                    <a:pt x="23532" y="172590"/>
                  </a:cubicBezTo>
                  <a:cubicBezTo>
                    <a:pt x="25871" y="173775"/>
                    <a:pt x="28286" y="174808"/>
                    <a:pt x="30747" y="175674"/>
                  </a:cubicBezTo>
                  <a:lnTo>
                    <a:pt x="32586" y="176281"/>
                  </a:lnTo>
                  <a:lnTo>
                    <a:pt x="34439" y="176858"/>
                  </a:lnTo>
                  <a:cubicBezTo>
                    <a:pt x="35047" y="177026"/>
                    <a:pt x="35669" y="177193"/>
                    <a:pt x="36262" y="177360"/>
                  </a:cubicBezTo>
                  <a:lnTo>
                    <a:pt x="38039" y="177891"/>
                  </a:lnTo>
                  <a:cubicBezTo>
                    <a:pt x="42870" y="179304"/>
                    <a:pt x="47762" y="180565"/>
                    <a:pt x="52775" y="181401"/>
                  </a:cubicBezTo>
                  <a:cubicBezTo>
                    <a:pt x="53869" y="181598"/>
                    <a:pt x="54962" y="181765"/>
                    <a:pt x="56056" y="181902"/>
                  </a:cubicBezTo>
                  <a:cubicBezTo>
                    <a:pt x="56212" y="181904"/>
                    <a:pt x="56365" y="181904"/>
                    <a:pt x="56517" y="181904"/>
                  </a:cubicBezTo>
                  <a:cubicBezTo>
                    <a:pt x="57801" y="181904"/>
                    <a:pt x="58943" y="181850"/>
                    <a:pt x="59976" y="181796"/>
                  </a:cubicBezTo>
                  <a:cubicBezTo>
                    <a:pt x="62239" y="181598"/>
                    <a:pt x="63910" y="181203"/>
                    <a:pt x="63910" y="180823"/>
                  </a:cubicBezTo>
                  <a:cubicBezTo>
                    <a:pt x="63910" y="180626"/>
                    <a:pt x="63500" y="180428"/>
                    <a:pt x="62543" y="180231"/>
                  </a:cubicBezTo>
                  <a:cubicBezTo>
                    <a:pt x="61571" y="180049"/>
                    <a:pt x="60067" y="179821"/>
                    <a:pt x="57894" y="179471"/>
                  </a:cubicBezTo>
                  <a:lnTo>
                    <a:pt x="56983" y="179395"/>
                  </a:lnTo>
                  <a:lnTo>
                    <a:pt x="55950" y="179289"/>
                  </a:lnTo>
                  <a:cubicBezTo>
                    <a:pt x="55236" y="179198"/>
                    <a:pt x="54491" y="179107"/>
                    <a:pt x="53823" y="179016"/>
                  </a:cubicBezTo>
                  <a:cubicBezTo>
                    <a:pt x="53139" y="178924"/>
                    <a:pt x="52532" y="178818"/>
                    <a:pt x="52091" y="178757"/>
                  </a:cubicBezTo>
                  <a:cubicBezTo>
                    <a:pt x="51863" y="178727"/>
                    <a:pt x="51696" y="178697"/>
                    <a:pt x="51575" y="178666"/>
                  </a:cubicBezTo>
                  <a:lnTo>
                    <a:pt x="51377" y="178636"/>
                  </a:lnTo>
                  <a:cubicBezTo>
                    <a:pt x="50572" y="178226"/>
                    <a:pt x="51119" y="178043"/>
                    <a:pt x="51666" y="177876"/>
                  </a:cubicBezTo>
                  <a:cubicBezTo>
                    <a:pt x="48217" y="177253"/>
                    <a:pt x="44784" y="176433"/>
                    <a:pt x="41381" y="175491"/>
                  </a:cubicBezTo>
                  <a:cubicBezTo>
                    <a:pt x="40531" y="175248"/>
                    <a:pt x="39680" y="175005"/>
                    <a:pt x="38829" y="174762"/>
                  </a:cubicBezTo>
                  <a:cubicBezTo>
                    <a:pt x="37963" y="174504"/>
                    <a:pt x="37113" y="174230"/>
                    <a:pt x="36262" y="174002"/>
                  </a:cubicBezTo>
                  <a:cubicBezTo>
                    <a:pt x="35837" y="173881"/>
                    <a:pt x="35396" y="173775"/>
                    <a:pt x="34986" y="173638"/>
                  </a:cubicBezTo>
                  <a:lnTo>
                    <a:pt x="33725" y="173258"/>
                  </a:lnTo>
                  <a:cubicBezTo>
                    <a:pt x="33315" y="173137"/>
                    <a:pt x="32905" y="172985"/>
                    <a:pt x="32494" y="172848"/>
                  </a:cubicBezTo>
                  <a:lnTo>
                    <a:pt x="31872" y="172635"/>
                  </a:lnTo>
                  <a:lnTo>
                    <a:pt x="31264" y="172407"/>
                  </a:lnTo>
                  <a:cubicBezTo>
                    <a:pt x="29623" y="171830"/>
                    <a:pt x="28013" y="171146"/>
                    <a:pt x="26448" y="170402"/>
                  </a:cubicBezTo>
                  <a:cubicBezTo>
                    <a:pt x="24884" y="169658"/>
                    <a:pt x="23364" y="168837"/>
                    <a:pt x="21891" y="167926"/>
                  </a:cubicBezTo>
                  <a:cubicBezTo>
                    <a:pt x="20432" y="167030"/>
                    <a:pt x="19020" y="166042"/>
                    <a:pt x="17668" y="164964"/>
                  </a:cubicBezTo>
                  <a:cubicBezTo>
                    <a:pt x="16331" y="163900"/>
                    <a:pt x="15070" y="162746"/>
                    <a:pt x="13885" y="161500"/>
                  </a:cubicBezTo>
                  <a:lnTo>
                    <a:pt x="13885" y="161500"/>
                  </a:lnTo>
                  <a:cubicBezTo>
                    <a:pt x="15070" y="162730"/>
                    <a:pt x="16346" y="163900"/>
                    <a:pt x="17698" y="164948"/>
                  </a:cubicBezTo>
                  <a:cubicBezTo>
                    <a:pt x="19050" y="166027"/>
                    <a:pt x="20478" y="167014"/>
                    <a:pt x="21967" y="167911"/>
                  </a:cubicBezTo>
                  <a:cubicBezTo>
                    <a:pt x="23456" y="168807"/>
                    <a:pt x="24990" y="169627"/>
                    <a:pt x="26570" y="170372"/>
                  </a:cubicBezTo>
                  <a:cubicBezTo>
                    <a:pt x="28165" y="171101"/>
                    <a:pt x="29775" y="171785"/>
                    <a:pt x="31431" y="172362"/>
                  </a:cubicBezTo>
                  <a:cubicBezTo>
                    <a:pt x="31856" y="172514"/>
                    <a:pt x="32267" y="172650"/>
                    <a:pt x="32692" y="172787"/>
                  </a:cubicBezTo>
                  <a:cubicBezTo>
                    <a:pt x="33102" y="172924"/>
                    <a:pt x="33512" y="173061"/>
                    <a:pt x="33938" y="173182"/>
                  </a:cubicBezTo>
                  <a:lnTo>
                    <a:pt x="35214" y="173562"/>
                  </a:lnTo>
                  <a:lnTo>
                    <a:pt x="36505" y="173927"/>
                  </a:lnTo>
                  <a:cubicBezTo>
                    <a:pt x="37371" y="174154"/>
                    <a:pt x="38252" y="174428"/>
                    <a:pt x="39118" y="174671"/>
                  </a:cubicBezTo>
                  <a:lnTo>
                    <a:pt x="40409" y="175035"/>
                  </a:lnTo>
                  <a:lnTo>
                    <a:pt x="41700" y="175385"/>
                  </a:lnTo>
                  <a:cubicBezTo>
                    <a:pt x="43432" y="175841"/>
                    <a:pt x="45164" y="176281"/>
                    <a:pt x="46896" y="176676"/>
                  </a:cubicBezTo>
                  <a:cubicBezTo>
                    <a:pt x="48643" y="177071"/>
                    <a:pt x="50390" y="177405"/>
                    <a:pt x="52152" y="177709"/>
                  </a:cubicBezTo>
                  <a:cubicBezTo>
                    <a:pt x="52669" y="177466"/>
                    <a:pt x="52577" y="177223"/>
                    <a:pt x="49569" y="176463"/>
                  </a:cubicBezTo>
                  <a:cubicBezTo>
                    <a:pt x="48536" y="176175"/>
                    <a:pt x="46820" y="175765"/>
                    <a:pt x="44739" y="175233"/>
                  </a:cubicBezTo>
                  <a:cubicBezTo>
                    <a:pt x="44207" y="175096"/>
                    <a:pt x="43660" y="174960"/>
                    <a:pt x="43098" y="174808"/>
                  </a:cubicBezTo>
                  <a:cubicBezTo>
                    <a:pt x="42521" y="174671"/>
                    <a:pt x="41943" y="174504"/>
                    <a:pt x="41336" y="174337"/>
                  </a:cubicBezTo>
                  <a:cubicBezTo>
                    <a:pt x="40120" y="174018"/>
                    <a:pt x="38860" y="173653"/>
                    <a:pt x="37508" y="173273"/>
                  </a:cubicBezTo>
                  <a:cubicBezTo>
                    <a:pt x="36824" y="173091"/>
                    <a:pt x="36140" y="172939"/>
                    <a:pt x="35502" y="172757"/>
                  </a:cubicBezTo>
                  <a:cubicBezTo>
                    <a:pt x="34849" y="172559"/>
                    <a:pt x="34196" y="172392"/>
                    <a:pt x="33543" y="172180"/>
                  </a:cubicBezTo>
                  <a:cubicBezTo>
                    <a:pt x="32905" y="171967"/>
                    <a:pt x="32251" y="171769"/>
                    <a:pt x="31613" y="171541"/>
                  </a:cubicBezTo>
                  <a:lnTo>
                    <a:pt x="30671" y="171207"/>
                  </a:lnTo>
                  <a:cubicBezTo>
                    <a:pt x="30352" y="171086"/>
                    <a:pt x="30049" y="170964"/>
                    <a:pt x="29730" y="170843"/>
                  </a:cubicBezTo>
                  <a:cubicBezTo>
                    <a:pt x="27481" y="169977"/>
                    <a:pt x="25294" y="168929"/>
                    <a:pt x="23213" y="167713"/>
                  </a:cubicBezTo>
                  <a:cubicBezTo>
                    <a:pt x="22893" y="167531"/>
                    <a:pt x="22590" y="167333"/>
                    <a:pt x="22286" y="167136"/>
                  </a:cubicBezTo>
                  <a:lnTo>
                    <a:pt x="21374" y="166559"/>
                  </a:lnTo>
                  <a:lnTo>
                    <a:pt x="20493" y="165936"/>
                  </a:lnTo>
                  <a:lnTo>
                    <a:pt x="20053" y="165617"/>
                  </a:lnTo>
                  <a:cubicBezTo>
                    <a:pt x="19901" y="165510"/>
                    <a:pt x="19764" y="165404"/>
                    <a:pt x="19612" y="165298"/>
                  </a:cubicBezTo>
                  <a:lnTo>
                    <a:pt x="18746" y="164645"/>
                  </a:lnTo>
                  <a:cubicBezTo>
                    <a:pt x="18473" y="164417"/>
                    <a:pt x="18199" y="164174"/>
                    <a:pt x="17911" y="163946"/>
                  </a:cubicBezTo>
                  <a:cubicBezTo>
                    <a:pt x="17349" y="163505"/>
                    <a:pt x="16817" y="163004"/>
                    <a:pt x="16285" y="162518"/>
                  </a:cubicBezTo>
                  <a:lnTo>
                    <a:pt x="16088" y="162335"/>
                  </a:lnTo>
                  <a:lnTo>
                    <a:pt x="15890" y="162138"/>
                  </a:lnTo>
                  <a:lnTo>
                    <a:pt x="15510" y="161758"/>
                  </a:lnTo>
                  <a:lnTo>
                    <a:pt x="15131" y="161378"/>
                  </a:lnTo>
                  <a:cubicBezTo>
                    <a:pt x="14994" y="161257"/>
                    <a:pt x="14872" y="161135"/>
                    <a:pt x="14751" y="160999"/>
                  </a:cubicBezTo>
                  <a:cubicBezTo>
                    <a:pt x="14265" y="160452"/>
                    <a:pt x="13763" y="159935"/>
                    <a:pt x="13323" y="159373"/>
                  </a:cubicBezTo>
                  <a:cubicBezTo>
                    <a:pt x="13080" y="159085"/>
                    <a:pt x="12852" y="158811"/>
                    <a:pt x="12624" y="158522"/>
                  </a:cubicBezTo>
                  <a:lnTo>
                    <a:pt x="11986" y="157657"/>
                  </a:lnTo>
                  <a:lnTo>
                    <a:pt x="11652" y="157216"/>
                  </a:lnTo>
                  <a:lnTo>
                    <a:pt x="11348" y="156775"/>
                  </a:lnTo>
                  <a:lnTo>
                    <a:pt x="10756" y="155864"/>
                  </a:lnTo>
                  <a:cubicBezTo>
                    <a:pt x="9206" y="153388"/>
                    <a:pt x="8006" y="150729"/>
                    <a:pt x="7155" y="147934"/>
                  </a:cubicBezTo>
                  <a:lnTo>
                    <a:pt x="7079" y="147676"/>
                  </a:lnTo>
                  <a:lnTo>
                    <a:pt x="7003" y="147418"/>
                  </a:lnTo>
                  <a:lnTo>
                    <a:pt x="6867" y="146886"/>
                  </a:lnTo>
                  <a:lnTo>
                    <a:pt x="6578" y="145822"/>
                  </a:lnTo>
                  <a:lnTo>
                    <a:pt x="6365" y="144729"/>
                  </a:lnTo>
                  <a:lnTo>
                    <a:pt x="6244" y="144197"/>
                  </a:lnTo>
                  <a:lnTo>
                    <a:pt x="6183" y="143924"/>
                  </a:lnTo>
                  <a:lnTo>
                    <a:pt x="6153" y="143650"/>
                  </a:lnTo>
                  <a:lnTo>
                    <a:pt x="5986" y="142556"/>
                  </a:lnTo>
                  <a:lnTo>
                    <a:pt x="5894" y="142009"/>
                  </a:lnTo>
                  <a:cubicBezTo>
                    <a:pt x="5864" y="141827"/>
                    <a:pt x="5864" y="141645"/>
                    <a:pt x="5834" y="141447"/>
                  </a:cubicBezTo>
                  <a:lnTo>
                    <a:pt x="5727" y="140338"/>
                  </a:lnTo>
                  <a:cubicBezTo>
                    <a:pt x="5712" y="140156"/>
                    <a:pt x="5697" y="139974"/>
                    <a:pt x="5667" y="139791"/>
                  </a:cubicBezTo>
                  <a:lnTo>
                    <a:pt x="5651" y="139229"/>
                  </a:lnTo>
                  <a:cubicBezTo>
                    <a:pt x="5484" y="136237"/>
                    <a:pt x="5591" y="133244"/>
                    <a:pt x="5955" y="130266"/>
                  </a:cubicBezTo>
                  <a:cubicBezTo>
                    <a:pt x="6350" y="127304"/>
                    <a:pt x="6988" y="124387"/>
                    <a:pt x="7869" y="121531"/>
                  </a:cubicBezTo>
                  <a:cubicBezTo>
                    <a:pt x="8766" y="118660"/>
                    <a:pt x="9829" y="115865"/>
                    <a:pt x="11059" y="113131"/>
                  </a:cubicBezTo>
                  <a:cubicBezTo>
                    <a:pt x="12290" y="110381"/>
                    <a:pt x="13627" y="107692"/>
                    <a:pt x="14994" y="105003"/>
                  </a:cubicBezTo>
                  <a:cubicBezTo>
                    <a:pt x="16969" y="101099"/>
                    <a:pt x="19020" y="97149"/>
                    <a:pt x="20827" y="93002"/>
                  </a:cubicBezTo>
                  <a:cubicBezTo>
                    <a:pt x="21739" y="90936"/>
                    <a:pt x="22590" y="88809"/>
                    <a:pt x="23349" y="86637"/>
                  </a:cubicBezTo>
                  <a:cubicBezTo>
                    <a:pt x="24109" y="84464"/>
                    <a:pt x="24747" y="82231"/>
                    <a:pt x="25263" y="79983"/>
                  </a:cubicBezTo>
                  <a:lnTo>
                    <a:pt x="25628" y="78282"/>
                  </a:lnTo>
                  <a:lnTo>
                    <a:pt x="25932" y="76550"/>
                  </a:lnTo>
                  <a:lnTo>
                    <a:pt x="26008" y="76124"/>
                  </a:lnTo>
                  <a:lnTo>
                    <a:pt x="26068" y="75684"/>
                  </a:lnTo>
                  <a:lnTo>
                    <a:pt x="26175" y="74818"/>
                  </a:lnTo>
                  <a:lnTo>
                    <a:pt x="26281" y="73937"/>
                  </a:lnTo>
                  <a:lnTo>
                    <a:pt x="26357" y="73071"/>
                  </a:lnTo>
                  <a:lnTo>
                    <a:pt x="26433" y="72190"/>
                  </a:lnTo>
                  <a:cubicBezTo>
                    <a:pt x="26463" y="71901"/>
                    <a:pt x="26494" y="71613"/>
                    <a:pt x="26494" y="71309"/>
                  </a:cubicBezTo>
                  <a:lnTo>
                    <a:pt x="26570" y="69531"/>
                  </a:lnTo>
                  <a:lnTo>
                    <a:pt x="26570" y="69076"/>
                  </a:lnTo>
                  <a:lnTo>
                    <a:pt x="26555" y="68620"/>
                  </a:lnTo>
                  <a:lnTo>
                    <a:pt x="26524" y="67724"/>
                  </a:lnTo>
                  <a:cubicBezTo>
                    <a:pt x="26509" y="67116"/>
                    <a:pt x="26463" y="66539"/>
                    <a:pt x="26418" y="65961"/>
                  </a:cubicBezTo>
                  <a:cubicBezTo>
                    <a:pt x="26236" y="63622"/>
                    <a:pt x="25901" y="61343"/>
                    <a:pt x="25506" y="59125"/>
                  </a:cubicBezTo>
                  <a:cubicBezTo>
                    <a:pt x="25111" y="56892"/>
                    <a:pt x="24640" y="54689"/>
                    <a:pt x="24170" y="52532"/>
                  </a:cubicBezTo>
                  <a:cubicBezTo>
                    <a:pt x="23501" y="49555"/>
                    <a:pt x="22802" y="46577"/>
                    <a:pt x="22195" y="43615"/>
                  </a:cubicBezTo>
                  <a:cubicBezTo>
                    <a:pt x="21572" y="40698"/>
                    <a:pt x="21101" y="37736"/>
                    <a:pt x="20782" y="34758"/>
                  </a:cubicBezTo>
                  <a:lnTo>
                    <a:pt x="20676" y="33649"/>
                  </a:lnTo>
                  <a:lnTo>
                    <a:pt x="20600" y="32555"/>
                  </a:lnTo>
                  <a:cubicBezTo>
                    <a:pt x="20539" y="31826"/>
                    <a:pt x="20539" y="31112"/>
                    <a:pt x="20524" y="30383"/>
                  </a:cubicBezTo>
                  <a:cubicBezTo>
                    <a:pt x="20508" y="30018"/>
                    <a:pt x="20524" y="29669"/>
                    <a:pt x="20524" y="29304"/>
                  </a:cubicBezTo>
                  <a:cubicBezTo>
                    <a:pt x="20524" y="28955"/>
                    <a:pt x="20524" y="28591"/>
                    <a:pt x="20554" y="28241"/>
                  </a:cubicBezTo>
                  <a:lnTo>
                    <a:pt x="20615" y="27178"/>
                  </a:lnTo>
                  <a:cubicBezTo>
                    <a:pt x="20645" y="26828"/>
                    <a:pt x="20691" y="26479"/>
                    <a:pt x="20721" y="26129"/>
                  </a:cubicBezTo>
                  <a:lnTo>
                    <a:pt x="20782" y="25613"/>
                  </a:lnTo>
                  <a:cubicBezTo>
                    <a:pt x="20797" y="25431"/>
                    <a:pt x="20827" y="25264"/>
                    <a:pt x="20858" y="25096"/>
                  </a:cubicBezTo>
                  <a:lnTo>
                    <a:pt x="21025" y="24079"/>
                  </a:lnTo>
                  <a:lnTo>
                    <a:pt x="21253" y="23076"/>
                  </a:lnTo>
                  <a:cubicBezTo>
                    <a:pt x="21283" y="22909"/>
                    <a:pt x="21314" y="22742"/>
                    <a:pt x="21359" y="22575"/>
                  </a:cubicBezTo>
                  <a:lnTo>
                    <a:pt x="21511" y="22089"/>
                  </a:lnTo>
                  <a:cubicBezTo>
                    <a:pt x="21602" y="21770"/>
                    <a:pt x="21678" y="21435"/>
                    <a:pt x="21785" y="21116"/>
                  </a:cubicBezTo>
                  <a:lnTo>
                    <a:pt x="22134" y="20190"/>
                  </a:lnTo>
                  <a:cubicBezTo>
                    <a:pt x="22240" y="19871"/>
                    <a:pt x="22377" y="19567"/>
                    <a:pt x="22514" y="19263"/>
                  </a:cubicBezTo>
                  <a:lnTo>
                    <a:pt x="22711" y="18822"/>
                  </a:lnTo>
                  <a:cubicBezTo>
                    <a:pt x="22787" y="18671"/>
                    <a:pt x="22848" y="18519"/>
                    <a:pt x="22924" y="18367"/>
                  </a:cubicBezTo>
                  <a:cubicBezTo>
                    <a:pt x="23228" y="17789"/>
                    <a:pt x="23562" y="17212"/>
                    <a:pt x="23911" y="16665"/>
                  </a:cubicBezTo>
                  <a:lnTo>
                    <a:pt x="24185" y="16255"/>
                  </a:lnTo>
                  <a:lnTo>
                    <a:pt x="24291" y="16073"/>
                  </a:lnTo>
                  <a:cubicBezTo>
                    <a:pt x="24306" y="16042"/>
                    <a:pt x="24321" y="16012"/>
                    <a:pt x="24352" y="15997"/>
                  </a:cubicBezTo>
                  <a:lnTo>
                    <a:pt x="24975" y="15252"/>
                  </a:lnTo>
                  <a:cubicBezTo>
                    <a:pt x="25856" y="14280"/>
                    <a:pt x="26813" y="13369"/>
                    <a:pt x="27831" y="12548"/>
                  </a:cubicBezTo>
                  <a:cubicBezTo>
                    <a:pt x="29851" y="10938"/>
                    <a:pt x="32115" y="9662"/>
                    <a:pt x="34515" y="8751"/>
                  </a:cubicBezTo>
                  <a:cubicBezTo>
                    <a:pt x="36915" y="7839"/>
                    <a:pt x="39391" y="7155"/>
                    <a:pt x="41913" y="6685"/>
                  </a:cubicBezTo>
                  <a:cubicBezTo>
                    <a:pt x="44404" y="6198"/>
                    <a:pt x="46896" y="5864"/>
                    <a:pt x="49326" y="5545"/>
                  </a:cubicBezTo>
                  <a:cubicBezTo>
                    <a:pt x="51484" y="5257"/>
                    <a:pt x="53307" y="4998"/>
                    <a:pt x="54780" y="4725"/>
                  </a:cubicBezTo>
                  <a:cubicBezTo>
                    <a:pt x="55919" y="4543"/>
                    <a:pt x="57059" y="4284"/>
                    <a:pt x="58168" y="3965"/>
                  </a:cubicBezTo>
                  <a:cubicBezTo>
                    <a:pt x="58487" y="3859"/>
                    <a:pt x="58791" y="3753"/>
                    <a:pt x="59094" y="3616"/>
                  </a:cubicBezTo>
                  <a:cubicBezTo>
                    <a:pt x="59262" y="3555"/>
                    <a:pt x="59413" y="3464"/>
                    <a:pt x="59535" y="3342"/>
                  </a:cubicBezTo>
                  <a:cubicBezTo>
                    <a:pt x="59672" y="3175"/>
                    <a:pt x="59520" y="3054"/>
                    <a:pt x="59079" y="2963"/>
                  </a:cubicBezTo>
                  <a:cubicBezTo>
                    <a:pt x="58410" y="2847"/>
                    <a:pt x="57109" y="2819"/>
                    <a:pt x="55277" y="2819"/>
                  </a:cubicBezTo>
                  <a:cubicBezTo>
                    <a:pt x="54698" y="2819"/>
                    <a:pt x="54065" y="2822"/>
                    <a:pt x="53382" y="2826"/>
                  </a:cubicBezTo>
                  <a:cubicBezTo>
                    <a:pt x="51970" y="2841"/>
                    <a:pt x="50329" y="2887"/>
                    <a:pt x="48506" y="2963"/>
                  </a:cubicBezTo>
                  <a:cubicBezTo>
                    <a:pt x="46668" y="3054"/>
                    <a:pt x="44647" y="3175"/>
                    <a:pt x="42445" y="3449"/>
                  </a:cubicBezTo>
                  <a:lnTo>
                    <a:pt x="42369" y="2947"/>
                  </a:lnTo>
                  <a:cubicBezTo>
                    <a:pt x="44572" y="2628"/>
                    <a:pt x="46349" y="2431"/>
                    <a:pt x="47792" y="2264"/>
                  </a:cubicBezTo>
                  <a:cubicBezTo>
                    <a:pt x="49235" y="2097"/>
                    <a:pt x="50344" y="1945"/>
                    <a:pt x="51180" y="1823"/>
                  </a:cubicBezTo>
                  <a:cubicBezTo>
                    <a:pt x="52836" y="1550"/>
                    <a:pt x="53443" y="1322"/>
                    <a:pt x="53550" y="1140"/>
                  </a:cubicBezTo>
                  <a:cubicBezTo>
                    <a:pt x="53777" y="729"/>
                    <a:pt x="52106" y="426"/>
                    <a:pt x="5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02850" y="931550"/>
              <a:ext cx="1365350" cy="3835150"/>
            </a:xfrm>
            <a:custGeom>
              <a:avLst/>
              <a:gdLst/>
              <a:ahLst/>
              <a:cxnLst/>
              <a:rect l="l" t="t" r="r" b="b"/>
              <a:pathLst>
                <a:path w="54614" h="153406" extrusionOk="0">
                  <a:moveTo>
                    <a:pt x="17606" y="59543"/>
                  </a:moveTo>
                  <a:cubicBezTo>
                    <a:pt x="17621" y="59543"/>
                    <a:pt x="17631" y="59572"/>
                    <a:pt x="17638" y="59613"/>
                  </a:cubicBezTo>
                  <a:lnTo>
                    <a:pt x="17638" y="59613"/>
                  </a:lnTo>
                  <a:cubicBezTo>
                    <a:pt x="17631" y="59573"/>
                    <a:pt x="17622" y="59548"/>
                    <a:pt x="17608" y="59548"/>
                  </a:cubicBezTo>
                  <a:cubicBezTo>
                    <a:pt x="17590" y="59548"/>
                    <a:pt x="17566" y="59588"/>
                    <a:pt x="17532" y="59689"/>
                  </a:cubicBezTo>
                  <a:cubicBezTo>
                    <a:pt x="17565" y="59583"/>
                    <a:pt x="17589" y="59543"/>
                    <a:pt x="17606" y="59543"/>
                  </a:cubicBezTo>
                  <a:close/>
                  <a:moveTo>
                    <a:pt x="17410" y="60176"/>
                  </a:moveTo>
                  <a:cubicBezTo>
                    <a:pt x="17380" y="60403"/>
                    <a:pt x="17319" y="60707"/>
                    <a:pt x="17228" y="61087"/>
                  </a:cubicBezTo>
                  <a:cubicBezTo>
                    <a:pt x="17319" y="60692"/>
                    <a:pt x="17365" y="60403"/>
                    <a:pt x="17410" y="60176"/>
                  </a:cubicBezTo>
                  <a:close/>
                  <a:moveTo>
                    <a:pt x="7840" y="97774"/>
                  </a:moveTo>
                  <a:cubicBezTo>
                    <a:pt x="7536" y="98610"/>
                    <a:pt x="7247" y="99460"/>
                    <a:pt x="6989" y="100296"/>
                  </a:cubicBezTo>
                  <a:cubicBezTo>
                    <a:pt x="6746" y="101147"/>
                    <a:pt x="6488" y="101997"/>
                    <a:pt x="6275" y="102848"/>
                  </a:cubicBezTo>
                  <a:cubicBezTo>
                    <a:pt x="5819" y="104550"/>
                    <a:pt x="5455" y="106281"/>
                    <a:pt x="5166" y="108028"/>
                  </a:cubicBezTo>
                  <a:cubicBezTo>
                    <a:pt x="4877" y="109760"/>
                    <a:pt x="4695" y="111507"/>
                    <a:pt x="4604" y="113269"/>
                  </a:cubicBezTo>
                  <a:lnTo>
                    <a:pt x="4573" y="113923"/>
                  </a:lnTo>
                  <a:cubicBezTo>
                    <a:pt x="4558" y="114151"/>
                    <a:pt x="4558" y="114363"/>
                    <a:pt x="4558" y="114591"/>
                  </a:cubicBezTo>
                  <a:lnTo>
                    <a:pt x="4543" y="115913"/>
                  </a:lnTo>
                  <a:cubicBezTo>
                    <a:pt x="4573" y="116779"/>
                    <a:pt x="4558" y="117675"/>
                    <a:pt x="4634" y="118541"/>
                  </a:cubicBezTo>
                  <a:lnTo>
                    <a:pt x="4665" y="119209"/>
                  </a:lnTo>
                  <a:cubicBezTo>
                    <a:pt x="4680" y="119422"/>
                    <a:pt x="4695" y="119650"/>
                    <a:pt x="4725" y="119863"/>
                  </a:cubicBezTo>
                  <a:cubicBezTo>
                    <a:pt x="4771" y="120288"/>
                    <a:pt x="4817" y="120713"/>
                    <a:pt x="4877" y="121154"/>
                  </a:cubicBezTo>
                  <a:cubicBezTo>
                    <a:pt x="4999" y="122005"/>
                    <a:pt x="5136" y="122870"/>
                    <a:pt x="5333" y="123721"/>
                  </a:cubicBezTo>
                  <a:cubicBezTo>
                    <a:pt x="5698" y="125407"/>
                    <a:pt x="6214" y="127063"/>
                    <a:pt x="6867" y="128658"/>
                  </a:cubicBezTo>
                  <a:cubicBezTo>
                    <a:pt x="8189" y="131864"/>
                    <a:pt x="10134" y="134765"/>
                    <a:pt x="12579" y="137211"/>
                  </a:cubicBezTo>
                  <a:cubicBezTo>
                    <a:pt x="11334" y="135965"/>
                    <a:pt x="10209" y="134613"/>
                    <a:pt x="9222" y="133155"/>
                  </a:cubicBezTo>
                  <a:cubicBezTo>
                    <a:pt x="8250" y="131697"/>
                    <a:pt x="7429" y="130162"/>
                    <a:pt x="6761" y="128537"/>
                  </a:cubicBezTo>
                  <a:cubicBezTo>
                    <a:pt x="6093" y="126927"/>
                    <a:pt x="5576" y="125255"/>
                    <a:pt x="5212" y="123539"/>
                  </a:cubicBezTo>
                  <a:cubicBezTo>
                    <a:pt x="5120" y="123113"/>
                    <a:pt x="5029" y="122688"/>
                    <a:pt x="4968" y="122248"/>
                  </a:cubicBezTo>
                  <a:cubicBezTo>
                    <a:pt x="4908" y="121822"/>
                    <a:pt x="4847" y="121382"/>
                    <a:pt x="4771" y="120956"/>
                  </a:cubicBezTo>
                  <a:lnTo>
                    <a:pt x="4634" y="119665"/>
                  </a:lnTo>
                  <a:lnTo>
                    <a:pt x="4543" y="118343"/>
                  </a:lnTo>
                  <a:cubicBezTo>
                    <a:pt x="4528" y="118116"/>
                    <a:pt x="4513" y="117903"/>
                    <a:pt x="4513" y="117690"/>
                  </a:cubicBezTo>
                  <a:lnTo>
                    <a:pt x="4498" y="117022"/>
                  </a:lnTo>
                  <a:cubicBezTo>
                    <a:pt x="4482" y="116566"/>
                    <a:pt x="4467" y="116141"/>
                    <a:pt x="4467" y="115700"/>
                  </a:cubicBezTo>
                  <a:cubicBezTo>
                    <a:pt x="4482" y="114819"/>
                    <a:pt x="4482" y="113938"/>
                    <a:pt x="4543" y="113057"/>
                  </a:cubicBezTo>
                  <a:cubicBezTo>
                    <a:pt x="4573" y="112191"/>
                    <a:pt x="4680" y="111310"/>
                    <a:pt x="4756" y="110444"/>
                  </a:cubicBezTo>
                  <a:cubicBezTo>
                    <a:pt x="4893" y="109578"/>
                    <a:pt x="5014" y="108712"/>
                    <a:pt x="5136" y="107846"/>
                  </a:cubicBezTo>
                  <a:cubicBezTo>
                    <a:pt x="5272" y="106995"/>
                    <a:pt x="5455" y="106130"/>
                    <a:pt x="5637" y="105279"/>
                  </a:cubicBezTo>
                  <a:cubicBezTo>
                    <a:pt x="5834" y="104428"/>
                    <a:pt x="6047" y="103593"/>
                    <a:pt x="6260" y="102742"/>
                  </a:cubicBezTo>
                  <a:cubicBezTo>
                    <a:pt x="6488" y="101906"/>
                    <a:pt x="6715" y="101071"/>
                    <a:pt x="6989" y="100235"/>
                  </a:cubicBezTo>
                  <a:cubicBezTo>
                    <a:pt x="7262" y="99415"/>
                    <a:pt x="7536" y="98595"/>
                    <a:pt x="7840" y="97774"/>
                  </a:cubicBezTo>
                  <a:close/>
                  <a:moveTo>
                    <a:pt x="33342" y="1"/>
                  </a:moveTo>
                  <a:cubicBezTo>
                    <a:pt x="32111" y="1"/>
                    <a:pt x="30877" y="68"/>
                    <a:pt x="29654" y="200"/>
                  </a:cubicBezTo>
                  <a:lnTo>
                    <a:pt x="28895" y="306"/>
                  </a:lnTo>
                  <a:cubicBezTo>
                    <a:pt x="28652" y="337"/>
                    <a:pt x="28394" y="397"/>
                    <a:pt x="28135" y="443"/>
                  </a:cubicBezTo>
                  <a:cubicBezTo>
                    <a:pt x="27877" y="504"/>
                    <a:pt x="27619" y="534"/>
                    <a:pt x="27360" y="610"/>
                  </a:cubicBezTo>
                  <a:lnTo>
                    <a:pt x="26601" y="792"/>
                  </a:lnTo>
                  <a:cubicBezTo>
                    <a:pt x="26343" y="853"/>
                    <a:pt x="26084" y="944"/>
                    <a:pt x="25841" y="1035"/>
                  </a:cubicBezTo>
                  <a:cubicBezTo>
                    <a:pt x="25583" y="1111"/>
                    <a:pt x="25325" y="1187"/>
                    <a:pt x="25082" y="1279"/>
                  </a:cubicBezTo>
                  <a:lnTo>
                    <a:pt x="24322" y="1598"/>
                  </a:lnTo>
                  <a:cubicBezTo>
                    <a:pt x="24186" y="1643"/>
                    <a:pt x="24064" y="1689"/>
                    <a:pt x="23942" y="1749"/>
                  </a:cubicBezTo>
                  <a:lnTo>
                    <a:pt x="23563" y="1947"/>
                  </a:lnTo>
                  <a:lnTo>
                    <a:pt x="22818" y="2327"/>
                  </a:lnTo>
                  <a:lnTo>
                    <a:pt x="22104" y="2752"/>
                  </a:lnTo>
                  <a:lnTo>
                    <a:pt x="21740" y="2965"/>
                  </a:lnTo>
                  <a:cubicBezTo>
                    <a:pt x="21618" y="3041"/>
                    <a:pt x="21512" y="3132"/>
                    <a:pt x="21405" y="3208"/>
                  </a:cubicBezTo>
                  <a:lnTo>
                    <a:pt x="20722" y="3709"/>
                  </a:lnTo>
                  <a:cubicBezTo>
                    <a:pt x="20494" y="3876"/>
                    <a:pt x="20297" y="4059"/>
                    <a:pt x="20084" y="4256"/>
                  </a:cubicBezTo>
                  <a:lnTo>
                    <a:pt x="19765" y="4530"/>
                  </a:lnTo>
                  <a:cubicBezTo>
                    <a:pt x="19658" y="4621"/>
                    <a:pt x="19552" y="4712"/>
                    <a:pt x="19461" y="4818"/>
                  </a:cubicBezTo>
                  <a:lnTo>
                    <a:pt x="18869" y="5426"/>
                  </a:lnTo>
                  <a:lnTo>
                    <a:pt x="18580" y="5730"/>
                  </a:lnTo>
                  <a:lnTo>
                    <a:pt x="18322" y="6049"/>
                  </a:lnTo>
                  <a:lnTo>
                    <a:pt x="17775" y="6793"/>
                  </a:lnTo>
                  <a:cubicBezTo>
                    <a:pt x="17577" y="7066"/>
                    <a:pt x="17395" y="7385"/>
                    <a:pt x="17197" y="7705"/>
                  </a:cubicBezTo>
                  <a:cubicBezTo>
                    <a:pt x="17091" y="7856"/>
                    <a:pt x="17000" y="8024"/>
                    <a:pt x="16909" y="8191"/>
                  </a:cubicBezTo>
                  <a:lnTo>
                    <a:pt x="16635" y="8722"/>
                  </a:lnTo>
                  <a:lnTo>
                    <a:pt x="16362" y="9254"/>
                  </a:lnTo>
                  <a:lnTo>
                    <a:pt x="16225" y="9512"/>
                  </a:lnTo>
                  <a:lnTo>
                    <a:pt x="16119" y="9786"/>
                  </a:lnTo>
                  <a:lnTo>
                    <a:pt x="15663" y="10880"/>
                  </a:lnTo>
                  <a:cubicBezTo>
                    <a:pt x="15526" y="11244"/>
                    <a:pt x="15420" y="11594"/>
                    <a:pt x="15299" y="11943"/>
                  </a:cubicBezTo>
                  <a:cubicBezTo>
                    <a:pt x="15056" y="12611"/>
                    <a:pt x="14919" y="13234"/>
                    <a:pt x="14782" y="13720"/>
                  </a:cubicBezTo>
                  <a:lnTo>
                    <a:pt x="14630" y="14267"/>
                  </a:lnTo>
                  <a:lnTo>
                    <a:pt x="14524" y="14814"/>
                  </a:lnTo>
                  <a:lnTo>
                    <a:pt x="14311" y="15893"/>
                  </a:lnTo>
                  <a:cubicBezTo>
                    <a:pt x="14266" y="16075"/>
                    <a:pt x="14235" y="16257"/>
                    <a:pt x="14220" y="16440"/>
                  </a:cubicBezTo>
                  <a:lnTo>
                    <a:pt x="14129" y="16971"/>
                  </a:lnTo>
                  <a:lnTo>
                    <a:pt x="13977" y="18050"/>
                  </a:lnTo>
                  <a:cubicBezTo>
                    <a:pt x="13916" y="18779"/>
                    <a:pt x="13840" y="19493"/>
                    <a:pt x="13795" y="20207"/>
                  </a:cubicBezTo>
                  <a:lnTo>
                    <a:pt x="13749" y="21301"/>
                  </a:lnTo>
                  <a:lnTo>
                    <a:pt x="13719" y="21832"/>
                  </a:lnTo>
                  <a:lnTo>
                    <a:pt x="13719" y="22364"/>
                  </a:lnTo>
                  <a:lnTo>
                    <a:pt x="13719" y="23428"/>
                  </a:lnTo>
                  <a:lnTo>
                    <a:pt x="13749" y="24491"/>
                  </a:lnTo>
                  <a:cubicBezTo>
                    <a:pt x="13764" y="24856"/>
                    <a:pt x="13779" y="25205"/>
                    <a:pt x="13795" y="25554"/>
                  </a:cubicBezTo>
                  <a:cubicBezTo>
                    <a:pt x="13825" y="25904"/>
                    <a:pt x="13840" y="26253"/>
                    <a:pt x="13871" y="26618"/>
                  </a:cubicBezTo>
                  <a:cubicBezTo>
                    <a:pt x="13977" y="28015"/>
                    <a:pt x="14129" y="29413"/>
                    <a:pt x="14311" y="30780"/>
                  </a:cubicBezTo>
                  <a:cubicBezTo>
                    <a:pt x="15116" y="36264"/>
                    <a:pt x="16544" y="41384"/>
                    <a:pt x="17319" y="46351"/>
                  </a:cubicBezTo>
                  <a:cubicBezTo>
                    <a:pt x="17729" y="48797"/>
                    <a:pt x="17942" y="51258"/>
                    <a:pt x="17957" y="53734"/>
                  </a:cubicBezTo>
                  <a:lnTo>
                    <a:pt x="17942" y="54631"/>
                  </a:lnTo>
                  <a:cubicBezTo>
                    <a:pt x="17927" y="54783"/>
                    <a:pt x="17927" y="54935"/>
                    <a:pt x="17927" y="55086"/>
                  </a:cubicBezTo>
                  <a:lnTo>
                    <a:pt x="17896" y="55542"/>
                  </a:lnTo>
                  <a:lnTo>
                    <a:pt x="17836" y="56454"/>
                  </a:lnTo>
                  <a:lnTo>
                    <a:pt x="17760" y="57350"/>
                  </a:lnTo>
                  <a:lnTo>
                    <a:pt x="17714" y="57791"/>
                  </a:lnTo>
                  <a:lnTo>
                    <a:pt x="17653" y="58246"/>
                  </a:lnTo>
                  <a:lnTo>
                    <a:pt x="17517" y="59143"/>
                  </a:lnTo>
                  <a:lnTo>
                    <a:pt x="17365" y="60039"/>
                  </a:lnTo>
                  <a:cubicBezTo>
                    <a:pt x="17304" y="60327"/>
                    <a:pt x="17258" y="60631"/>
                    <a:pt x="17182" y="60920"/>
                  </a:cubicBezTo>
                  <a:cubicBezTo>
                    <a:pt x="17046" y="61512"/>
                    <a:pt x="16924" y="62105"/>
                    <a:pt x="16757" y="62682"/>
                  </a:cubicBezTo>
                  <a:lnTo>
                    <a:pt x="16529" y="63563"/>
                  </a:lnTo>
                  <a:cubicBezTo>
                    <a:pt x="16438" y="63852"/>
                    <a:pt x="16347" y="64156"/>
                    <a:pt x="16256" y="64444"/>
                  </a:cubicBezTo>
                  <a:lnTo>
                    <a:pt x="15967" y="65325"/>
                  </a:lnTo>
                  <a:lnTo>
                    <a:pt x="15663" y="66222"/>
                  </a:lnTo>
                  <a:cubicBezTo>
                    <a:pt x="15481" y="66829"/>
                    <a:pt x="15253" y="67422"/>
                    <a:pt x="15040" y="68014"/>
                  </a:cubicBezTo>
                  <a:cubicBezTo>
                    <a:pt x="14205" y="70369"/>
                    <a:pt x="13217" y="72724"/>
                    <a:pt x="12200" y="75063"/>
                  </a:cubicBezTo>
                  <a:cubicBezTo>
                    <a:pt x="10149" y="79757"/>
                    <a:pt x="7885" y="84451"/>
                    <a:pt x="5865" y="89328"/>
                  </a:cubicBezTo>
                  <a:cubicBezTo>
                    <a:pt x="3859" y="94219"/>
                    <a:pt x="2067" y="99309"/>
                    <a:pt x="1034" y="104656"/>
                  </a:cubicBezTo>
                  <a:cubicBezTo>
                    <a:pt x="502" y="107345"/>
                    <a:pt x="183" y="110064"/>
                    <a:pt x="46" y="112799"/>
                  </a:cubicBezTo>
                  <a:lnTo>
                    <a:pt x="1" y="113816"/>
                  </a:lnTo>
                  <a:lnTo>
                    <a:pt x="1" y="114849"/>
                  </a:lnTo>
                  <a:lnTo>
                    <a:pt x="1" y="115882"/>
                  </a:lnTo>
                  <a:lnTo>
                    <a:pt x="31" y="116915"/>
                  </a:lnTo>
                  <a:lnTo>
                    <a:pt x="77" y="117948"/>
                  </a:lnTo>
                  <a:lnTo>
                    <a:pt x="153" y="118981"/>
                  </a:lnTo>
                  <a:lnTo>
                    <a:pt x="229" y="120014"/>
                  </a:lnTo>
                  <a:cubicBezTo>
                    <a:pt x="259" y="120364"/>
                    <a:pt x="305" y="120713"/>
                    <a:pt x="350" y="121063"/>
                  </a:cubicBezTo>
                  <a:cubicBezTo>
                    <a:pt x="685" y="123888"/>
                    <a:pt x="1368" y="126653"/>
                    <a:pt x="2356" y="129312"/>
                  </a:cubicBezTo>
                  <a:cubicBezTo>
                    <a:pt x="3389" y="132016"/>
                    <a:pt x="4786" y="134553"/>
                    <a:pt x="6533" y="136877"/>
                  </a:cubicBezTo>
                  <a:cubicBezTo>
                    <a:pt x="4330" y="133899"/>
                    <a:pt x="2659" y="130557"/>
                    <a:pt x="1626" y="127002"/>
                  </a:cubicBezTo>
                  <a:cubicBezTo>
                    <a:pt x="1125" y="125271"/>
                    <a:pt x="745" y="123508"/>
                    <a:pt x="487" y="121731"/>
                  </a:cubicBezTo>
                  <a:cubicBezTo>
                    <a:pt x="426" y="121291"/>
                    <a:pt x="381" y="120850"/>
                    <a:pt x="335" y="120394"/>
                  </a:cubicBezTo>
                  <a:lnTo>
                    <a:pt x="290" y="120060"/>
                  </a:lnTo>
                  <a:lnTo>
                    <a:pt x="274" y="119741"/>
                  </a:lnTo>
                  <a:lnTo>
                    <a:pt x="214" y="119073"/>
                  </a:lnTo>
                  <a:cubicBezTo>
                    <a:pt x="183" y="118632"/>
                    <a:pt x="138" y="118191"/>
                    <a:pt x="138" y="117766"/>
                  </a:cubicBezTo>
                  <a:lnTo>
                    <a:pt x="92" y="116460"/>
                  </a:lnTo>
                  <a:cubicBezTo>
                    <a:pt x="77" y="116019"/>
                    <a:pt x="92" y="115594"/>
                    <a:pt x="92" y="115153"/>
                  </a:cubicBezTo>
                  <a:lnTo>
                    <a:pt x="107" y="113847"/>
                  </a:lnTo>
                  <a:lnTo>
                    <a:pt x="168" y="112555"/>
                  </a:lnTo>
                  <a:lnTo>
                    <a:pt x="198" y="111902"/>
                  </a:lnTo>
                  <a:lnTo>
                    <a:pt x="259" y="111249"/>
                  </a:lnTo>
                  <a:lnTo>
                    <a:pt x="365" y="109958"/>
                  </a:lnTo>
                  <a:lnTo>
                    <a:pt x="517" y="108682"/>
                  </a:lnTo>
                  <a:lnTo>
                    <a:pt x="609" y="108028"/>
                  </a:lnTo>
                  <a:lnTo>
                    <a:pt x="700" y="107390"/>
                  </a:lnTo>
                  <a:lnTo>
                    <a:pt x="897" y="106114"/>
                  </a:lnTo>
                  <a:cubicBezTo>
                    <a:pt x="1490" y="102757"/>
                    <a:pt x="2356" y="99460"/>
                    <a:pt x="3449" y="96225"/>
                  </a:cubicBezTo>
                  <a:cubicBezTo>
                    <a:pt x="5606" y="89814"/>
                    <a:pt x="8508" y="83798"/>
                    <a:pt x="11197" y="77828"/>
                  </a:cubicBezTo>
                  <a:cubicBezTo>
                    <a:pt x="12549" y="74835"/>
                    <a:pt x="13855" y="71843"/>
                    <a:pt x="14995" y="68804"/>
                  </a:cubicBezTo>
                  <a:cubicBezTo>
                    <a:pt x="15131" y="68424"/>
                    <a:pt x="15268" y="68060"/>
                    <a:pt x="15405" y="67665"/>
                  </a:cubicBezTo>
                  <a:cubicBezTo>
                    <a:pt x="15542" y="67270"/>
                    <a:pt x="15678" y="66905"/>
                    <a:pt x="15800" y="66510"/>
                  </a:cubicBezTo>
                  <a:lnTo>
                    <a:pt x="16180" y="65341"/>
                  </a:lnTo>
                  <a:lnTo>
                    <a:pt x="16544" y="64201"/>
                  </a:lnTo>
                  <a:cubicBezTo>
                    <a:pt x="17015" y="62697"/>
                    <a:pt x="17380" y="61163"/>
                    <a:pt x="17638" y="59613"/>
                  </a:cubicBezTo>
                  <a:cubicBezTo>
                    <a:pt x="17665" y="59729"/>
                    <a:pt x="17676" y="59963"/>
                    <a:pt x="17729" y="59963"/>
                  </a:cubicBezTo>
                  <a:cubicBezTo>
                    <a:pt x="17766" y="59963"/>
                    <a:pt x="17825" y="59844"/>
                    <a:pt x="17927" y="59477"/>
                  </a:cubicBezTo>
                  <a:lnTo>
                    <a:pt x="17927" y="59477"/>
                  </a:lnTo>
                  <a:cubicBezTo>
                    <a:pt x="17684" y="61072"/>
                    <a:pt x="17349" y="62652"/>
                    <a:pt x="16894" y="64201"/>
                  </a:cubicBezTo>
                  <a:lnTo>
                    <a:pt x="16544" y="65371"/>
                  </a:lnTo>
                  <a:lnTo>
                    <a:pt x="16164" y="66571"/>
                  </a:lnTo>
                  <a:cubicBezTo>
                    <a:pt x="16043" y="66966"/>
                    <a:pt x="15906" y="67361"/>
                    <a:pt x="15770" y="67741"/>
                  </a:cubicBezTo>
                  <a:cubicBezTo>
                    <a:pt x="15633" y="68136"/>
                    <a:pt x="15511" y="68531"/>
                    <a:pt x="15359" y="68911"/>
                  </a:cubicBezTo>
                  <a:cubicBezTo>
                    <a:pt x="14220" y="72025"/>
                    <a:pt x="12898" y="75078"/>
                    <a:pt x="11531" y="78117"/>
                  </a:cubicBezTo>
                  <a:cubicBezTo>
                    <a:pt x="8781" y="84208"/>
                    <a:pt x="5819" y="90270"/>
                    <a:pt x="3632" y="96772"/>
                  </a:cubicBezTo>
                  <a:lnTo>
                    <a:pt x="3419" y="97379"/>
                  </a:lnTo>
                  <a:lnTo>
                    <a:pt x="3237" y="97987"/>
                  </a:lnTo>
                  <a:cubicBezTo>
                    <a:pt x="3100" y="98397"/>
                    <a:pt x="2978" y="98807"/>
                    <a:pt x="2857" y="99217"/>
                  </a:cubicBezTo>
                  <a:cubicBezTo>
                    <a:pt x="2614" y="100038"/>
                    <a:pt x="2386" y="100873"/>
                    <a:pt x="2158" y="101709"/>
                  </a:cubicBezTo>
                  <a:cubicBezTo>
                    <a:pt x="1945" y="102544"/>
                    <a:pt x="1748" y="103380"/>
                    <a:pt x="1566" y="104231"/>
                  </a:cubicBezTo>
                  <a:cubicBezTo>
                    <a:pt x="1459" y="104656"/>
                    <a:pt x="1383" y="105081"/>
                    <a:pt x="1307" y="105507"/>
                  </a:cubicBezTo>
                  <a:cubicBezTo>
                    <a:pt x="1216" y="105932"/>
                    <a:pt x="1140" y="106357"/>
                    <a:pt x="1079" y="106798"/>
                  </a:cubicBezTo>
                  <a:lnTo>
                    <a:pt x="867" y="108074"/>
                  </a:lnTo>
                  <a:lnTo>
                    <a:pt x="715" y="109380"/>
                  </a:lnTo>
                  <a:lnTo>
                    <a:pt x="624" y="110034"/>
                  </a:lnTo>
                  <a:lnTo>
                    <a:pt x="578" y="110687"/>
                  </a:lnTo>
                  <a:lnTo>
                    <a:pt x="457" y="111993"/>
                  </a:lnTo>
                  <a:lnTo>
                    <a:pt x="396" y="113300"/>
                  </a:lnTo>
                  <a:lnTo>
                    <a:pt x="365" y="113968"/>
                  </a:lnTo>
                  <a:lnTo>
                    <a:pt x="365" y="114622"/>
                  </a:lnTo>
                  <a:lnTo>
                    <a:pt x="350" y="115943"/>
                  </a:lnTo>
                  <a:lnTo>
                    <a:pt x="396" y="117265"/>
                  </a:lnTo>
                  <a:lnTo>
                    <a:pt x="411" y="117918"/>
                  </a:lnTo>
                  <a:lnTo>
                    <a:pt x="457" y="118586"/>
                  </a:lnTo>
                  <a:lnTo>
                    <a:pt x="563" y="119908"/>
                  </a:lnTo>
                  <a:cubicBezTo>
                    <a:pt x="593" y="120349"/>
                    <a:pt x="654" y="120820"/>
                    <a:pt x="715" y="121260"/>
                  </a:cubicBezTo>
                  <a:cubicBezTo>
                    <a:pt x="776" y="121701"/>
                    <a:pt x="852" y="122141"/>
                    <a:pt x="912" y="122582"/>
                  </a:cubicBezTo>
                  <a:cubicBezTo>
                    <a:pt x="1216" y="124374"/>
                    <a:pt x="1672" y="126152"/>
                    <a:pt x="2249" y="127868"/>
                  </a:cubicBezTo>
                  <a:cubicBezTo>
                    <a:pt x="3434" y="131393"/>
                    <a:pt x="5272" y="134659"/>
                    <a:pt x="7673" y="137515"/>
                  </a:cubicBezTo>
                  <a:lnTo>
                    <a:pt x="7278" y="137834"/>
                  </a:lnTo>
                  <a:cubicBezTo>
                    <a:pt x="8964" y="139900"/>
                    <a:pt x="10893" y="141753"/>
                    <a:pt x="13035" y="143348"/>
                  </a:cubicBezTo>
                  <a:cubicBezTo>
                    <a:pt x="15131" y="144913"/>
                    <a:pt x="17395" y="146296"/>
                    <a:pt x="19765" y="147435"/>
                  </a:cubicBezTo>
                  <a:cubicBezTo>
                    <a:pt x="24459" y="149729"/>
                    <a:pt x="29427" y="151233"/>
                    <a:pt x="34440" y="152327"/>
                  </a:cubicBezTo>
                  <a:cubicBezTo>
                    <a:pt x="38010" y="153025"/>
                    <a:pt x="41625" y="153390"/>
                    <a:pt x="45271" y="153405"/>
                  </a:cubicBezTo>
                  <a:cubicBezTo>
                    <a:pt x="41580" y="152904"/>
                    <a:pt x="37843" y="152266"/>
                    <a:pt x="34105" y="151400"/>
                  </a:cubicBezTo>
                  <a:cubicBezTo>
                    <a:pt x="30308" y="150534"/>
                    <a:pt x="26586" y="149364"/>
                    <a:pt x="22985" y="147875"/>
                  </a:cubicBezTo>
                  <a:cubicBezTo>
                    <a:pt x="19339" y="146341"/>
                    <a:pt x="15800" y="144381"/>
                    <a:pt x="12640" y="141799"/>
                  </a:cubicBezTo>
                  <a:cubicBezTo>
                    <a:pt x="9435" y="139216"/>
                    <a:pt x="6776" y="135996"/>
                    <a:pt x="4847" y="132365"/>
                  </a:cubicBezTo>
                  <a:cubicBezTo>
                    <a:pt x="3890" y="130527"/>
                    <a:pt x="3130" y="128628"/>
                    <a:pt x="2553" y="126653"/>
                  </a:cubicBezTo>
                  <a:cubicBezTo>
                    <a:pt x="1976" y="124693"/>
                    <a:pt x="1581" y="122688"/>
                    <a:pt x="1353" y="120652"/>
                  </a:cubicBezTo>
                  <a:cubicBezTo>
                    <a:pt x="1125" y="118662"/>
                    <a:pt x="1034" y="116642"/>
                    <a:pt x="1064" y="114637"/>
                  </a:cubicBezTo>
                  <a:cubicBezTo>
                    <a:pt x="1095" y="112631"/>
                    <a:pt x="1231" y="110626"/>
                    <a:pt x="1490" y="108636"/>
                  </a:cubicBezTo>
                  <a:cubicBezTo>
                    <a:pt x="1748" y="106661"/>
                    <a:pt x="2112" y="104702"/>
                    <a:pt x="2568" y="102772"/>
                  </a:cubicBezTo>
                  <a:cubicBezTo>
                    <a:pt x="3039" y="100843"/>
                    <a:pt x="3586" y="98944"/>
                    <a:pt x="4209" y="97075"/>
                  </a:cubicBezTo>
                  <a:cubicBezTo>
                    <a:pt x="4817" y="95207"/>
                    <a:pt x="5500" y="93384"/>
                    <a:pt x="6229" y="91576"/>
                  </a:cubicBezTo>
                  <a:cubicBezTo>
                    <a:pt x="6959" y="89784"/>
                    <a:pt x="7718" y="88006"/>
                    <a:pt x="8508" y="86259"/>
                  </a:cubicBezTo>
                  <a:lnTo>
                    <a:pt x="8508" y="86259"/>
                  </a:lnTo>
                  <a:cubicBezTo>
                    <a:pt x="7855" y="87748"/>
                    <a:pt x="7202" y="89267"/>
                    <a:pt x="6579" y="90817"/>
                  </a:cubicBezTo>
                  <a:cubicBezTo>
                    <a:pt x="5956" y="92366"/>
                    <a:pt x="5348" y="93961"/>
                    <a:pt x="4801" y="95602"/>
                  </a:cubicBezTo>
                  <a:cubicBezTo>
                    <a:pt x="3632" y="98898"/>
                    <a:pt x="2735" y="102301"/>
                    <a:pt x="2112" y="105735"/>
                  </a:cubicBezTo>
                  <a:lnTo>
                    <a:pt x="1991" y="106388"/>
                  </a:lnTo>
                  <a:lnTo>
                    <a:pt x="1885" y="107056"/>
                  </a:lnTo>
                  <a:cubicBezTo>
                    <a:pt x="1824" y="107482"/>
                    <a:pt x="1763" y="107922"/>
                    <a:pt x="1702" y="108363"/>
                  </a:cubicBezTo>
                  <a:cubicBezTo>
                    <a:pt x="1596" y="109244"/>
                    <a:pt x="1474" y="110110"/>
                    <a:pt x="1429" y="110991"/>
                  </a:cubicBezTo>
                  <a:cubicBezTo>
                    <a:pt x="1383" y="111447"/>
                    <a:pt x="1338" y="111872"/>
                    <a:pt x="1323" y="112312"/>
                  </a:cubicBezTo>
                  <a:lnTo>
                    <a:pt x="1262" y="113634"/>
                  </a:lnTo>
                  <a:cubicBezTo>
                    <a:pt x="1247" y="114075"/>
                    <a:pt x="1247" y="114515"/>
                    <a:pt x="1247" y="114956"/>
                  </a:cubicBezTo>
                  <a:cubicBezTo>
                    <a:pt x="1247" y="115396"/>
                    <a:pt x="1216" y="115822"/>
                    <a:pt x="1247" y="116262"/>
                  </a:cubicBezTo>
                  <a:cubicBezTo>
                    <a:pt x="1262" y="117143"/>
                    <a:pt x="1277" y="118009"/>
                    <a:pt x="1353" y="118875"/>
                  </a:cubicBezTo>
                  <a:cubicBezTo>
                    <a:pt x="1383" y="119300"/>
                    <a:pt x="1398" y="119741"/>
                    <a:pt x="1444" y="120166"/>
                  </a:cubicBezTo>
                  <a:cubicBezTo>
                    <a:pt x="1490" y="120607"/>
                    <a:pt x="1535" y="121032"/>
                    <a:pt x="1596" y="121473"/>
                  </a:cubicBezTo>
                  <a:cubicBezTo>
                    <a:pt x="1824" y="123159"/>
                    <a:pt x="2158" y="124845"/>
                    <a:pt x="2614" y="126501"/>
                  </a:cubicBezTo>
                  <a:cubicBezTo>
                    <a:pt x="2948" y="127656"/>
                    <a:pt x="3343" y="128795"/>
                    <a:pt x="3799" y="129919"/>
                  </a:cubicBezTo>
                  <a:cubicBezTo>
                    <a:pt x="4270" y="131028"/>
                    <a:pt x="4786" y="132107"/>
                    <a:pt x="5363" y="133140"/>
                  </a:cubicBezTo>
                  <a:cubicBezTo>
                    <a:pt x="5956" y="134173"/>
                    <a:pt x="6609" y="135175"/>
                    <a:pt x="7308" y="136133"/>
                  </a:cubicBezTo>
                  <a:cubicBezTo>
                    <a:pt x="8706" y="138001"/>
                    <a:pt x="10301" y="139718"/>
                    <a:pt x="12093" y="141222"/>
                  </a:cubicBezTo>
                  <a:cubicBezTo>
                    <a:pt x="12959" y="141966"/>
                    <a:pt x="13855" y="142665"/>
                    <a:pt x="14812" y="143303"/>
                  </a:cubicBezTo>
                  <a:cubicBezTo>
                    <a:pt x="15739" y="143956"/>
                    <a:pt x="16696" y="144549"/>
                    <a:pt x="17668" y="145111"/>
                  </a:cubicBezTo>
                  <a:cubicBezTo>
                    <a:pt x="18641" y="145658"/>
                    <a:pt x="19628" y="146174"/>
                    <a:pt x="20631" y="146645"/>
                  </a:cubicBezTo>
                  <a:cubicBezTo>
                    <a:pt x="24626" y="148544"/>
                    <a:pt x="28773" y="149835"/>
                    <a:pt x="32921" y="150823"/>
                  </a:cubicBezTo>
                  <a:cubicBezTo>
                    <a:pt x="37037" y="151780"/>
                    <a:pt x="41185" y="152509"/>
                    <a:pt x="45377" y="153025"/>
                  </a:cubicBezTo>
                  <a:cubicBezTo>
                    <a:pt x="46274" y="153147"/>
                    <a:pt x="47185" y="153268"/>
                    <a:pt x="48081" y="153375"/>
                  </a:cubicBezTo>
                  <a:cubicBezTo>
                    <a:pt x="49282" y="153344"/>
                    <a:pt x="50345" y="153284"/>
                    <a:pt x="51287" y="153223"/>
                  </a:cubicBezTo>
                  <a:cubicBezTo>
                    <a:pt x="53140" y="153056"/>
                    <a:pt x="54538" y="152782"/>
                    <a:pt x="54568" y="152387"/>
                  </a:cubicBezTo>
                  <a:cubicBezTo>
                    <a:pt x="54614" y="152008"/>
                    <a:pt x="53262" y="151537"/>
                    <a:pt x="49631" y="150899"/>
                  </a:cubicBezTo>
                  <a:cubicBezTo>
                    <a:pt x="48720" y="150823"/>
                    <a:pt x="47352" y="150701"/>
                    <a:pt x="46213" y="150580"/>
                  </a:cubicBezTo>
                  <a:cubicBezTo>
                    <a:pt x="45074" y="150458"/>
                    <a:pt x="44162" y="150352"/>
                    <a:pt x="44162" y="150352"/>
                  </a:cubicBezTo>
                  <a:cubicBezTo>
                    <a:pt x="43478" y="150017"/>
                    <a:pt x="43934" y="149805"/>
                    <a:pt x="44390" y="149592"/>
                  </a:cubicBezTo>
                  <a:cubicBezTo>
                    <a:pt x="38557" y="148848"/>
                    <a:pt x="32753" y="147754"/>
                    <a:pt x="27269" y="145855"/>
                  </a:cubicBezTo>
                  <a:cubicBezTo>
                    <a:pt x="24520" y="144928"/>
                    <a:pt x="21892" y="143743"/>
                    <a:pt x="19370" y="142331"/>
                  </a:cubicBezTo>
                  <a:cubicBezTo>
                    <a:pt x="16894" y="140933"/>
                    <a:pt x="14615" y="139201"/>
                    <a:pt x="12579" y="137211"/>
                  </a:cubicBezTo>
                  <a:lnTo>
                    <a:pt x="12579" y="137211"/>
                  </a:lnTo>
                  <a:cubicBezTo>
                    <a:pt x="14630" y="139201"/>
                    <a:pt x="16939" y="140918"/>
                    <a:pt x="19431" y="142300"/>
                  </a:cubicBezTo>
                  <a:cubicBezTo>
                    <a:pt x="21983" y="143698"/>
                    <a:pt x="24656" y="144868"/>
                    <a:pt x="27406" y="145779"/>
                  </a:cubicBezTo>
                  <a:cubicBezTo>
                    <a:pt x="32981" y="147632"/>
                    <a:pt x="38860" y="148681"/>
                    <a:pt x="44785" y="149379"/>
                  </a:cubicBezTo>
                  <a:cubicBezTo>
                    <a:pt x="44998" y="149258"/>
                    <a:pt x="45089" y="149121"/>
                    <a:pt x="44800" y="148954"/>
                  </a:cubicBezTo>
                  <a:cubicBezTo>
                    <a:pt x="44527" y="148802"/>
                    <a:pt x="43858" y="148605"/>
                    <a:pt x="42582" y="148346"/>
                  </a:cubicBezTo>
                  <a:cubicBezTo>
                    <a:pt x="40820" y="147921"/>
                    <a:pt x="36810" y="147374"/>
                    <a:pt x="32480" y="146341"/>
                  </a:cubicBezTo>
                  <a:cubicBezTo>
                    <a:pt x="30292" y="145825"/>
                    <a:pt x="28135" y="145187"/>
                    <a:pt x="26008" y="144427"/>
                  </a:cubicBezTo>
                  <a:cubicBezTo>
                    <a:pt x="24975" y="144047"/>
                    <a:pt x="23988" y="143652"/>
                    <a:pt x="23061" y="143227"/>
                  </a:cubicBezTo>
                  <a:cubicBezTo>
                    <a:pt x="22135" y="142817"/>
                    <a:pt x="21284" y="142391"/>
                    <a:pt x="20524" y="141966"/>
                  </a:cubicBezTo>
                  <a:cubicBezTo>
                    <a:pt x="18443" y="140811"/>
                    <a:pt x="16499" y="139429"/>
                    <a:pt x="14706" y="137864"/>
                  </a:cubicBezTo>
                  <a:cubicBezTo>
                    <a:pt x="12914" y="136300"/>
                    <a:pt x="11364" y="134492"/>
                    <a:pt x="10058" y="132517"/>
                  </a:cubicBezTo>
                  <a:cubicBezTo>
                    <a:pt x="8736" y="130512"/>
                    <a:pt x="7718" y="128339"/>
                    <a:pt x="7004" y="126061"/>
                  </a:cubicBezTo>
                  <a:cubicBezTo>
                    <a:pt x="6640" y="124906"/>
                    <a:pt x="6336" y="123736"/>
                    <a:pt x="6123" y="122536"/>
                  </a:cubicBezTo>
                  <a:cubicBezTo>
                    <a:pt x="6001" y="121944"/>
                    <a:pt x="5910" y="121336"/>
                    <a:pt x="5819" y="120728"/>
                  </a:cubicBezTo>
                  <a:cubicBezTo>
                    <a:pt x="5743" y="120136"/>
                    <a:pt x="5667" y="119544"/>
                    <a:pt x="5637" y="118905"/>
                  </a:cubicBezTo>
                  <a:cubicBezTo>
                    <a:pt x="5439" y="116429"/>
                    <a:pt x="5455" y="113938"/>
                    <a:pt x="5667" y="111447"/>
                  </a:cubicBezTo>
                  <a:cubicBezTo>
                    <a:pt x="5895" y="108970"/>
                    <a:pt x="6290" y="106509"/>
                    <a:pt x="6867" y="104094"/>
                  </a:cubicBezTo>
                  <a:cubicBezTo>
                    <a:pt x="8007" y="99248"/>
                    <a:pt x="9814" y="94584"/>
                    <a:pt x="11850" y="90057"/>
                  </a:cubicBezTo>
                  <a:cubicBezTo>
                    <a:pt x="13324" y="86776"/>
                    <a:pt x="14904" y="83479"/>
                    <a:pt x="16438" y="80122"/>
                  </a:cubicBezTo>
                  <a:cubicBezTo>
                    <a:pt x="17987" y="76780"/>
                    <a:pt x="19491" y="73331"/>
                    <a:pt x="20767" y="69746"/>
                  </a:cubicBezTo>
                  <a:cubicBezTo>
                    <a:pt x="21102" y="68850"/>
                    <a:pt x="21390" y="67954"/>
                    <a:pt x="21694" y="67057"/>
                  </a:cubicBezTo>
                  <a:cubicBezTo>
                    <a:pt x="21983" y="66131"/>
                    <a:pt x="22287" y="65204"/>
                    <a:pt x="22530" y="64247"/>
                  </a:cubicBezTo>
                  <a:cubicBezTo>
                    <a:pt x="23031" y="62333"/>
                    <a:pt x="23396" y="60373"/>
                    <a:pt x="23623" y="58398"/>
                  </a:cubicBezTo>
                  <a:cubicBezTo>
                    <a:pt x="23836" y="56423"/>
                    <a:pt x="23912" y="54448"/>
                    <a:pt x="23836" y="52458"/>
                  </a:cubicBezTo>
                  <a:cubicBezTo>
                    <a:pt x="23775" y="50514"/>
                    <a:pt x="23593" y="48569"/>
                    <a:pt x="23304" y="46640"/>
                  </a:cubicBezTo>
                  <a:cubicBezTo>
                    <a:pt x="22514" y="41384"/>
                    <a:pt x="21132" y="36371"/>
                    <a:pt x="20312" y="31464"/>
                  </a:cubicBezTo>
                  <a:cubicBezTo>
                    <a:pt x="19902" y="29064"/>
                    <a:pt x="19643" y="26633"/>
                    <a:pt x="19567" y="24187"/>
                  </a:cubicBezTo>
                  <a:lnTo>
                    <a:pt x="19552" y="23291"/>
                  </a:lnTo>
                  <a:lnTo>
                    <a:pt x="19552" y="22395"/>
                  </a:lnTo>
                  <a:lnTo>
                    <a:pt x="19552" y="21939"/>
                  </a:lnTo>
                  <a:lnTo>
                    <a:pt x="19583" y="21498"/>
                  </a:lnTo>
                  <a:lnTo>
                    <a:pt x="19613" y="20632"/>
                  </a:lnTo>
                  <a:cubicBezTo>
                    <a:pt x="19658" y="20040"/>
                    <a:pt x="19719" y="19447"/>
                    <a:pt x="19780" y="18885"/>
                  </a:cubicBezTo>
                  <a:cubicBezTo>
                    <a:pt x="19856" y="18308"/>
                    <a:pt x="19947" y="17746"/>
                    <a:pt x="20023" y="17169"/>
                  </a:cubicBezTo>
                  <a:cubicBezTo>
                    <a:pt x="20418" y="14920"/>
                    <a:pt x="21086" y="12824"/>
                    <a:pt x="22028" y="11062"/>
                  </a:cubicBezTo>
                  <a:cubicBezTo>
                    <a:pt x="22499" y="10226"/>
                    <a:pt x="23061" y="9452"/>
                    <a:pt x="23715" y="8753"/>
                  </a:cubicBezTo>
                  <a:cubicBezTo>
                    <a:pt x="24353" y="8099"/>
                    <a:pt x="25067" y="7537"/>
                    <a:pt x="25857" y="7082"/>
                  </a:cubicBezTo>
                  <a:cubicBezTo>
                    <a:pt x="26646" y="6611"/>
                    <a:pt x="27497" y="6261"/>
                    <a:pt x="28394" y="6003"/>
                  </a:cubicBezTo>
                  <a:cubicBezTo>
                    <a:pt x="28834" y="5866"/>
                    <a:pt x="29305" y="5775"/>
                    <a:pt x="29776" y="5654"/>
                  </a:cubicBezTo>
                  <a:cubicBezTo>
                    <a:pt x="30262" y="5578"/>
                    <a:pt x="30733" y="5517"/>
                    <a:pt x="31204" y="5441"/>
                  </a:cubicBezTo>
                  <a:cubicBezTo>
                    <a:pt x="31690" y="5365"/>
                    <a:pt x="32176" y="5350"/>
                    <a:pt x="32662" y="5304"/>
                  </a:cubicBezTo>
                  <a:lnTo>
                    <a:pt x="33407" y="5274"/>
                  </a:lnTo>
                  <a:cubicBezTo>
                    <a:pt x="33650" y="5259"/>
                    <a:pt x="33893" y="5259"/>
                    <a:pt x="34151" y="5259"/>
                  </a:cubicBezTo>
                  <a:cubicBezTo>
                    <a:pt x="34281" y="5257"/>
                    <a:pt x="34412" y="5256"/>
                    <a:pt x="34543" y="5256"/>
                  </a:cubicBezTo>
                  <a:cubicBezTo>
                    <a:pt x="35391" y="5256"/>
                    <a:pt x="36256" y="5295"/>
                    <a:pt x="37098" y="5335"/>
                  </a:cubicBezTo>
                  <a:cubicBezTo>
                    <a:pt x="38830" y="5426"/>
                    <a:pt x="40304" y="5547"/>
                    <a:pt x="41519" y="5623"/>
                  </a:cubicBezTo>
                  <a:cubicBezTo>
                    <a:pt x="42524" y="5700"/>
                    <a:pt x="43338" y="5733"/>
                    <a:pt x="43968" y="5733"/>
                  </a:cubicBezTo>
                  <a:cubicBezTo>
                    <a:pt x="44090" y="5733"/>
                    <a:pt x="44206" y="5732"/>
                    <a:pt x="44314" y="5730"/>
                  </a:cubicBezTo>
                  <a:cubicBezTo>
                    <a:pt x="45651" y="5699"/>
                    <a:pt x="45939" y="5441"/>
                    <a:pt x="45301" y="5046"/>
                  </a:cubicBezTo>
                  <a:cubicBezTo>
                    <a:pt x="44663" y="4636"/>
                    <a:pt x="43144" y="4074"/>
                    <a:pt x="40866" y="3466"/>
                  </a:cubicBezTo>
                  <a:cubicBezTo>
                    <a:pt x="39726" y="3177"/>
                    <a:pt x="38389" y="2874"/>
                    <a:pt x="36870" y="2646"/>
                  </a:cubicBezTo>
                  <a:cubicBezTo>
                    <a:pt x="35292" y="2402"/>
                    <a:pt x="33700" y="2280"/>
                    <a:pt x="32095" y="2280"/>
                  </a:cubicBezTo>
                  <a:cubicBezTo>
                    <a:pt x="32001" y="2280"/>
                    <a:pt x="31906" y="2280"/>
                    <a:pt x="31812" y="2281"/>
                  </a:cubicBezTo>
                  <a:lnTo>
                    <a:pt x="31781" y="1765"/>
                  </a:lnTo>
                  <a:cubicBezTo>
                    <a:pt x="32316" y="1749"/>
                    <a:pt x="32849" y="1740"/>
                    <a:pt x="33382" y="1740"/>
                  </a:cubicBezTo>
                  <a:cubicBezTo>
                    <a:pt x="34392" y="1740"/>
                    <a:pt x="35400" y="1771"/>
                    <a:pt x="36415" y="1841"/>
                  </a:cubicBezTo>
                  <a:lnTo>
                    <a:pt x="39286" y="2023"/>
                  </a:lnTo>
                  <a:cubicBezTo>
                    <a:pt x="39691" y="2045"/>
                    <a:pt x="40024" y="2055"/>
                    <a:pt x="40296" y="2055"/>
                  </a:cubicBezTo>
                  <a:cubicBezTo>
                    <a:pt x="40972" y="2055"/>
                    <a:pt x="41274" y="1990"/>
                    <a:pt x="41382" y="1871"/>
                  </a:cubicBezTo>
                  <a:cubicBezTo>
                    <a:pt x="41519" y="1704"/>
                    <a:pt x="41261" y="1446"/>
                    <a:pt x="41093" y="1218"/>
                  </a:cubicBezTo>
                  <a:cubicBezTo>
                    <a:pt x="40911" y="990"/>
                    <a:pt x="40820" y="762"/>
                    <a:pt x="41306" y="671"/>
                  </a:cubicBezTo>
                  <a:cubicBezTo>
                    <a:pt x="39453" y="413"/>
                    <a:pt x="37554" y="185"/>
                    <a:pt x="35609" y="78"/>
                  </a:cubicBezTo>
                  <a:cubicBezTo>
                    <a:pt x="34857" y="26"/>
                    <a:pt x="34100" y="1"/>
                    <a:pt x="33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0"/>
          <p:cNvGrpSpPr/>
          <p:nvPr/>
        </p:nvGrpSpPr>
        <p:grpSpPr>
          <a:xfrm rot="5400000">
            <a:off x="10877347" y="4986933"/>
            <a:ext cx="1673324" cy="2302135"/>
            <a:chOff x="1913725" y="238075"/>
            <a:chExt cx="3807625" cy="5238475"/>
          </a:xfrm>
        </p:grpSpPr>
        <p:sp>
          <p:nvSpPr>
            <p:cNvPr id="269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37859" y="3210167"/>
            <a:ext cx="2531999" cy="33053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AE1C8"/>
              </a:solidFill>
              <a:latin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733" y="3707162"/>
            <a:ext cx="232490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List some of your favorite hobbies/ school activities</a:t>
            </a: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15921" y="3739837"/>
            <a:ext cx="3549588" cy="24364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AE1C8"/>
                </a:solidFill>
                <a:latin typeface="Arial"/>
                <a:sym typeface="Arial"/>
              </a:rPr>
              <a:t>List some of your favorite TV shows, music, books, movies</a:t>
            </a:r>
            <a:endParaRPr lang="en-US" sz="1867" kern="0" dirty="0">
              <a:solidFill>
                <a:srgbClr val="FAE1C8"/>
              </a:solidFill>
              <a:latin typeface="Arial"/>
              <a:sym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14998" y="204324"/>
            <a:ext cx="2637669" cy="31131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AE1C8"/>
                </a:solidFill>
                <a:latin typeface="Arial"/>
                <a:sym typeface="Arial"/>
              </a:rPr>
              <a:t>Number of siblings you have, pets (feel free to include a picture)</a:t>
            </a:r>
            <a:endParaRPr lang="en-US" sz="1867" kern="0" dirty="0">
              <a:solidFill>
                <a:srgbClr val="FAE1C8"/>
              </a:solidFill>
              <a:latin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71660" y="456871"/>
            <a:ext cx="2176981" cy="27684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8D2325"/>
                </a:solidFill>
                <a:latin typeface="Arial"/>
                <a:sym typeface="Arial"/>
              </a:rPr>
              <a:t>Favorite Quote</a:t>
            </a:r>
            <a:endParaRPr lang="en-US" sz="1867" kern="0" dirty="0">
              <a:solidFill>
                <a:srgbClr val="8D2325"/>
              </a:solidFill>
              <a:latin typeface="Arial"/>
              <a:sym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01059" y="3742646"/>
            <a:ext cx="3258557" cy="236636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541C1D"/>
                </a:solidFill>
                <a:latin typeface="Arial"/>
                <a:sym typeface="Arial"/>
              </a:rPr>
              <a:t>Make sure you include a picture of yourself!</a:t>
            </a:r>
            <a:endParaRPr lang="en-US" sz="1867" kern="0" dirty="0">
              <a:solidFill>
                <a:srgbClr val="541C1D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5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268;p30"/>
          <p:cNvGrpSpPr/>
          <p:nvPr/>
        </p:nvGrpSpPr>
        <p:grpSpPr>
          <a:xfrm rot="5400000">
            <a:off x="6175877" y="4777054"/>
            <a:ext cx="1673324" cy="2302135"/>
            <a:chOff x="1913725" y="238075"/>
            <a:chExt cx="3807625" cy="5238475"/>
          </a:xfrm>
        </p:grpSpPr>
        <p:sp>
          <p:nvSpPr>
            <p:cNvPr id="165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268;p30"/>
          <p:cNvGrpSpPr/>
          <p:nvPr/>
        </p:nvGrpSpPr>
        <p:grpSpPr>
          <a:xfrm rot="5400000">
            <a:off x="2400833" y="4893481"/>
            <a:ext cx="1673324" cy="2302135"/>
            <a:chOff x="1913725" y="238075"/>
            <a:chExt cx="3807625" cy="5238475"/>
          </a:xfrm>
        </p:grpSpPr>
        <p:sp>
          <p:nvSpPr>
            <p:cNvPr id="96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268;p30"/>
          <p:cNvGrpSpPr/>
          <p:nvPr/>
        </p:nvGrpSpPr>
        <p:grpSpPr>
          <a:xfrm rot="5400000">
            <a:off x="369649" y="1541214"/>
            <a:ext cx="1673324" cy="2302135"/>
            <a:chOff x="1913725" y="238075"/>
            <a:chExt cx="3807625" cy="5238475"/>
          </a:xfrm>
        </p:grpSpPr>
        <p:sp>
          <p:nvSpPr>
            <p:cNvPr id="142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268;p30"/>
          <p:cNvGrpSpPr/>
          <p:nvPr/>
        </p:nvGrpSpPr>
        <p:grpSpPr>
          <a:xfrm rot="5400000">
            <a:off x="4244086" y="1756533"/>
            <a:ext cx="1673324" cy="2302135"/>
            <a:chOff x="1913725" y="238075"/>
            <a:chExt cx="3807625" cy="5238475"/>
          </a:xfrm>
        </p:grpSpPr>
        <p:sp>
          <p:nvSpPr>
            <p:cNvPr id="119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268;p30"/>
          <p:cNvGrpSpPr/>
          <p:nvPr/>
        </p:nvGrpSpPr>
        <p:grpSpPr>
          <a:xfrm rot="5400000">
            <a:off x="10234715" y="-80764"/>
            <a:ext cx="1673324" cy="2302135"/>
            <a:chOff x="1913725" y="238075"/>
            <a:chExt cx="3807625" cy="5238475"/>
          </a:xfrm>
        </p:grpSpPr>
        <p:sp>
          <p:nvSpPr>
            <p:cNvPr id="73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-920378" y="-668726"/>
            <a:ext cx="6785516" cy="200317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 sz="4267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HELLO WORLD!</a:t>
            </a:r>
            <a:endParaRPr sz="4267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1004084" y="1473015"/>
            <a:ext cx="2783200" cy="89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3733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endParaRPr sz="3733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/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2267415" y="1301639"/>
            <a:ext cx="876400" cy="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8" name="Google Shape;268;p30"/>
          <p:cNvGrpSpPr/>
          <p:nvPr/>
        </p:nvGrpSpPr>
        <p:grpSpPr>
          <a:xfrm rot="5400000">
            <a:off x="10877347" y="4986933"/>
            <a:ext cx="1673324" cy="2302135"/>
            <a:chOff x="1913725" y="238075"/>
            <a:chExt cx="3807625" cy="5238475"/>
          </a:xfrm>
        </p:grpSpPr>
        <p:sp>
          <p:nvSpPr>
            <p:cNvPr id="269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37859" y="3210167"/>
            <a:ext cx="2531999" cy="33053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AE1C8"/>
              </a:solidFill>
              <a:latin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733" y="3707162"/>
            <a:ext cx="232490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List some of your favorite hobbies/ school activities</a:t>
            </a: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15921" y="3739837"/>
            <a:ext cx="3549588" cy="24364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541C1D"/>
                </a:solidFill>
                <a:latin typeface="Arial"/>
                <a:sym typeface="Arial"/>
              </a:rPr>
              <a:t>List some of your favorite TV shows, music, books, movies</a:t>
            </a:r>
            <a:endParaRPr lang="en-US" sz="1867" kern="0" dirty="0">
              <a:solidFill>
                <a:srgbClr val="541C1D"/>
              </a:solidFill>
              <a:latin typeface="Arial"/>
              <a:sym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14998" y="204324"/>
            <a:ext cx="2637669" cy="31131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541C1D"/>
                </a:solidFill>
                <a:latin typeface="Arial"/>
                <a:sym typeface="Arial"/>
              </a:rPr>
              <a:t>Number of siblings you have, pets (feel free to include a picture)</a:t>
            </a:r>
            <a:endParaRPr lang="en-US" sz="1867" kern="0" dirty="0">
              <a:solidFill>
                <a:srgbClr val="541C1D"/>
              </a:solidFill>
              <a:latin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17968" y="1184642"/>
            <a:ext cx="2176981" cy="27684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8D2325"/>
                </a:solidFill>
                <a:latin typeface="Arial"/>
                <a:sym typeface="Arial"/>
              </a:rPr>
              <a:t>Favorite Quote</a:t>
            </a:r>
            <a:endParaRPr lang="en-US" sz="1867" kern="0" dirty="0">
              <a:solidFill>
                <a:srgbClr val="8D2325"/>
              </a:solidFill>
              <a:latin typeface="Arial"/>
              <a:sym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01059" y="3742646"/>
            <a:ext cx="3258557" cy="236636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541C1D"/>
                </a:solidFill>
                <a:latin typeface="Arial"/>
                <a:sym typeface="Arial"/>
              </a:rPr>
              <a:t>Make sure you include a picture of yourself!</a:t>
            </a:r>
            <a:endParaRPr lang="en-US" sz="1867" kern="0" dirty="0">
              <a:solidFill>
                <a:srgbClr val="541C1D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8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rot="10800000">
            <a:off x="102026" y="244000"/>
            <a:ext cx="3771909" cy="2290760"/>
          </a:xfrm>
          <a:custGeom>
            <a:avLst/>
            <a:gdLst/>
            <a:ahLst/>
            <a:cxnLst/>
            <a:rect l="l" t="t" r="r" b="b"/>
            <a:pathLst>
              <a:path w="282399" h="187511" extrusionOk="0">
                <a:moveTo>
                  <a:pt x="146637" y="1"/>
                </a:moveTo>
                <a:cubicBezTo>
                  <a:pt x="118086" y="1"/>
                  <a:pt x="89551" y="1375"/>
                  <a:pt x="61124" y="4122"/>
                </a:cubicBezTo>
                <a:cubicBezTo>
                  <a:pt x="60422" y="4190"/>
                  <a:pt x="59797" y="4211"/>
                  <a:pt x="59244" y="4211"/>
                </a:cubicBezTo>
                <a:cubicBezTo>
                  <a:pt x="58290" y="4211"/>
                  <a:pt x="57550" y="4147"/>
                  <a:pt x="57000" y="4147"/>
                </a:cubicBezTo>
                <a:cubicBezTo>
                  <a:pt x="55571" y="4147"/>
                  <a:pt x="55419" y="4576"/>
                  <a:pt x="56106" y="7661"/>
                </a:cubicBezTo>
                <a:lnTo>
                  <a:pt x="55993" y="7643"/>
                </a:lnTo>
                <a:lnTo>
                  <a:pt x="55993" y="7643"/>
                </a:lnTo>
                <a:cubicBezTo>
                  <a:pt x="56911" y="14665"/>
                  <a:pt x="62398" y="21107"/>
                  <a:pt x="60918" y="28036"/>
                </a:cubicBezTo>
                <a:cubicBezTo>
                  <a:pt x="60225" y="31201"/>
                  <a:pt x="58147" y="33860"/>
                  <a:pt x="56012" y="36294"/>
                </a:cubicBezTo>
                <a:cubicBezTo>
                  <a:pt x="47379" y="46088"/>
                  <a:pt x="36892" y="54010"/>
                  <a:pt x="27266" y="62830"/>
                </a:cubicBezTo>
                <a:cubicBezTo>
                  <a:pt x="17641" y="71631"/>
                  <a:pt x="8652" y="81725"/>
                  <a:pt x="4326" y="94028"/>
                </a:cubicBezTo>
                <a:cubicBezTo>
                  <a:pt x="0" y="106332"/>
                  <a:pt x="1199" y="121276"/>
                  <a:pt x="10132" y="130789"/>
                </a:cubicBezTo>
                <a:cubicBezTo>
                  <a:pt x="16517" y="137605"/>
                  <a:pt x="26012" y="140957"/>
                  <a:pt x="32042" y="148111"/>
                </a:cubicBezTo>
                <a:cubicBezTo>
                  <a:pt x="36686" y="153616"/>
                  <a:pt x="38821" y="160864"/>
                  <a:pt x="43465" y="166388"/>
                </a:cubicBezTo>
                <a:cubicBezTo>
                  <a:pt x="48016" y="171837"/>
                  <a:pt x="54607" y="175152"/>
                  <a:pt x="61180" y="177793"/>
                </a:cubicBezTo>
                <a:cubicBezTo>
                  <a:pt x="77375" y="184249"/>
                  <a:pt x="94558" y="187511"/>
                  <a:pt x="111805" y="187511"/>
                </a:cubicBezTo>
                <a:cubicBezTo>
                  <a:pt x="121621" y="187511"/>
                  <a:pt x="131457" y="186454"/>
                  <a:pt x="141143" y="184328"/>
                </a:cubicBezTo>
                <a:cubicBezTo>
                  <a:pt x="163353" y="179422"/>
                  <a:pt x="184589" y="168879"/>
                  <a:pt x="207323" y="168598"/>
                </a:cubicBezTo>
                <a:cubicBezTo>
                  <a:pt x="207648" y="168594"/>
                  <a:pt x="207974" y="168592"/>
                  <a:pt x="208300" y="168592"/>
                </a:cubicBezTo>
                <a:cubicBezTo>
                  <a:pt x="212694" y="168592"/>
                  <a:pt x="217158" y="168916"/>
                  <a:pt x="221563" y="168916"/>
                </a:cubicBezTo>
                <a:cubicBezTo>
                  <a:pt x="226409" y="168916"/>
                  <a:pt x="231183" y="168524"/>
                  <a:pt x="235713" y="166875"/>
                </a:cubicBezTo>
                <a:cubicBezTo>
                  <a:pt x="244327" y="163729"/>
                  <a:pt x="250750" y="156444"/>
                  <a:pt x="255956" y="148897"/>
                </a:cubicBezTo>
                <a:cubicBezTo>
                  <a:pt x="275020" y="121238"/>
                  <a:pt x="282398" y="85807"/>
                  <a:pt x="276013" y="52830"/>
                </a:cubicBezTo>
                <a:cubicBezTo>
                  <a:pt x="273953" y="42287"/>
                  <a:pt x="270395" y="31688"/>
                  <a:pt x="263147" y="23748"/>
                </a:cubicBezTo>
                <a:cubicBezTo>
                  <a:pt x="254402" y="14159"/>
                  <a:pt x="241443" y="9646"/>
                  <a:pt x="228803" y="6762"/>
                </a:cubicBezTo>
                <a:cubicBezTo>
                  <a:pt x="206930" y="1762"/>
                  <a:pt x="184402" y="508"/>
                  <a:pt x="161986" y="133"/>
                </a:cubicBezTo>
                <a:cubicBezTo>
                  <a:pt x="156869" y="45"/>
                  <a:pt x="151753" y="1"/>
                  <a:pt x="1466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-920378" y="-668726"/>
            <a:ext cx="6785516" cy="200317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 sz="4267" dirty="0">
                <a:solidFill>
                  <a:schemeClr val="accent2"/>
                </a:solidFill>
              </a:rPr>
              <a:t>HELLO WORLD!</a:t>
            </a:r>
            <a:endParaRPr sz="4267" dirty="0">
              <a:solidFill>
                <a:schemeClr val="accent2"/>
              </a:solidFill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1004084" y="1473015"/>
            <a:ext cx="2783200" cy="89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3733" dirty="0">
                <a:solidFill>
                  <a:schemeClr val="accent2"/>
                </a:solidFill>
              </a:rPr>
              <a:t>Name</a:t>
            </a:r>
            <a:endParaRPr sz="3733" dirty="0">
              <a:solidFill>
                <a:schemeClr val="accent2"/>
              </a:solidFill>
            </a:endParaRPr>
          </a:p>
          <a:p>
            <a:pPr marL="0" indent="0"/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2267415" y="1301639"/>
            <a:ext cx="876400" cy="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84" name="Google Shape;184;p30"/>
          <p:cNvGrpSpPr/>
          <p:nvPr/>
        </p:nvGrpSpPr>
        <p:grpSpPr>
          <a:xfrm flipH="1">
            <a:off x="9343741" y="-1065720"/>
            <a:ext cx="3406411" cy="4636283"/>
            <a:chOff x="1882000" y="238175"/>
            <a:chExt cx="3843550" cy="5231250"/>
          </a:xfrm>
        </p:grpSpPr>
        <p:sp>
          <p:nvSpPr>
            <p:cNvPr id="185" name="Google Shape;185;p30"/>
            <p:cNvSpPr/>
            <p:nvPr/>
          </p:nvSpPr>
          <p:spPr>
            <a:xfrm>
              <a:off x="1882000" y="5324550"/>
              <a:ext cx="558025" cy="144875"/>
            </a:xfrm>
            <a:custGeom>
              <a:avLst/>
              <a:gdLst/>
              <a:ahLst/>
              <a:cxnLst/>
              <a:rect l="l" t="t" r="r" b="b"/>
              <a:pathLst>
                <a:path w="22321" h="5795" extrusionOk="0">
                  <a:moveTo>
                    <a:pt x="2380" y="1"/>
                  </a:moveTo>
                  <a:cubicBezTo>
                    <a:pt x="642" y="1"/>
                    <a:pt x="0" y="2720"/>
                    <a:pt x="1883" y="3087"/>
                  </a:cubicBezTo>
                  <a:lnTo>
                    <a:pt x="1883" y="3071"/>
                  </a:lnTo>
                  <a:cubicBezTo>
                    <a:pt x="7976" y="4257"/>
                    <a:pt x="14118" y="5167"/>
                    <a:pt x="20309" y="5784"/>
                  </a:cubicBezTo>
                  <a:cubicBezTo>
                    <a:pt x="20374" y="5791"/>
                    <a:pt x="20437" y="5794"/>
                    <a:pt x="20498" y="5794"/>
                  </a:cubicBezTo>
                  <a:cubicBezTo>
                    <a:pt x="22320" y="5794"/>
                    <a:pt x="22242" y="2837"/>
                    <a:pt x="20309" y="2632"/>
                  </a:cubicBezTo>
                  <a:cubicBezTo>
                    <a:pt x="14394" y="2031"/>
                    <a:pt x="8545" y="1170"/>
                    <a:pt x="2712" y="33"/>
                  </a:cubicBezTo>
                  <a:cubicBezTo>
                    <a:pt x="2598" y="11"/>
                    <a:pt x="2487" y="1"/>
                    <a:pt x="2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902125" y="5126700"/>
              <a:ext cx="745075" cy="133850"/>
            </a:xfrm>
            <a:custGeom>
              <a:avLst/>
              <a:gdLst/>
              <a:ahLst/>
              <a:cxnLst/>
              <a:rect l="l" t="t" r="r" b="b"/>
              <a:pathLst>
                <a:path w="29803" h="5354" extrusionOk="0">
                  <a:moveTo>
                    <a:pt x="2281" y="1"/>
                  </a:moveTo>
                  <a:cubicBezTo>
                    <a:pt x="599" y="1"/>
                    <a:pt x="1" y="2666"/>
                    <a:pt x="1842" y="3088"/>
                  </a:cubicBezTo>
                  <a:lnTo>
                    <a:pt x="1842" y="3072"/>
                  </a:lnTo>
                  <a:cubicBezTo>
                    <a:pt x="8341" y="4588"/>
                    <a:pt x="14982" y="5353"/>
                    <a:pt x="21635" y="5353"/>
                  </a:cubicBezTo>
                  <a:cubicBezTo>
                    <a:pt x="23681" y="5353"/>
                    <a:pt x="25729" y="5281"/>
                    <a:pt x="27774" y="5136"/>
                  </a:cubicBezTo>
                  <a:cubicBezTo>
                    <a:pt x="29743" y="4993"/>
                    <a:pt x="29803" y="1979"/>
                    <a:pt x="27909" y="1979"/>
                  </a:cubicBezTo>
                  <a:cubicBezTo>
                    <a:pt x="27865" y="1979"/>
                    <a:pt x="27820" y="1980"/>
                    <a:pt x="27774" y="1984"/>
                  </a:cubicBezTo>
                  <a:cubicBezTo>
                    <a:pt x="25748" y="2128"/>
                    <a:pt x="23721" y="2200"/>
                    <a:pt x="21696" y="2200"/>
                  </a:cubicBezTo>
                  <a:cubicBezTo>
                    <a:pt x="15304" y="2200"/>
                    <a:pt x="8930" y="1481"/>
                    <a:pt x="2687" y="50"/>
                  </a:cubicBezTo>
                  <a:cubicBezTo>
                    <a:pt x="2546" y="16"/>
                    <a:pt x="2410" y="1"/>
                    <a:pt x="2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942625" y="4908150"/>
              <a:ext cx="931275" cy="212075"/>
            </a:xfrm>
            <a:custGeom>
              <a:avLst/>
              <a:gdLst/>
              <a:ahLst/>
              <a:cxnLst/>
              <a:rect l="l" t="t" r="r" b="b"/>
              <a:pathLst>
                <a:path w="37251" h="8483" extrusionOk="0">
                  <a:moveTo>
                    <a:pt x="2505" y="0"/>
                  </a:moveTo>
                  <a:cubicBezTo>
                    <a:pt x="705" y="0"/>
                    <a:pt x="1" y="2792"/>
                    <a:pt x="1928" y="3056"/>
                  </a:cubicBezTo>
                  <a:cubicBezTo>
                    <a:pt x="12847" y="4568"/>
                    <a:pt x="23717" y="6355"/>
                    <a:pt x="34538" y="8451"/>
                  </a:cubicBezTo>
                  <a:cubicBezTo>
                    <a:pt x="34652" y="8472"/>
                    <a:pt x="34763" y="8483"/>
                    <a:pt x="34869" y="8483"/>
                  </a:cubicBezTo>
                  <a:cubicBezTo>
                    <a:pt x="36608" y="8483"/>
                    <a:pt x="37250" y="5764"/>
                    <a:pt x="35383" y="5396"/>
                  </a:cubicBezTo>
                  <a:lnTo>
                    <a:pt x="35366" y="5396"/>
                  </a:lnTo>
                  <a:cubicBezTo>
                    <a:pt x="24545" y="3316"/>
                    <a:pt x="13675" y="1513"/>
                    <a:pt x="2757" y="18"/>
                  </a:cubicBezTo>
                  <a:cubicBezTo>
                    <a:pt x="2671" y="6"/>
                    <a:pt x="2587" y="0"/>
                    <a:pt x="25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953300" y="4654225"/>
              <a:ext cx="1117475" cy="219500"/>
            </a:xfrm>
            <a:custGeom>
              <a:avLst/>
              <a:gdLst/>
              <a:ahLst/>
              <a:cxnLst/>
              <a:rect l="l" t="t" r="r" b="b"/>
              <a:pathLst>
                <a:path w="44699" h="8780" extrusionOk="0">
                  <a:moveTo>
                    <a:pt x="2487" y="0"/>
                  </a:moveTo>
                  <a:cubicBezTo>
                    <a:pt x="697" y="0"/>
                    <a:pt x="0" y="2779"/>
                    <a:pt x="1907" y="3058"/>
                  </a:cubicBezTo>
                  <a:lnTo>
                    <a:pt x="41942" y="8762"/>
                  </a:lnTo>
                  <a:cubicBezTo>
                    <a:pt x="42029" y="8774"/>
                    <a:pt x="42113" y="8779"/>
                    <a:pt x="42196" y="8779"/>
                  </a:cubicBezTo>
                  <a:cubicBezTo>
                    <a:pt x="44009" y="8779"/>
                    <a:pt x="44699" y="5987"/>
                    <a:pt x="42787" y="5707"/>
                  </a:cubicBezTo>
                  <a:lnTo>
                    <a:pt x="42787" y="5707"/>
                  </a:lnTo>
                  <a:lnTo>
                    <a:pt x="42787" y="5723"/>
                  </a:lnTo>
                  <a:lnTo>
                    <a:pt x="2752" y="20"/>
                  </a:lnTo>
                  <a:cubicBezTo>
                    <a:pt x="2661" y="7"/>
                    <a:pt x="2573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952750" y="4417925"/>
              <a:ext cx="1341925" cy="269300"/>
            </a:xfrm>
            <a:custGeom>
              <a:avLst/>
              <a:gdLst/>
              <a:ahLst/>
              <a:cxnLst/>
              <a:rect l="l" t="t" r="r" b="b"/>
              <a:pathLst>
                <a:path w="53677" h="10772" extrusionOk="0">
                  <a:moveTo>
                    <a:pt x="1768" y="1"/>
                  </a:moveTo>
                  <a:cubicBezTo>
                    <a:pt x="0" y="1"/>
                    <a:pt x="90" y="2934"/>
                    <a:pt x="1994" y="3168"/>
                  </a:cubicBezTo>
                  <a:cubicBezTo>
                    <a:pt x="18388" y="5264"/>
                    <a:pt x="34701" y="7799"/>
                    <a:pt x="50949" y="10739"/>
                  </a:cubicBezTo>
                  <a:cubicBezTo>
                    <a:pt x="51064" y="10761"/>
                    <a:pt x="51174" y="10771"/>
                    <a:pt x="51281" y="10771"/>
                  </a:cubicBezTo>
                  <a:cubicBezTo>
                    <a:pt x="53021" y="10771"/>
                    <a:pt x="53676" y="8053"/>
                    <a:pt x="51778" y="7701"/>
                  </a:cubicBezTo>
                  <a:lnTo>
                    <a:pt x="51794" y="7701"/>
                  </a:lnTo>
                  <a:cubicBezTo>
                    <a:pt x="35254" y="4711"/>
                    <a:pt x="18665" y="2144"/>
                    <a:pt x="1994" y="16"/>
                  </a:cubicBezTo>
                  <a:cubicBezTo>
                    <a:pt x="1916" y="6"/>
                    <a:pt x="1840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030325" y="4168875"/>
              <a:ext cx="1503550" cy="263650"/>
            </a:xfrm>
            <a:custGeom>
              <a:avLst/>
              <a:gdLst/>
              <a:ahLst/>
              <a:cxnLst/>
              <a:rect l="l" t="t" r="r" b="b"/>
              <a:pathLst>
                <a:path w="60142" h="10546" extrusionOk="0">
                  <a:moveTo>
                    <a:pt x="1769" y="1"/>
                  </a:moveTo>
                  <a:cubicBezTo>
                    <a:pt x="1" y="1"/>
                    <a:pt x="96" y="2921"/>
                    <a:pt x="2011" y="3170"/>
                  </a:cubicBezTo>
                  <a:lnTo>
                    <a:pt x="58131" y="10530"/>
                  </a:lnTo>
                  <a:cubicBezTo>
                    <a:pt x="58211" y="10541"/>
                    <a:pt x="58287" y="10545"/>
                    <a:pt x="58361" y="10545"/>
                  </a:cubicBezTo>
                  <a:cubicBezTo>
                    <a:pt x="60142" y="10545"/>
                    <a:pt x="60051" y="7628"/>
                    <a:pt x="58131" y="7378"/>
                  </a:cubicBezTo>
                  <a:lnTo>
                    <a:pt x="58131" y="7362"/>
                  </a:lnTo>
                  <a:lnTo>
                    <a:pt x="2011" y="18"/>
                  </a:lnTo>
                  <a:cubicBezTo>
                    <a:pt x="1927" y="6"/>
                    <a:pt x="1846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2053025" y="3957375"/>
              <a:ext cx="1626750" cy="225075"/>
            </a:xfrm>
            <a:custGeom>
              <a:avLst/>
              <a:gdLst/>
              <a:ahLst/>
              <a:cxnLst/>
              <a:rect l="l" t="t" r="r" b="b"/>
              <a:pathLst>
                <a:path w="65070" h="9003" extrusionOk="0">
                  <a:moveTo>
                    <a:pt x="1811" y="1"/>
                  </a:moveTo>
                  <a:cubicBezTo>
                    <a:pt x="0" y="1"/>
                    <a:pt x="68" y="2961"/>
                    <a:pt x="2013" y="3165"/>
                  </a:cubicBezTo>
                  <a:cubicBezTo>
                    <a:pt x="22323" y="5472"/>
                    <a:pt x="42665" y="7422"/>
                    <a:pt x="63040" y="8998"/>
                  </a:cubicBezTo>
                  <a:cubicBezTo>
                    <a:pt x="63086" y="9001"/>
                    <a:pt x="63131" y="9003"/>
                    <a:pt x="63175" y="9003"/>
                  </a:cubicBezTo>
                  <a:cubicBezTo>
                    <a:pt x="65070" y="9003"/>
                    <a:pt x="65025" y="5988"/>
                    <a:pt x="63040" y="5829"/>
                  </a:cubicBezTo>
                  <a:cubicBezTo>
                    <a:pt x="42665" y="4253"/>
                    <a:pt x="22323" y="2320"/>
                    <a:pt x="2013" y="13"/>
                  </a:cubicBezTo>
                  <a:cubicBezTo>
                    <a:pt x="1943" y="5"/>
                    <a:pt x="1876" y="1"/>
                    <a:pt x="1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2048600" y="3685950"/>
              <a:ext cx="1980925" cy="249475"/>
            </a:xfrm>
            <a:custGeom>
              <a:avLst/>
              <a:gdLst/>
              <a:ahLst/>
              <a:cxnLst/>
              <a:rect l="l" t="t" r="r" b="b"/>
              <a:pathLst>
                <a:path w="79237" h="9979" extrusionOk="0">
                  <a:moveTo>
                    <a:pt x="1783" y="1"/>
                  </a:moveTo>
                  <a:cubicBezTo>
                    <a:pt x="1" y="1"/>
                    <a:pt x="91" y="2934"/>
                    <a:pt x="2011" y="3168"/>
                  </a:cubicBezTo>
                  <a:cubicBezTo>
                    <a:pt x="26984" y="6288"/>
                    <a:pt x="52055" y="8546"/>
                    <a:pt x="77207" y="9976"/>
                  </a:cubicBezTo>
                  <a:cubicBezTo>
                    <a:pt x="77242" y="9978"/>
                    <a:pt x="77278" y="9979"/>
                    <a:pt x="77312" y="9979"/>
                  </a:cubicBezTo>
                  <a:cubicBezTo>
                    <a:pt x="79237" y="9979"/>
                    <a:pt x="79202" y="6919"/>
                    <a:pt x="77207" y="6808"/>
                  </a:cubicBezTo>
                  <a:cubicBezTo>
                    <a:pt x="52071" y="5394"/>
                    <a:pt x="27000" y="3119"/>
                    <a:pt x="2011" y="16"/>
                  </a:cubicBezTo>
                  <a:cubicBezTo>
                    <a:pt x="1932" y="6"/>
                    <a:pt x="1856" y="1"/>
                    <a:pt x="1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2052250" y="3492700"/>
              <a:ext cx="2025975" cy="294250"/>
            </a:xfrm>
            <a:custGeom>
              <a:avLst/>
              <a:gdLst/>
              <a:ahLst/>
              <a:cxnLst/>
              <a:rect l="l" t="t" r="r" b="b"/>
              <a:pathLst>
                <a:path w="81039" h="11770" extrusionOk="0">
                  <a:moveTo>
                    <a:pt x="1808" y="0"/>
                  </a:moveTo>
                  <a:cubicBezTo>
                    <a:pt x="0" y="0"/>
                    <a:pt x="82" y="2944"/>
                    <a:pt x="2011" y="3164"/>
                  </a:cubicBezTo>
                  <a:lnTo>
                    <a:pt x="79027" y="11759"/>
                  </a:lnTo>
                  <a:cubicBezTo>
                    <a:pt x="79092" y="11766"/>
                    <a:pt x="79155" y="11769"/>
                    <a:pt x="79216" y="11769"/>
                  </a:cubicBezTo>
                  <a:cubicBezTo>
                    <a:pt x="81038" y="11769"/>
                    <a:pt x="80960" y="8811"/>
                    <a:pt x="79027" y="8591"/>
                  </a:cubicBezTo>
                  <a:lnTo>
                    <a:pt x="2011" y="12"/>
                  </a:lnTo>
                  <a:cubicBezTo>
                    <a:pt x="1941" y="4"/>
                    <a:pt x="1874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2104300" y="3226700"/>
              <a:ext cx="2267300" cy="419175"/>
            </a:xfrm>
            <a:custGeom>
              <a:avLst/>
              <a:gdLst/>
              <a:ahLst/>
              <a:cxnLst/>
              <a:rect l="l" t="t" r="r" b="b"/>
              <a:pathLst>
                <a:path w="90692" h="16767" extrusionOk="0">
                  <a:moveTo>
                    <a:pt x="1962" y="0"/>
                  </a:moveTo>
                  <a:cubicBezTo>
                    <a:pt x="344" y="0"/>
                    <a:pt x="1" y="2829"/>
                    <a:pt x="1700" y="3097"/>
                  </a:cubicBezTo>
                  <a:lnTo>
                    <a:pt x="68707" y="13690"/>
                  </a:lnTo>
                  <a:lnTo>
                    <a:pt x="87944" y="16745"/>
                  </a:lnTo>
                  <a:cubicBezTo>
                    <a:pt x="88040" y="16760"/>
                    <a:pt x="88133" y="16767"/>
                    <a:pt x="88223" y="16767"/>
                  </a:cubicBezTo>
                  <a:cubicBezTo>
                    <a:pt x="90003" y="16767"/>
                    <a:pt x="90691" y="14000"/>
                    <a:pt x="88789" y="13690"/>
                  </a:cubicBezTo>
                  <a:lnTo>
                    <a:pt x="88773" y="13690"/>
                  </a:lnTo>
                  <a:lnTo>
                    <a:pt x="21783" y="3113"/>
                  </a:lnTo>
                  <a:lnTo>
                    <a:pt x="5872" y="586"/>
                  </a:lnTo>
                  <a:lnTo>
                    <a:pt x="5872" y="586"/>
                  </a:lnTo>
                  <a:cubicBezTo>
                    <a:pt x="5662" y="446"/>
                    <a:pt x="5409" y="350"/>
                    <a:pt x="5112" y="318"/>
                  </a:cubicBezTo>
                  <a:lnTo>
                    <a:pt x="2123" y="10"/>
                  </a:lnTo>
                  <a:cubicBezTo>
                    <a:pt x="2068" y="3"/>
                    <a:pt x="2014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2057125" y="2973525"/>
              <a:ext cx="2511225" cy="426325"/>
            </a:xfrm>
            <a:custGeom>
              <a:avLst/>
              <a:gdLst/>
              <a:ahLst/>
              <a:cxnLst/>
              <a:rect l="l" t="t" r="r" b="b"/>
              <a:pathLst>
                <a:path w="100449" h="17053" extrusionOk="0">
                  <a:moveTo>
                    <a:pt x="1796" y="1"/>
                  </a:moveTo>
                  <a:cubicBezTo>
                    <a:pt x="0" y="1"/>
                    <a:pt x="87" y="2947"/>
                    <a:pt x="2011" y="3166"/>
                  </a:cubicBezTo>
                  <a:cubicBezTo>
                    <a:pt x="27033" y="6026"/>
                    <a:pt x="51974" y="9470"/>
                    <a:pt x="76833" y="13500"/>
                  </a:cubicBezTo>
                  <a:cubicBezTo>
                    <a:pt x="83803" y="14637"/>
                    <a:pt x="90758" y="15807"/>
                    <a:pt x="97712" y="17026"/>
                  </a:cubicBezTo>
                  <a:cubicBezTo>
                    <a:pt x="97817" y="17044"/>
                    <a:pt x="97919" y="17052"/>
                    <a:pt x="98017" y="17052"/>
                  </a:cubicBezTo>
                  <a:cubicBezTo>
                    <a:pt x="99777" y="17052"/>
                    <a:pt x="100448" y="14310"/>
                    <a:pt x="98540" y="13971"/>
                  </a:cubicBezTo>
                  <a:lnTo>
                    <a:pt x="98540" y="13971"/>
                  </a:lnTo>
                  <a:lnTo>
                    <a:pt x="98540" y="13987"/>
                  </a:lnTo>
                  <a:cubicBezTo>
                    <a:pt x="73681" y="9617"/>
                    <a:pt x="48708" y="5831"/>
                    <a:pt x="23653" y="2630"/>
                  </a:cubicBezTo>
                  <a:cubicBezTo>
                    <a:pt x="16439" y="1704"/>
                    <a:pt x="9225" y="826"/>
                    <a:pt x="2011" y="14"/>
                  </a:cubicBezTo>
                  <a:cubicBezTo>
                    <a:pt x="1937" y="5"/>
                    <a:pt x="1865" y="1"/>
                    <a:pt x="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2204900" y="2704000"/>
              <a:ext cx="2609750" cy="449700"/>
            </a:xfrm>
            <a:custGeom>
              <a:avLst/>
              <a:gdLst/>
              <a:ahLst/>
              <a:cxnLst/>
              <a:rect l="l" t="t" r="r" b="b"/>
              <a:pathLst>
                <a:path w="104390" h="17988" extrusionOk="0">
                  <a:moveTo>
                    <a:pt x="1882" y="0"/>
                  </a:moveTo>
                  <a:cubicBezTo>
                    <a:pt x="1" y="0"/>
                    <a:pt x="50" y="3016"/>
                    <a:pt x="2031" y="3159"/>
                  </a:cubicBezTo>
                  <a:cubicBezTo>
                    <a:pt x="28174" y="5092"/>
                    <a:pt x="54203" y="8537"/>
                    <a:pt x="79956" y="13427"/>
                  </a:cubicBezTo>
                  <a:cubicBezTo>
                    <a:pt x="87235" y="14808"/>
                    <a:pt x="94482" y="16319"/>
                    <a:pt x="101696" y="17944"/>
                  </a:cubicBezTo>
                  <a:cubicBezTo>
                    <a:pt x="101828" y="17974"/>
                    <a:pt x="101956" y="17987"/>
                    <a:pt x="102078" y="17987"/>
                  </a:cubicBezTo>
                  <a:cubicBezTo>
                    <a:pt x="103778" y="17987"/>
                    <a:pt x="104390" y="15315"/>
                    <a:pt x="102541" y="14906"/>
                  </a:cubicBezTo>
                  <a:cubicBezTo>
                    <a:pt x="76788" y="9138"/>
                    <a:pt x="50726" y="4848"/>
                    <a:pt x="24485" y="2037"/>
                  </a:cubicBezTo>
                  <a:cubicBezTo>
                    <a:pt x="17011" y="1241"/>
                    <a:pt x="9521" y="559"/>
                    <a:pt x="2031" y="6"/>
                  </a:cubicBezTo>
                  <a:cubicBezTo>
                    <a:pt x="1980" y="2"/>
                    <a:pt x="1930" y="0"/>
                    <a:pt x="1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184325" y="2504250"/>
              <a:ext cx="2849650" cy="431375"/>
            </a:xfrm>
            <a:custGeom>
              <a:avLst/>
              <a:gdLst/>
              <a:ahLst/>
              <a:cxnLst/>
              <a:rect l="l" t="t" r="r" b="b"/>
              <a:pathLst>
                <a:path w="113986" h="17255" extrusionOk="0">
                  <a:moveTo>
                    <a:pt x="2505" y="1"/>
                  </a:moveTo>
                  <a:cubicBezTo>
                    <a:pt x="705" y="1"/>
                    <a:pt x="0" y="2793"/>
                    <a:pt x="1928" y="3057"/>
                  </a:cubicBezTo>
                  <a:cubicBezTo>
                    <a:pt x="30459" y="7087"/>
                    <a:pt x="59039" y="10856"/>
                    <a:pt x="87652" y="14349"/>
                  </a:cubicBezTo>
                  <a:cubicBezTo>
                    <a:pt x="95760" y="15340"/>
                    <a:pt x="103867" y="16299"/>
                    <a:pt x="111975" y="17241"/>
                  </a:cubicBezTo>
                  <a:cubicBezTo>
                    <a:pt x="112049" y="17251"/>
                    <a:pt x="112121" y="17255"/>
                    <a:pt x="112190" y="17255"/>
                  </a:cubicBezTo>
                  <a:cubicBezTo>
                    <a:pt x="113986" y="17255"/>
                    <a:pt x="113900" y="14308"/>
                    <a:pt x="111975" y="14089"/>
                  </a:cubicBezTo>
                  <a:cubicBezTo>
                    <a:pt x="83525" y="10775"/>
                    <a:pt x="55091" y="7184"/>
                    <a:pt x="26706" y="3333"/>
                  </a:cubicBezTo>
                  <a:cubicBezTo>
                    <a:pt x="18728" y="2245"/>
                    <a:pt x="10734" y="1140"/>
                    <a:pt x="2756" y="19"/>
                  </a:cubicBezTo>
                  <a:cubicBezTo>
                    <a:pt x="2670" y="7"/>
                    <a:pt x="2586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255750" y="2233425"/>
              <a:ext cx="2944500" cy="480650"/>
            </a:xfrm>
            <a:custGeom>
              <a:avLst/>
              <a:gdLst/>
              <a:ahLst/>
              <a:cxnLst/>
              <a:rect l="l" t="t" r="r" b="b"/>
              <a:pathLst>
                <a:path w="117780" h="19226" extrusionOk="0">
                  <a:moveTo>
                    <a:pt x="1795" y="1"/>
                  </a:moveTo>
                  <a:cubicBezTo>
                    <a:pt x="1" y="1"/>
                    <a:pt x="87" y="2932"/>
                    <a:pt x="2011" y="3166"/>
                  </a:cubicBezTo>
                  <a:cubicBezTo>
                    <a:pt x="31501" y="6741"/>
                    <a:pt x="60943" y="10770"/>
                    <a:pt x="90303" y="15287"/>
                  </a:cubicBezTo>
                  <a:cubicBezTo>
                    <a:pt x="98557" y="16555"/>
                    <a:pt x="106795" y="17855"/>
                    <a:pt x="115032" y="19203"/>
                  </a:cubicBezTo>
                  <a:cubicBezTo>
                    <a:pt x="115129" y="19218"/>
                    <a:pt x="115222" y="19225"/>
                    <a:pt x="115313" y="19225"/>
                  </a:cubicBezTo>
                  <a:cubicBezTo>
                    <a:pt x="117106" y="19225"/>
                    <a:pt x="117779" y="16458"/>
                    <a:pt x="115877" y="16148"/>
                  </a:cubicBezTo>
                  <a:lnTo>
                    <a:pt x="115877" y="16148"/>
                  </a:lnTo>
                  <a:lnTo>
                    <a:pt x="115877" y="16165"/>
                  </a:lnTo>
                  <a:cubicBezTo>
                    <a:pt x="86387" y="11355"/>
                    <a:pt x="56816" y="7033"/>
                    <a:pt x="27180" y="3183"/>
                  </a:cubicBezTo>
                  <a:cubicBezTo>
                    <a:pt x="18796" y="2078"/>
                    <a:pt x="10395" y="1038"/>
                    <a:pt x="2011" y="14"/>
                  </a:cubicBezTo>
                  <a:cubicBezTo>
                    <a:pt x="1937" y="5"/>
                    <a:pt x="1865" y="1"/>
                    <a:pt x="1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2319125" y="2046725"/>
              <a:ext cx="3231150" cy="500100"/>
            </a:xfrm>
            <a:custGeom>
              <a:avLst/>
              <a:gdLst/>
              <a:ahLst/>
              <a:cxnLst/>
              <a:rect l="l" t="t" r="r" b="b"/>
              <a:pathLst>
                <a:path w="129246" h="20004" extrusionOk="0">
                  <a:moveTo>
                    <a:pt x="2448" y="0"/>
                  </a:moveTo>
                  <a:cubicBezTo>
                    <a:pt x="666" y="0"/>
                    <a:pt x="0" y="2754"/>
                    <a:pt x="1897" y="3063"/>
                  </a:cubicBezTo>
                  <a:cubicBezTo>
                    <a:pt x="34263" y="8376"/>
                    <a:pt x="66727" y="12974"/>
                    <a:pt x="99320" y="16841"/>
                  </a:cubicBezTo>
                  <a:cubicBezTo>
                    <a:pt x="108614" y="17946"/>
                    <a:pt x="117924" y="19002"/>
                    <a:pt x="127234" y="19993"/>
                  </a:cubicBezTo>
                  <a:cubicBezTo>
                    <a:pt x="127299" y="20000"/>
                    <a:pt x="127362" y="20003"/>
                    <a:pt x="127423" y="20003"/>
                  </a:cubicBezTo>
                  <a:cubicBezTo>
                    <a:pt x="129246" y="20003"/>
                    <a:pt x="129168" y="17045"/>
                    <a:pt x="127234" y="16841"/>
                  </a:cubicBezTo>
                  <a:lnTo>
                    <a:pt x="127234" y="16825"/>
                  </a:lnTo>
                  <a:cubicBezTo>
                    <a:pt x="94689" y="13364"/>
                    <a:pt x="62226" y="9188"/>
                    <a:pt x="29860" y="4298"/>
                  </a:cubicBezTo>
                  <a:cubicBezTo>
                    <a:pt x="20810" y="2933"/>
                    <a:pt x="11760" y="1503"/>
                    <a:pt x="2742" y="24"/>
                  </a:cubicBezTo>
                  <a:cubicBezTo>
                    <a:pt x="2641" y="8"/>
                    <a:pt x="2543" y="0"/>
                    <a:pt x="2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212225" y="1851325"/>
              <a:ext cx="3500525" cy="447400"/>
            </a:xfrm>
            <a:custGeom>
              <a:avLst/>
              <a:gdLst/>
              <a:ahLst/>
              <a:cxnLst/>
              <a:rect l="l" t="t" r="r" b="b"/>
              <a:pathLst>
                <a:path w="140021" h="17896" extrusionOk="0">
                  <a:moveTo>
                    <a:pt x="1839" y="0"/>
                  </a:moveTo>
                  <a:cubicBezTo>
                    <a:pt x="1" y="0"/>
                    <a:pt x="59" y="2988"/>
                    <a:pt x="2014" y="3177"/>
                  </a:cubicBezTo>
                  <a:cubicBezTo>
                    <a:pt x="37402" y="6606"/>
                    <a:pt x="72774" y="10343"/>
                    <a:pt x="108097" y="14388"/>
                  </a:cubicBezTo>
                  <a:cubicBezTo>
                    <a:pt x="118073" y="15526"/>
                    <a:pt x="128049" y="16696"/>
                    <a:pt x="138009" y="17882"/>
                  </a:cubicBezTo>
                  <a:cubicBezTo>
                    <a:pt x="138084" y="17891"/>
                    <a:pt x="138156" y="17895"/>
                    <a:pt x="138226" y="17895"/>
                  </a:cubicBezTo>
                  <a:cubicBezTo>
                    <a:pt x="140020" y="17895"/>
                    <a:pt x="139934" y="14964"/>
                    <a:pt x="138009" y="14730"/>
                  </a:cubicBezTo>
                  <a:cubicBezTo>
                    <a:pt x="102702" y="10521"/>
                    <a:pt x="67363" y="6606"/>
                    <a:pt x="31991" y="2999"/>
                  </a:cubicBezTo>
                  <a:cubicBezTo>
                    <a:pt x="21983" y="1975"/>
                    <a:pt x="12006" y="984"/>
                    <a:pt x="2014" y="9"/>
                  </a:cubicBezTo>
                  <a:cubicBezTo>
                    <a:pt x="1954" y="3"/>
                    <a:pt x="1896" y="0"/>
                    <a:pt x="1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88700" y="1537100"/>
              <a:ext cx="3436850" cy="558275"/>
            </a:xfrm>
            <a:custGeom>
              <a:avLst/>
              <a:gdLst/>
              <a:ahLst/>
              <a:cxnLst/>
              <a:rect l="l" t="t" r="r" b="b"/>
              <a:pathLst>
                <a:path w="137474" h="22331" extrusionOk="0">
                  <a:moveTo>
                    <a:pt x="2503" y="1"/>
                  </a:moveTo>
                  <a:cubicBezTo>
                    <a:pt x="690" y="1"/>
                    <a:pt x="0" y="2793"/>
                    <a:pt x="1912" y="3073"/>
                  </a:cubicBezTo>
                  <a:lnTo>
                    <a:pt x="105412" y="18070"/>
                  </a:lnTo>
                  <a:lnTo>
                    <a:pt x="134723" y="22310"/>
                  </a:lnTo>
                  <a:cubicBezTo>
                    <a:pt x="134814" y="22324"/>
                    <a:pt x="134902" y="22330"/>
                    <a:pt x="134988" y="22330"/>
                  </a:cubicBezTo>
                  <a:cubicBezTo>
                    <a:pt x="136778" y="22330"/>
                    <a:pt x="137474" y="19551"/>
                    <a:pt x="135551" y="19272"/>
                  </a:cubicBezTo>
                  <a:lnTo>
                    <a:pt x="32052" y="4275"/>
                  </a:lnTo>
                  <a:lnTo>
                    <a:pt x="2757" y="18"/>
                  </a:lnTo>
                  <a:cubicBezTo>
                    <a:pt x="2670" y="6"/>
                    <a:pt x="2586" y="1"/>
                    <a:pt x="2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322400" y="1298325"/>
              <a:ext cx="3324275" cy="586450"/>
            </a:xfrm>
            <a:custGeom>
              <a:avLst/>
              <a:gdLst/>
              <a:ahLst/>
              <a:cxnLst/>
              <a:rect l="l" t="t" r="r" b="b"/>
              <a:pathLst>
                <a:path w="132971" h="23458" extrusionOk="0">
                  <a:moveTo>
                    <a:pt x="1781" y="0"/>
                  </a:moveTo>
                  <a:cubicBezTo>
                    <a:pt x="1" y="0"/>
                    <a:pt x="106" y="2918"/>
                    <a:pt x="2010" y="3184"/>
                  </a:cubicBezTo>
                  <a:cubicBezTo>
                    <a:pt x="35432" y="7603"/>
                    <a:pt x="68773" y="12689"/>
                    <a:pt x="102016" y="18408"/>
                  </a:cubicBezTo>
                  <a:cubicBezTo>
                    <a:pt x="111440" y="20033"/>
                    <a:pt x="120831" y="21706"/>
                    <a:pt x="130239" y="23429"/>
                  </a:cubicBezTo>
                  <a:cubicBezTo>
                    <a:pt x="130349" y="23449"/>
                    <a:pt x="130455" y="23458"/>
                    <a:pt x="130558" y="23458"/>
                  </a:cubicBezTo>
                  <a:cubicBezTo>
                    <a:pt x="132308" y="23458"/>
                    <a:pt x="132971" y="20727"/>
                    <a:pt x="131068" y="20374"/>
                  </a:cubicBezTo>
                  <a:lnTo>
                    <a:pt x="131068" y="20374"/>
                  </a:lnTo>
                  <a:lnTo>
                    <a:pt x="131068" y="20390"/>
                  </a:lnTo>
                  <a:cubicBezTo>
                    <a:pt x="97564" y="14232"/>
                    <a:pt x="63947" y="8741"/>
                    <a:pt x="30217" y="3915"/>
                  </a:cubicBezTo>
                  <a:cubicBezTo>
                    <a:pt x="20825" y="2566"/>
                    <a:pt x="11418" y="1267"/>
                    <a:pt x="2010" y="15"/>
                  </a:cubicBezTo>
                  <a:cubicBezTo>
                    <a:pt x="1930" y="5"/>
                    <a:pt x="1854" y="0"/>
                    <a:pt x="1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278850" y="1007875"/>
              <a:ext cx="3221100" cy="663325"/>
            </a:xfrm>
            <a:custGeom>
              <a:avLst/>
              <a:gdLst/>
              <a:ahLst/>
              <a:cxnLst/>
              <a:rect l="l" t="t" r="r" b="b"/>
              <a:pathLst>
                <a:path w="128844" h="26533" extrusionOk="0">
                  <a:moveTo>
                    <a:pt x="2397" y="1"/>
                  </a:moveTo>
                  <a:cubicBezTo>
                    <a:pt x="656" y="1"/>
                    <a:pt x="0" y="2719"/>
                    <a:pt x="1884" y="3071"/>
                  </a:cubicBezTo>
                  <a:lnTo>
                    <a:pt x="98916" y="21382"/>
                  </a:lnTo>
                  <a:lnTo>
                    <a:pt x="126115" y="26500"/>
                  </a:lnTo>
                  <a:cubicBezTo>
                    <a:pt x="126230" y="26522"/>
                    <a:pt x="126341" y="26532"/>
                    <a:pt x="126447" y="26532"/>
                  </a:cubicBezTo>
                  <a:cubicBezTo>
                    <a:pt x="128188" y="26532"/>
                    <a:pt x="128843" y="23814"/>
                    <a:pt x="126960" y="23462"/>
                  </a:cubicBezTo>
                  <a:lnTo>
                    <a:pt x="29928" y="5167"/>
                  </a:lnTo>
                  <a:lnTo>
                    <a:pt x="2729" y="32"/>
                  </a:lnTo>
                  <a:cubicBezTo>
                    <a:pt x="2614" y="11"/>
                    <a:pt x="2503" y="1"/>
                    <a:pt x="2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302600" y="783375"/>
              <a:ext cx="3099725" cy="672875"/>
            </a:xfrm>
            <a:custGeom>
              <a:avLst/>
              <a:gdLst/>
              <a:ahLst/>
              <a:cxnLst/>
              <a:rect l="l" t="t" r="r" b="b"/>
              <a:pathLst>
                <a:path w="123989" h="26915" extrusionOk="0">
                  <a:moveTo>
                    <a:pt x="2432" y="1"/>
                  </a:moveTo>
                  <a:cubicBezTo>
                    <a:pt x="672" y="1"/>
                    <a:pt x="1" y="2743"/>
                    <a:pt x="1908" y="3082"/>
                  </a:cubicBezTo>
                  <a:cubicBezTo>
                    <a:pt x="33072" y="8541"/>
                    <a:pt x="64138" y="14569"/>
                    <a:pt x="95090" y="21150"/>
                  </a:cubicBezTo>
                  <a:cubicBezTo>
                    <a:pt x="103848" y="23018"/>
                    <a:pt x="112590" y="24919"/>
                    <a:pt x="121315" y="26869"/>
                  </a:cubicBezTo>
                  <a:cubicBezTo>
                    <a:pt x="121451" y="26900"/>
                    <a:pt x="121583" y="26915"/>
                    <a:pt x="121708" y="26915"/>
                  </a:cubicBezTo>
                  <a:cubicBezTo>
                    <a:pt x="123398" y="26915"/>
                    <a:pt x="123989" y="24239"/>
                    <a:pt x="122143" y="23831"/>
                  </a:cubicBezTo>
                  <a:cubicBezTo>
                    <a:pt x="91272" y="16925"/>
                    <a:pt x="60287" y="10588"/>
                    <a:pt x="29189" y="4804"/>
                  </a:cubicBezTo>
                  <a:cubicBezTo>
                    <a:pt x="20382" y="3163"/>
                    <a:pt x="11576" y="1571"/>
                    <a:pt x="2737" y="27"/>
                  </a:cubicBezTo>
                  <a:cubicBezTo>
                    <a:pt x="2632" y="9"/>
                    <a:pt x="2530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2394675" y="625325"/>
              <a:ext cx="2768300" cy="544650"/>
            </a:xfrm>
            <a:custGeom>
              <a:avLst/>
              <a:gdLst/>
              <a:ahLst/>
              <a:cxnLst/>
              <a:rect l="l" t="t" r="r" b="b"/>
              <a:pathLst>
                <a:path w="110732" h="21786" extrusionOk="0">
                  <a:moveTo>
                    <a:pt x="1808" y="1"/>
                  </a:moveTo>
                  <a:cubicBezTo>
                    <a:pt x="0" y="1"/>
                    <a:pt x="82" y="2945"/>
                    <a:pt x="2011" y="3165"/>
                  </a:cubicBezTo>
                  <a:cubicBezTo>
                    <a:pt x="29876" y="6284"/>
                    <a:pt x="57547" y="10752"/>
                    <a:pt x="85022" y="16553"/>
                  </a:cubicBezTo>
                  <a:cubicBezTo>
                    <a:pt x="92724" y="18178"/>
                    <a:pt x="100409" y="19900"/>
                    <a:pt x="108062" y="21736"/>
                  </a:cubicBezTo>
                  <a:cubicBezTo>
                    <a:pt x="108202" y="21770"/>
                    <a:pt x="108337" y="21786"/>
                    <a:pt x="108466" y="21786"/>
                  </a:cubicBezTo>
                  <a:cubicBezTo>
                    <a:pt x="110134" y="21786"/>
                    <a:pt x="110732" y="19135"/>
                    <a:pt x="108907" y="18698"/>
                  </a:cubicBezTo>
                  <a:cubicBezTo>
                    <a:pt x="81415" y="12117"/>
                    <a:pt x="53664" y="6885"/>
                    <a:pt x="25636" y="2970"/>
                  </a:cubicBezTo>
                  <a:cubicBezTo>
                    <a:pt x="17772" y="1881"/>
                    <a:pt x="9908" y="890"/>
                    <a:pt x="2011" y="13"/>
                  </a:cubicBezTo>
                  <a:cubicBezTo>
                    <a:pt x="1941" y="5"/>
                    <a:pt x="1874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2457500" y="439850"/>
              <a:ext cx="2550725" cy="453975"/>
            </a:xfrm>
            <a:custGeom>
              <a:avLst/>
              <a:gdLst/>
              <a:ahLst/>
              <a:cxnLst/>
              <a:rect l="l" t="t" r="r" b="b"/>
              <a:pathLst>
                <a:path w="102029" h="18159" extrusionOk="0">
                  <a:moveTo>
                    <a:pt x="2469" y="0"/>
                  </a:moveTo>
                  <a:cubicBezTo>
                    <a:pt x="689" y="0"/>
                    <a:pt x="1" y="2768"/>
                    <a:pt x="1903" y="3077"/>
                  </a:cubicBezTo>
                  <a:cubicBezTo>
                    <a:pt x="27104" y="7139"/>
                    <a:pt x="52320" y="11071"/>
                    <a:pt x="77553" y="14889"/>
                  </a:cubicBezTo>
                  <a:cubicBezTo>
                    <a:pt x="84784" y="15978"/>
                    <a:pt x="92030" y="17067"/>
                    <a:pt x="99277" y="18139"/>
                  </a:cubicBezTo>
                  <a:cubicBezTo>
                    <a:pt x="99368" y="18152"/>
                    <a:pt x="99456" y="18159"/>
                    <a:pt x="99542" y="18159"/>
                  </a:cubicBezTo>
                  <a:cubicBezTo>
                    <a:pt x="101332" y="18159"/>
                    <a:pt x="102029" y="15379"/>
                    <a:pt x="100122" y="15084"/>
                  </a:cubicBezTo>
                  <a:lnTo>
                    <a:pt x="100106" y="15084"/>
                  </a:lnTo>
                  <a:cubicBezTo>
                    <a:pt x="74856" y="11347"/>
                    <a:pt x="49639" y="7480"/>
                    <a:pt x="24439" y="3500"/>
                  </a:cubicBezTo>
                  <a:cubicBezTo>
                    <a:pt x="17209" y="2346"/>
                    <a:pt x="9978" y="1192"/>
                    <a:pt x="2748" y="22"/>
                  </a:cubicBezTo>
                  <a:cubicBezTo>
                    <a:pt x="2652" y="8"/>
                    <a:pt x="2559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462400" y="238175"/>
              <a:ext cx="2469050" cy="422100"/>
            </a:xfrm>
            <a:custGeom>
              <a:avLst/>
              <a:gdLst/>
              <a:ahLst/>
              <a:cxnLst/>
              <a:rect l="l" t="t" r="r" b="b"/>
              <a:pathLst>
                <a:path w="98762" h="16884" extrusionOk="0">
                  <a:moveTo>
                    <a:pt x="3718" y="0"/>
                  </a:moveTo>
                  <a:cubicBezTo>
                    <a:pt x="3446" y="0"/>
                    <a:pt x="3179" y="48"/>
                    <a:pt x="2926" y="193"/>
                  </a:cubicBezTo>
                  <a:cubicBezTo>
                    <a:pt x="2227" y="583"/>
                    <a:pt x="1609" y="1509"/>
                    <a:pt x="1073" y="2078"/>
                  </a:cubicBezTo>
                  <a:cubicBezTo>
                    <a:pt x="1" y="3212"/>
                    <a:pt x="1063" y="4797"/>
                    <a:pt x="2246" y="4797"/>
                  </a:cubicBezTo>
                  <a:cubicBezTo>
                    <a:pt x="2604" y="4797"/>
                    <a:pt x="2974" y="4651"/>
                    <a:pt x="3299" y="4304"/>
                  </a:cubicBezTo>
                  <a:lnTo>
                    <a:pt x="4314" y="3236"/>
                  </a:lnTo>
                  <a:lnTo>
                    <a:pt x="75473" y="13809"/>
                  </a:lnTo>
                  <a:lnTo>
                    <a:pt x="96010" y="16863"/>
                  </a:lnTo>
                  <a:cubicBezTo>
                    <a:pt x="96101" y="16877"/>
                    <a:pt x="96189" y="16883"/>
                    <a:pt x="96275" y="16883"/>
                  </a:cubicBezTo>
                  <a:cubicBezTo>
                    <a:pt x="98065" y="16883"/>
                    <a:pt x="98761" y="14103"/>
                    <a:pt x="96839" y="13809"/>
                  </a:cubicBezTo>
                  <a:lnTo>
                    <a:pt x="96855" y="13809"/>
                  </a:lnTo>
                  <a:lnTo>
                    <a:pt x="20912" y="2533"/>
                  </a:lnTo>
                  <a:lnTo>
                    <a:pt x="10026" y="908"/>
                  </a:lnTo>
                  <a:cubicBezTo>
                    <a:pt x="8271" y="648"/>
                    <a:pt x="6500" y="388"/>
                    <a:pt x="4745" y="128"/>
                  </a:cubicBezTo>
                  <a:cubicBezTo>
                    <a:pt x="4403" y="74"/>
                    <a:pt x="4056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30"/>
          <p:cNvGrpSpPr/>
          <p:nvPr/>
        </p:nvGrpSpPr>
        <p:grpSpPr>
          <a:xfrm rot="-1580682" flipH="1">
            <a:off x="-1191781" y="2515513"/>
            <a:ext cx="2711173" cy="5809169"/>
            <a:chOff x="2650500" y="238500"/>
            <a:chExt cx="2300750" cy="5232700"/>
          </a:xfrm>
          <a:solidFill>
            <a:schemeClr val="accent4"/>
          </a:solidFill>
        </p:grpSpPr>
        <p:sp>
          <p:nvSpPr>
            <p:cNvPr id="265" name="Google Shape;265;p30"/>
            <p:cNvSpPr/>
            <p:nvPr/>
          </p:nvSpPr>
          <p:spPr>
            <a:xfrm>
              <a:off x="2650500" y="238500"/>
              <a:ext cx="2300750" cy="5232700"/>
            </a:xfrm>
            <a:custGeom>
              <a:avLst/>
              <a:gdLst/>
              <a:ahLst/>
              <a:cxnLst/>
              <a:rect l="l" t="t" r="r" b="b"/>
              <a:pathLst>
                <a:path w="92030" h="209308" extrusionOk="0">
                  <a:moveTo>
                    <a:pt x="7597" y="138060"/>
                  </a:moveTo>
                  <a:lnTo>
                    <a:pt x="7597" y="138060"/>
                  </a:lnTo>
                  <a:cubicBezTo>
                    <a:pt x="7278" y="139366"/>
                    <a:pt x="6928" y="140703"/>
                    <a:pt x="6670" y="142024"/>
                  </a:cubicBezTo>
                  <a:lnTo>
                    <a:pt x="6260" y="144030"/>
                  </a:lnTo>
                  <a:lnTo>
                    <a:pt x="5895" y="146020"/>
                  </a:lnTo>
                  <a:lnTo>
                    <a:pt x="5728" y="147022"/>
                  </a:lnTo>
                  <a:cubicBezTo>
                    <a:pt x="5667" y="147357"/>
                    <a:pt x="5622" y="147691"/>
                    <a:pt x="5576" y="148025"/>
                  </a:cubicBezTo>
                  <a:lnTo>
                    <a:pt x="5303" y="150030"/>
                  </a:lnTo>
                  <a:cubicBezTo>
                    <a:pt x="5211" y="150699"/>
                    <a:pt x="5151" y="151367"/>
                    <a:pt x="5075" y="152036"/>
                  </a:cubicBezTo>
                  <a:lnTo>
                    <a:pt x="4968" y="153053"/>
                  </a:lnTo>
                  <a:lnTo>
                    <a:pt x="4892" y="154056"/>
                  </a:lnTo>
                  <a:cubicBezTo>
                    <a:pt x="4680" y="156745"/>
                    <a:pt x="4634" y="159434"/>
                    <a:pt x="4771" y="162123"/>
                  </a:cubicBezTo>
                  <a:cubicBezTo>
                    <a:pt x="4877" y="164781"/>
                    <a:pt x="5211" y="167440"/>
                    <a:pt x="5789" y="170053"/>
                  </a:cubicBezTo>
                  <a:cubicBezTo>
                    <a:pt x="6336" y="172650"/>
                    <a:pt x="7171" y="175172"/>
                    <a:pt x="8250" y="177588"/>
                  </a:cubicBezTo>
                  <a:cubicBezTo>
                    <a:pt x="9328" y="180003"/>
                    <a:pt x="10696" y="182282"/>
                    <a:pt x="12306" y="184363"/>
                  </a:cubicBezTo>
                  <a:cubicBezTo>
                    <a:pt x="13947" y="186459"/>
                    <a:pt x="15800" y="188358"/>
                    <a:pt x="17866" y="190014"/>
                  </a:cubicBezTo>
                  <a:cubicBezTo>
                    <a:pt x="19947" y="191700"/>
                    <a:pt x="22180" y="193189"/>
                    <a:pt x="24535" y="194450"/>
                  </a:cubicBezTo>
                  <a:cubicBezTo>
                    <a:pt x="22135" y="193174"/>
                    <a:pt x="19856" y="191670"/>
                    <a:pt x="17744" y="189969"/>
                  </a:cubicBezTo>
                  <a:cubicBezTo>
                    <a:pt x="17608" y="189862"/>
                    <a:pt x="17486" y="189756"/>
                    <a:pt x="17349" y="189649"/>
                  </a:cubicBezTo>
                  <a:lnTo>
                    <a:pt x="16970" y="189315"/>
                  </a:lnTo>
                  <a:lnTo>
                    <a:pt x="16210" y="188647"/>
                  </a:lnTo>
                  <a:cubicBezTo>
                    <a:pt x="16088" y="188541"/>
                    <a:pt x="15967" y="188419"/>
                    <a:pt x="15845" y="188297"/>
                  </a:cubicBezTo>
                  <a:lnTo>
                    <a:pt x="15481" y="187948"/>
                  </a:lnTo>
                  <a:lnTo>
                    <a:pt x="14767" y="187249"/>
                  </a:lnTo>
                  <a:cubicBezTo>
                    <a:pt x="14311" y="186748"/>
                    <a:pt x="13840" y="186262"/>
                    <a:pt x="13400" y="185760"/>
                  </a:cubicBezTo>
                  <a:lnTo>
                    <a:pt x="12762" y="185001"/>
                  </a:lnTo>
                  <a:cubicBezTo>
                    <a:pt x="12549" y="184743"/>
                    <a:pt x="12321" y="184484"/>
                    <a:pt x="12139" y="184211"/>
                  </a:cubicBezTo>
                  <a:cubicBezTo>
                    <a:pt x="10513" y="182099"/>
                    <a:pt x="9146" y="179790"/>
                    <a:pt x="8067" y="177360"/>
                  </a:cubicBezTo>
                  <a:cubicBezTo>
                    <a:pt x="6989" y="174914"/>
                    <a:pt x="6184" y="172377"/>
                    <a:pt x="5637" y="169764"/>
                  </a:cubicBezTo>
                  <a:lnTo>
                    <a:pt x="5455" y="168792"/>
                  </a:lnTo>
                  <a:lnTo>
                    <a:pt x="5348" y="168290"/>
                  </a:lnTo>
                  <a:cubicBezTo>
                    <a:pt x="5318" y="168123"/>
                    <a:pt x="5303" y="167971"/>
                    <a:pt x="5272" y="167804"/>
                  </a:cubicBezTo>
                  <a:cubicBezTo>
                    <a:pt x="5181" y="167136"/>
                    <a:pt x="5075" y="166483"/>
                    <a:pt x="4984" y="165814"/>
                  </a:cubicBezTo>
                  <a:lnTo>
                    <a:pt x="4801" y="163824"/>
                  </a:lnTo>
                  <a:cubicBezTo>
                    <a:pt x="4741" y="163156"/>
                    <a:pt x="4725" y="162502"/>
                    <a:pt x="4680" y="161819"/>
                  </a:cubicBezTo>
                  <a:cubicBezTo>
                    <a:pt x="4634" y="161150"/>
                    <a:pt x="4634" y="160497"/>
                    <a:pt x="4634" y="159829"/>
                  </a:cubicBezTo>
                  <a:cubicBezTo>
                    <a:pt x="4619" y="159145"/>
                    <a:pt x="4604" y="158492"/>
                    <a:pt x="4634" y="157824"/>
                  </a:cubicBezTo>
                  <a:lnTo>
                    <a:pt x="4710" y="155818"/>
                  </a:lnTo>
                  <a:lnTo>
                    <a:pt x="4847" y="153813"/>
                  </a:lnTo>
                  <a:cubicBezTo>
                    <a:pt x="4892" y="153145"/>
                    <a:pt x="4968" y="152476"/>
                    <a:pt x="5044" y="151823"/>
                  </a:cubicBezTo>
                  <a:lnTo>
                    <a:pt x="5151" y="150820"/>
                  </a:lnTo>
                  <a:cubicBezTo>
                    <a:pt x="5181" y="150486"/>
                    <a:pt x="5211" y="150152"/>
                    <a:pt x="5272" y="149818"/>
                  </a:cubicBezTo>
                  <a:cubicBezTo>
                    <a:pt x="5470" y="148496"/>
                    <a:pt x="5637" y="147174"/>
                    <a:pt x="5895" y="145868"/>
                  </a:cubicBezTo>
                  <a:cubicBezTo>
                    <a:pt x="6017" y="145215"/>
                    <a:pt x="6123" y="144561"/>
                    <a:pt x="6260" y="143893"/>
                  </a:cubicBezTo>
                  <a:lnTo>
                    <a:pt x="6670" y="141949"/>
                  </a:lnTo>
                  <a:lnTo>
                    <a:pt x="6883" y="140961"/>
                  </a:lnTo>
                  <a:cubicBezTo>
                    <a:pt x="6958" y="140642"/>
                    <a:pt x="7034" y="140323"/>
                    <a:pt x="7110" y="139989"/>
                  </a:cubicBezTo>
                  <a:lnTo>
                    <a:pt x="7597" y="138060"/>
                  </a:lnTo>
                  <a:close/>
                  <a:moveTo>
                    <a:pt x="71628" y="0"/>
                  </a:moveTo>
                  <a:lnTo>
                    <a:pt x="71628" y="0"/>
                  </a:lnTo>
                  <a:cubicBezTo>
                    <a:pt x="66098" y="562"/>
                    <a:pt x="60478" y="1124"/>
                    <a:pt x="54872" y="2127"/>
                  </a:cubicBezTo>
                  <a:cubicBezTo>
                    <a:pt x="49266" y="3130"/>
                    <a:pt x="43630" y="4527"/>
                    <a:pt x="38207" y="6836"/>
                  </a:cubicBezTo>
                  <a:cubicBezTo>
                    <a:pt x="37539" y="7171"/>
                    <a:pt x="36703" y="7535"/>
                    <a:pt x="35807" y="8036"/>
                  </a:cubicBezTo>
                  <a:cubicBezTo>
                    <a:pt x="35366" y="8279"/>
                    <a:pt x="34895" y="8538"/>
                    <a:pt x="34409" y="8796"/>
                  </a:cubicBezTo>
                  <a:lnTo>
                    <a:pt x="32996" y="9662"/>
                  </a:lnTo>
                  <a:cubicBezTo>
                    <a:pt x="32769" y="9814"/>
                    <a:pt x="32526" y="9951"/>
                    <a:pt x="32298" y="10118"/>
                  </a:cubicBezTo>
                  <a:lnTo>
                    <a:pt x="31614" y="10589"/>
                  </a:lnTo>
                  <a:cubicBezTo>
                    <a:pt x="31158" y="10892"/>
                    <a:pt x="30718" y="11181"/>
                    <a:pt x="30308" y="11500"/>
                  </a:cubicBezTo>
                  <a:lnTo>
                    <a:pt x="29153" y="12381"/>
                  </a:lnTo>
                  <a:cubicBezTo>
                    <a:pt x="28788" y="12655"/>
                    <a:pt x="28454" y="12913"/>
                    <a:pt x="28181" y="13156"/>
                  </a:cubicBezTo>
                  <a:cubicBezTo>
                    <a:pt x="24839" y="15997"/>
                    <a:pt x="21983" y="19369"/>
                    <a:pt x="19734" y="23152"/>
                  </a:cubicBezTo>
                  <a:lnTo>
                    <a:pt x="18929" y="24565"/>
                  </a:lnTo>
                  <a:lnTo>
                    <a:pt x="18732" y="24914"/>
                  </a:lnTo>
                  <a:lnTo>
                    <a:pt x="18534" y="25279"/>
                  </a:lnTo>
                  <a:lnTo>
                    <a:pt x="18185" y="25993"/>
                  </a:lnTo>
                  <a:lnTo>
                    <a:pt x="17456" y="27451"/>
                  </a:lnTo>
                  <a:lnTo>
                    <a:pt x="16833" y="28940"/>
                  </a:lnTo>
                  <a:lnTo>
                    <a:pt x="16529" y="29684"/>
                  </a:lnTo>
                  <a:cubicBezTo>
                    <a:pt x="16423" y="29927"/>
                    <a:pt x="16316" y="30170"/>
                    <a:pt x="16225" y="30429"/>
                  </a:cubicBezTo>
                  <a:lnTo>
                    <a:pt x="15709" y="31948"/>
                  </a:lnTo>
                  <a:lnTo>
                    <a:pt x="15435" y="32707"/>
                  </a:lnTo>
                  <a:lnTo>
                    <a:pt x="15359" y="32920"/>
                  </a:lnTo>
                  <a:lnTo>
                    <a:pt x="15314" y="33057"/>
                  </a:lnTo>
                  <a:cubicBezTo>
                    <a:pt x="15299" y="33102"/>
                    <a:pt x="15268" y="33163"/>
                    <a:pt x="15268" y="33224"/>
                  </a:cubicBezTo>
                  <a:lnTo>
                    <a:pt x="15162" y="33740"/>
                  </a:lnTo>
                  <a:lnTo>
                    <a:pt x="15010" y="34561"/>
                  </a:lnTo>
                  <a:cubicBezTo>
                    <a:pt x="14964" y="34819"/>
                    <a:pt x="14904" y="35092"/>
                    <a:pt x="14873" y="35366"/>
                  </a:cubicBezTo>
                  <a:cubicBezTo>
                    <a:pt x="14539" y="37508"/>
                    <a:pt x="14387" y="39665"/>
                    <a:pt x="14417" y="41837"/>
                  </a:cubicBezTo>
                  <a:cubicBezTo>
                    <a:pt x="14448" y="43949"/>
                    <a:pt x="14600" y="46076"/>
                    <a:pt x="14904" y="48172"/>
                  </a:cubicBezTo>
                  <a:cubicBezTo>
                    <a:pt x="15435" y="52319"/>
                    <a:pt x="16362" y="56315"/>
                    <a:pt x="17319" y="60204"/>
                  </a:cubicBezTo>
                  <a:cubicBezTo>
                    <a:pt x="18276" y="64108"/>
                    <a:pt x="19263" y="67906"/>
                    <a:pt x="20008" y="71673"/>
                  </a:cubicBezTo>
                  <a:cubicBezTo>
                    <a:pt x="20737" y="75456"/>
                    <a:pt x="21223" y="79193"/>
                    <a:pt x="21162" y="82869"/>
                  </a:cubicBezTo>
                  <a:lnTo>
                    <a:pt x="21102" y="84236"/>
                  </a:lnTo>
                  <a:cubicBezTo>
                    <a:pt x="21071" y="84692"/>
                    <a:pt x="21026" y="85163"/>
                    <a:pt x="20995" y="85619"/>
                  </a:cubicBezTo>
                  <a:cubicBezTo>
                    <a:pt x="20950" y="86090"/>
                    <a:pt x="20904" y="86591"/>
                    <a:pt x="20859" y="87062"/>
                  </a:cubicBezTo>
                  <a:lnTo>
                    <a:pt x="20783" y="87791"/>
                  </a:lnTo>
                  <a:cubicBezTo>
                    <a:pt x="20767" y="88019"/>
                    <a:pt x="20737" y="88262"/>
                    <a:pt x="20707" y="88490"/>
                  </a:cubicBezTo>
                  <a:cubicBezTo>
                    <a:pt x="20494" y="90374"/>
                    <a:pt x="20175" y="92242"/>
                    <a:pt x="19795" y="94080"/>
                  </a:cubicBezTo>
                  <a:cubicBezTo>
                    <a:pt x="19036" y="97757"/>
                    <a:pt x="17896" y="101342"/>
                    <a:pt x="16392" y="104775"/>
                  </a:cubicBezTo>
                  <a:cubicBezTo>
                    <a:pt x="14904" y="108224"/>
                    <a:pt x="13050" y="111611"/>
                    <a:pt x="11212" y="115136"/>
                  </a:cubicBezTo>
                  <a:cubicBezTo>
                    <a:pt x="10301" y="116898"/>
                    <a:pt x="9404" y="118691"/>
                    <a:pt x="8554" y="120529"/>
                  </a:cubicBezTo>
                  <a:cubicBezTo>
                    <a:pt x="7718" y="122367"/>
                    <a:pt x="6913" y="124235"/>
                    <a:pt x="6199" y="126134"/>
                  </a:cubicBezTo>
                  <a:cubicBezTo>
                    <a:pt x="5834" y="127091"/>
                    <a:pt x="5500" y="128048"/>
                    <a:pt x="5166" y="129005"/>
                  </a:cubicBezTo>
                  <a:lnTo>
                    <a:pt x="4695" y="130464"/>
                  </a:lnTo>
                  <a:cubicBezTo>
                    <a:pt x="4543" y="130935"/>
                    <a:pt x="4406" y="131436"/>
                    <a:pt x="4254" y="131922"/>
                  </a:cubicBezTo>
                  <a:lnTo>
                    <a:pt x="4027" y="132667"/>
                  </a:lnTo>
                  <a:lnTo>
                    <a:pt x="3844" y="133396"/>
                  </a:lnTo>
                  <a:lnTo>
                    <a:pt x="3464" y="134854"/>
                  </a:lnTo>
                  <a:lnTo>
                    <a:pt x="3085" y="136313"/>
                  </a:lnTo>
                  <a:lnTo>
                    <a:pt x="2750" y="137786"/>
                  </a:lnTo>
                  <a:cubicBezTo>
                    <a:pt x="1824" y="141705"/>
                    <a:pt x="1125" y="145686"/>
                    <a:pt x="639" y="149696"/>
                  </a:cubicBezTo>
                  <a:cubicBezTo>
                    <a:pt x="153" y="153752"/>
                    <a:pt x="1" y="157854"/>
                    <a:pt x="198" y="161940"/>
                  </a:cubicBezTo>
                  <a:cubicBezTo>
                    <a:pt x="259" y="162973"/>
                    <a:pt x="305" y="163991"/>
                    <a:pt x="426" y="165024"/>
                  </a:cubicBezTo>
                  <a:lnTo>
                    <a:pt x="609" y="166574"/>
                  </a:lnTo>
                  <a:lnTo>
                    <a:pt x="836" y="168123"/>
                  </a:lnTo>
                  <a:lnTo>
                    <a:pt x="958" y="168898"/>
                  </a:lnTo>
                  <a:cubicBezTo>
                    <a:pt x="1003" y="169141"/>
                    <a:pt x="1064" y="169399"/>
                    <a:pt x="1110" y="169658"/>
                  </a:cubicBezTo>
                  <a:lnTo>
                    <a:pt x="1429" y="171207"/>
                  </a:lnTo>
                  <a:cubicBezTo>
                    <a:pt x="1535" y="171708"/>
                    <a:pt x="1687" y="172210"/>
                    <a:pt x="1809" y="172726"/>
                  </a:cubicBezTo>
                  <a:lnTo>
                    <a:pt x="2006" y="173486"/>
                  </a:lnTo>
                  <a:cubicBezTo>
                    <a:pt x="2067" y="173744"/>
                    <a:pt x="2158" y="173987"/>
                    <a:pt x="2234" y="174245"/>
                  </a:cubicBezTo>
                  <a:lnTo>
                    <a:pt x="2705" y="175765"/>
                  </a:lnTo>
                  <a:cubicBezTo>
                    <a:pt x="2887" y="176251"/>
                    <a:pt x="3070" y="176752"/>
                    <a:pt x="3267" y="177253"/>
                  </a:cubicBezTo>
                  <a:lnTo>
                    <a:pt x="3556" y="177998"/>
                  </a:lnTo>
                  <a:lnTo>
                    <a:pt x="3875" y="178727"/>
                  </a:lnTo>
                  <a:cubicBezTo>
                    <a:pt x="4087" y="179213"/>
                    <a:pt x="4285" y="179699"/>
                    <a:pt x="4528" y="180185"/>
                  </a:cubicBezTo>
                  <a:cubicBezTo>
                    <a:pt x="5470" y="182099"/>
                    <a:pt x="6548" y="183953"/>
                    <a:pt x="7794" y="185700"/>
                  </a:cubicBezTo>
                  <a:cubicBezTo>
                    <a:pt x="9040" y="187447"/>
                    <a:pt x="10422" y="189087"/>
                    <a:pt x="11941" y="190591"/>
                  </a:cubicBezTo>
                  <a:lnTo>
                    <a:pt x="13096" y="191716"/>
                  </a:lnTo>
                  <a:lnTo>
                    <a:pt x="14296" y="192764"/>
                  </a:lnTo>
                  <a:lnTo>
                    <a:pt x="14600" y="193037"/>
                  </a:lnTo>
                  <a:lnTo>
                    <a:pt x="14904" y="193280"/>
                  </a:lnTo>
                  <a:lnTo>
                    <a:pt x="15526" y="193782"/>
                  </a:lnTo>
                  <a:lnTo>
                    <a:pt x="16164" y="194268"/>
                  </a:lnTo>
                  <a:cubicBezTo>
                    <a:pt x="16377" y="194435"/>
                    <a:pt x="16590" y="194587"/>
                    <a:pt x="16802" y="194739"/>
                  </a:cubicBezTo>
                  <a:cubicBezTo>
                    <a:pt x="14585" y="193128"/>
                    <a:pt x="12534" y="191275"/>
                    <a:pt x="10680" y="189255"/>
                  </a:cubicBezTo>
                  <a:cubicBezTo>
                    <a:pt x="8842" y="187219"/>
                    <a:pt x="7232" y="185001"/>
                    <a:pt x="5865" y="182616"/>
                  </a:cubicBezTo>
                  <a:cubicBezTo>
                    <a:pt x="4528" y="180261"/>
                    <a:pt x="3434" y="177785"/>
                    <a:pt x="2599" y="175218"/>
                  </a:cubicBezTo>
                  <a:lnTo>
                    <a:pt x="2295" y="174245"/>
                  </a:lnTo>
                  <a:cubicBezTo>
                    <a:pt x="2204" y="173926"/>
                    <a:pt x="2082" y="173607"/>
                    <a:pt x="2006" y="173288"/>
                  </a:cubicBezTo>
                  <a:lnTo>
                    <a:pt x="1520" y="171329"/>
                  </a:lnTo>
                  <a:lnTo>
                    <a:pt x="1125" y="169384"/>
                  </a:lnTo>
                  <a:cubicBezTo>
                    <a:pt x="1049" y="169050"/>
                    <a:pt x="1003" y="168731"/>
                    <a:pt x="958" y="168397"/>
                  </a:cubicBezTo>
                  <a:lnTo>
                    <a:pt x="806" y="167424"/>
                  </a:lnTo>
                  <a:cubicBezTo>
                    <a:pt x="426" y="164827"/>
                    <a:pt x="229" y="162214"/>
                    <a:pt x="214" y="159601"/>
                  </a:cubicBezTo>
                  <a:lnTo>
                    <a:pt x="198" y="158629"/>
                  </a:lnTo>
                  <a:cubicBezTo>
                    <a:pt x="198" y="158294"/>
                    <a:pt x="214" y="157975"/>
                    <a:pt x="214" y="157656"/>
                  </a:cubicBezTo>
                  <a:lnTo>
                    <a:pt x="274" y="155712"/>
                  </a:lnTo>
                  <a:lnTo>
                    <a:pt x="396" y="153783"/>
                  </a:lnTo>
                  <a:lnTo>
                    <a:pt x="457" y="152826"/>
                  </a:lnTo>
                  <a:cubicBezTo>
                    <a:pt x="472" y="152507"/>
                    <a:pt x="517" y="152188"/>
                    <a:pt x="548" y="151869"/>
                  </a:cubicBezTo>
                  <a:cubicBezTo>
                    <a:pt x="1049" y="146810"/>
                    <a:pt x="1900" y="141781"/>
                    <a:pt x="3115" y="136829"/>
                  </a:cubicBezTo>
                  <a:cubicBezTo>
                    <a:pt x="3252" y="136206"/>
                    <a:pt x="3434" y="135599"/>
                    <a:pt x="3586" y="134976"/>
                  </a:cubicBezTo>
                  <a:lnTo>
                    <a:pt x="4057" y="133138"/>
                  </a:lnTo>
                  <a:lnTo>
                    <a:pt x="4178" y="132682"/>
                  </a:lnTo>
                  <a:lnTo>
                    <a:pt x="4315" y="132211"/>
                  </a:lnTo>
                  <a:lnTo>
                    <a:pt x="4589" y="131284"/>
                  </a:lnTo>
                  <a:cubicBezTo>
                    <a:pt x="4771" y="130661"/>
                    <a:pt x="4999" y="130054"/>
                    <a:pt x="5181" y="129446"/>
                  </a:cubicBezTo>
                  <a:cubicBezTo>
                    <a:pt x="5986" y="127015"/>
                    <a:pt x="6913" y="124615"/>
                    <a:pt x="7961" y="122260"/>
                  </a:cubicBezTo>
                  <a:cubicBezTo>
                    <a:pt x="8994" y="119921"/>
                    <a:pt x="10133" y="117642"/>
                    <a:pt x="11288" y="115394"/>
                  </a:cubicBezTo>
                  <a:cubicBezTo>
                    <a:pt x="12443" y="113161"/>
                    <a:pt x="13627" y="110973"/>
                    <a:pt x="14721" y="108786"/>
                  </a:cubicBezTo>
                  <a:cubicBezTo>
                    <a:pt x="15815" y="106629"/>
                    <a:pt x="16802" y="104411"/>
                    <a:pt x="17668" y="102147"/>
                  </a:cubicBezTo>
                  <a:cubicBezTo>
                    <a:pt x="18519" y="99899"/>
                    <a:pt x="19203" y="97590"/>
                    <a:pt x="19750" y="95250"/>
                  </a:cubicBezTo>
                  <a:cubicBezTo>
                    <a:pt x="20281" y="92865"/>
                    <a:pt x="20691" y="90450"/>
                    <a:pt x="20950" y="88034"/>
                  </a:cubicBezTo>
                  <a:lnTo>
                    <a:pt x="21132" y="86166"/>
                  </a:lnTo>
                  <a:lnTo>
                    <a:pt x="21284" y="84343"/>
                  </a:lnTo>
                  <a:lnTo>
                    <a:pt x="21314" y="83462"/>
                  </a:lnTo>
                  <a:cubicBezTo>
                    <a:pt x="21329" y="83158"/>
                    <a:pt x="21329" y="82869"/>
                    <a:pt x="21329" y="82565"/>
                  </a:cubicBezTo>
                  <a:cubicBezTo>
                    <a:pt x="21329" y="81964"/>
                    <a:pt x="21344" y="81377"/>
                    <a:pt x="21315" y="80775"/>
                  </a:cubicBezTo>
                  <a:lnTo>
                    <a:pt x="21315" y="80775"/>
                  </a:lnTo>
                  <a:cubicBezTo>
                    <a:pt x="21367" y="80933"/>
                    <a:pt x="21434" y="81271"/>
                    <a:pt x="21484" y="81271"/>
                  </a:cubicBezTo>
                  <a:cubicBezTo>
                    <a:pt x="21522" y="81271"/>
                    <a:pt x="21551" y="81081"/>
                    <a:pt x="21557" y="80484"/>
                  </a:cubicBezTo>
                  <a:cubicBezTo>
                    <a:pt x="21573" y="80788"/>
                    <a:pt x="21588" y="81107"/>
                    <a:pt x="21603" y="81411"/>
                  </a:cubicBezTo>
                  <a:lnTo>
                    <a:pt x="21618" y="82322"/>
                  </a:lnTo>
                  <a:cubicBezTo>
                    <a:pt x="21633" y="82945"/>
                    <a:pt x="21603" y="83553"/>
                    <a:pt x="21588" y="84160"/>
                  </a:cubicBezTo>
                  <a:cubicBezTo>
                    <a:pt x="21588" y="84464"/>
                    <a:pt x="21542" y="84768"/>
                    <a:pt x="21527" y="85087"/>
                  </a:cubicBezTo>
                  <a:lnTo>
                    <a:pt x="21466" y="86014"/>
                  </a:lnTo>
                  <a:lnTo>
                    <a:pt x="21299" y="87913"/>
                  </a:lnTo>
                  <a:cubicBezTo>
                    <a:pt x="21056" y="90389"/>
                    <a:pt x="20676" y="92850"/>
                    <a:pt x="20129" y="95281"/>
                  </a:cubicBezTo>
                  <a:cubicBezTo>
                    <a:pt x="19598" y="97696"/>
                    <a:pt x="18899" y="100051"/>
                    <a:pt x="18033" y="102360"/>
                  </a:cubicBezTo>
                  <a:cubicBezTo>
                    <a:pt x="17152" y="104669"/>
                    <a:pt x="16149" y="106932"/>
                    <a:pt x="15010" y="109135"/>
                  </a:cubicBezTo>
                  <a:cubicBezTo>
                    <a:pt x="13901" y="111383"/>
                    <a:pt x="12686" y="113601"/>
                    <a:pt x="11516" y="115865"/>
                  </a:cubicBezTo>
                  <a:cubicBezTo>
                    <a:pt x="10331" y="118144"/>
                    <a:pt x="9176" y="120453"/>
                    <a:pt x="8143" y="122838"/>
                  </a:cubicBezTo>
                  <a:cubicBezTo>
                    <a:pt x="7110" y="125208"/>
                    <a:pt x="6169" y="127638"/>
                    <a:pt x="5363" y="130099"/>
                  </a:cubicBezTo>
                  <a:lnTo>
                    <a:pt x="5060" y="131026"/>
                  </a:lnTo>
                  <a:lnTo>
                    <a:pt x="4771" y="131968"/>
                  </a:lnTo>
                  <a:cubicBezTo>
                    <a:pt x="4680" y="132272"/>
                    <a:pt x="4573" y="132591"/>
                    <a:pt x="4497" y="132894"/>
                  </a:cubicBezTo>
                  <a:lnTo>
                    <a:pt x="4239" y="133836"/>
                  </a:lnTo>
                  <a:cubicBezTo>
                    <a:pt x="3920" y="135082"/>
                    <a:pt x="3571" y="136313"/>
                    <a:pt x="3297" y="137573"/>
                  </a:cubicBezTo>
                  <a:cubicBezTo>
                    <a:pt x="2067" y="142587"/>
                    <a:pt x="1216" y="147691"/>
                    <a:pt x="745" y="152826"/>
                  </a:cubicBezTo>
                  <a:lnTo>
                    <a:pt x="609" y="154785"/>
                  </a:lnTo>
                  <a:lnTo>
                    <a:pt x="548" y="155757"/>
                  </a:lnTo>
                  <a:lnTo>
                    <a:pt x="533" y="156730"/>
                  </a:lnTo>
                  <a:cubicBezTo>
                    <a:pt x="517" y="157383"/>
                    <a:pt x="487" y="158051"/>
                    <a:pt x="487" y="158705"/>
                  </a:cubicBezTo>
                  <a:lnTo>
                    <a:pt x="502" y="160664"/>
                  </a:lnTo>
                  <a:cubicBezTo>
                    <a:pt x="502" y="161333"/>
                    <a:pt x="563" y="162001"/>
                    <a:pt x="593" y="162654"/>
                  </a:cubicBezTo>
                  <a:cubicBezTo>
                    <a:pt x="639" y="163292"/>
                    <a:pt x="669" y="163976"/>
                    <a:pt x="745" y="164629"/>
                  </a:cubicBezTo>
                  <a:cubicBezTo>
                    <a:pt x="821" y="165282"/>
                    <a:pt x="882" y="165951"/>
                    <a:pt x="958" y="166604"/>
                  </a:cubicBezTo>
                  <a:lnTo>
                    <a:pt x="1262" y="168579"/>
                  </a:lnTo>
                  <a:cubicBezTo>
                    <a:pt x="1717" y="171238"/>
                    <a:pt x="2416" y="173850"/>
                    <a:pt x="3328" y="176387"/>
                  </a:cubicBezTo>
                  <a:cubicBezTo>
                    <a:pt x="4270" y="178970"/>
                    <a:pt x="5470" y="181431"/>
                    <a:pt x="6943" y="183740"/>
                  </a:cubicBezTo>
                  <a:cubicBezTo>
                    <a:pt x="8417" y="186080"/>
                    <a:pt x="10164" y="188237"/>
                    <a:pt x="12124" y="190166"/>
                  </a:cubicBezTo>
                  <a:cubicBezTo>
                    <a:pt x="14083" y="192110"/>
                    <a:pt x="16240" y="193842"/>
                    <a:pt x="18549" y="195346"/>
                  </a:cubicBezTo>
                  <a:lnTo>
                    <a:pt x="18276" y="195772"/>
                  </a:lnTo>
                  <a:lnTo>
                    <a:pt x="19507" y="196577"/>
                  </a:lnTo>
                  <a:cubicBezTo>
                    <a:pt x="19917" y="196835"/>
                    <a:pt x="20327" y="197078"/>
                    <a:pt x="20752" y="197336"/>
                  </a:cubicBezTo>
                  <a:lnTo>
                    <a:pt x="21375" y="197716"/>
                  </a:lnTo>
                  <a:lnTo>
                    <a:pt x="22013" y="198066"/>
                  </a:lnTo>
                  <a:cubicBezTo>
                    <a:pt x="22454" y="198293"/>
                    <a:pt x="22864" y="198536"/>
                    <a:pt x="23304" y="198749"/>
                  </a:cubicBezTo>
                  <a:cubicBezTo>
                    <a:pt x="24170" y="199190"/>
                    <a:pt x="25036" y="199615"/>
                    <a:pt x="25917" y="200025"/>
                  </a:cubicBezTo>
                  <a:cubicBezTo>
                    <a:pt x="26798" y="200420"/>
                    <a:pt x="27679" y="200785"/>
                    <a:pt x="28576" y="201165"/>
                  </a:cubicBezTo>
                  <a:cubicBezTo>
                    <a:pt x="30368" y="201863"/>
                    <a:pt x="32176" y="202532"/>
                    <a:pt x="33999" y="203109"/>
                  </a:cubicBezTo>
                  <a:cubicBezTo>
                    <a:pt x="34911" y="203413"/>
                    <a:pt x="35837" y="203656"/>
                    <a:pt x="36749" y="203929"/>
                  </a:cubicBezTo>
                  <a:lnTo>
                    <a:pt x="38131" y="204309"/>
                  </a:lnTo>
                  <a:cubicBezTo>
                    <a:pt x="38587" y="204446"/>
                    <a:pt x="39058" y="204567"/>
                    <a:pt x="39514" y="204674"/>
                  </a:cubicBezTo>
                  <a:lnTo>
                    <a:pt x="40911" y="205023"/>
                  </a:lnTo>
                  <a:lnTo>
                    <a:pt x="42309" y="205327"/>
                  </a:lnTo>
                  <a:cubicBezTo>
                    <a:pt x="43235" y="205555"/>
                    <a:pt x="44162" y="205737"/>
                    <a:pt x="45089" y="205935"/>
                  </a:cubicBezTo>
                  <a:cubicBezTo>
                    <a:pt x="46957" y="206299"/>
                    <a:pt x="48826" y="206633"/>
                    <a:pt x="50710" y="206937"/>
                  </a:cubicBezTo>
                  <a:cubicBezTo>
                    <a:pt x="54462" y="207545"/>
                    <a:pt x="58229" y="208016"/>
                    <a:pt x="61997" y="208426"/>
                  </a:cubicBezTo>
                  <a:cubicBezTo>
                    <a:pt x="68256" y="209049"/>
                    <a:pt x="73633" y="209186"/>
                    <a:pt x="78115" y="209246"/>
                  </a:cubicBezTo>
                  <a:cubicBezTo>
                    <a:pt x="72615" y="208684"/>
                    <a:pt x="67010" y="208183"/>
                    <a:pt x="61343" y="207515"/>
                  </a:cubicBezTo>
                  <a:cubicBezTo>
                    <a:pt x="55677" y="206846"/>
                    <a:pt x="49935" y="206026"/>
                    <a:pt x="44223" y="204810"/>
                  </a:cubicBezTo>
                  <a:cubicBezTo>
                    <a:pt x="38496" y="203580"/>
                    <a:pt x="32769" y="201970"/>
                    <a:pt x="27269" y="199554"/>
                  </a:cubicBezTo>
                  <a:cubicBezTo>
                    <a:pt x="24489" y="198339"/>
                    <a:pt x="21816" y="196911"/>
                    <a:pt x="19294" y="195255"/>
                  </a:cubicBezTo>
                  <a:cubicBezTo>
                    <a:pt x="16727" y="193569"/>
                    <a:pt x="14341" y="191624"/>
                    <a:pt x="12215" y="189422"/>
                  </a:cubicBezTo>
                  <a:cubicBezTo>
                    <a:pt x="10058" y="187204"/>
                    <a:pt x="8204" y="184712"/>
                    <a:pt x="6670" y="182023"/>
                  </a:cubicBezTo>
                  <a:cubicBezTo>
                    <a:pt x="5151" y="179350"/>
                    <a:pt x="3951" y="176509"/>
                    <a:pt x="3100" y="173547"/>
                  </a:cubicBezTo>
                  <a:cubicBezTo>
                    <a:pt x="2249" y="170615"/>
                    <a:pt x="1687" y="167607"/>
                    <a:pt x="1429" y="164569"/>
                  </a:cubicBezTo>
                  <a:cubicBezTo>
                    <a:pt x="1155" y="161561"/>
                    <a:pt x="1095" y="158538"/>
                    <a:pt x="1231" y="155530"/>
                  </a:cubicBezTo>
                  <a:cubicBezTo>
                    <a:pt x="1383" y="152537"/>
                    <a:pt x="1717" y="149559"/>
                    <a:pt x="2143" y="146612"/>
                  </a:cubicBezTo>
                  <a:lnTo>
                    <a:pt x="2523" y="144425"/>
                  </a:lnTo>
                  <a:lnTo>
                    <a:pt x="2705" y="143316"/>
                  </a:lnTo>
                  <a:lnTo>
                    <a:pt x="2933" y="142237"/>
                  </a:lnTo>
                  <a:lnTo>
                    <a:pt x="3373" y="140050"/>
                  </a:lnTo>
                  <a:lnTo>
                    <a:pt x="3859" y="137908"/>
                  </a:lnTo>
                  <a:cubicBezTo>
                    <a:pt x="4178" y="136464"/>
                    <a:pt x="4573" y="135036"/>
                    <a:pt x="4938" y="133608"/>
                  </a:cubicBezTo>
                  <a:cubicBezTo>
                    <a:pt x="5120" y="132894"/>
                    <a:pt x="5348" y="132180"/>
                    <a:pt x="5561" y="131466"/>
                  </a:cubicBezTo>
                  <a:cubicBezTo>
                    <a:pt x="5774" y="130752"/>
                    <a:pt x="6017" y="130054"/>
                    <a:pt x="6244" y="129355"/>
                  </a:cubicBezTo>
                  <a:cubicBezTo>
                    <a:pt x="7217" y="126560"/>
                    <a:pt x="8326" y="123825"/>
                    <a:pt x="9571" y="121152"/>
                  </a:cubicBezTo>
                  <a:lnTo>
                    <a:pt x="9571" y="121152"/>
                  </a:lnTo>
                  <a:cubicBezTo>
                    <a:pt x="8538" y="123415"/>
                    <a:pt x="7581" y="125739"/>
                    <a:pt x="6731" y="128155"/>
                  </a:cubicBezTo>
                  <a:cubicBezTo>
                    <a:pt x="6518" y="128762"/>
                    <a:pt x="6305" y="129370"/>
                    <a:pt x="6108" y="129978"/>
                  </a:cubicBezTo>
                  <a:cubicBezTo>
                    <a:pt x="5910" y="130585"/>
                    <a:pt x="5713" y="131208"/>
                    <a:pt x="5531" y="131831"/>
                  </a:cubicBezTo>
                  <a:cubicBezTo>
                    <a:pt x="5136" y="133077"/>
                    <a:pt x="4847" y="134338"/>
                    <a:pt x="4513" y="135599"/>
                  </a:cubicBezTo>
                  <a:lnTo>
                    <a:pt x="4270" y="136540"/>
                  </a:lnTo>
                  <a:lnTo>
                    <a:pt x="4057" y="137497"/>
                  </a:lnTo>
                  <a:lnTo>
                    <a:pt x="3632" y="139396"/>
                  </a:lnTo>
                  <a:cubicBezTo>
                    <a:pt x="3480" y="140034"/>
                    <a:pt x="3358" y="140688"/>
                    <a:pt x="3221" y="141326"/>
                  </a:cubicBezTo>
                  <a:lnTo>
                    <a:pt x="2842" y="143270"/>
                  </a:lnTo>
                  <a:cubicBezTo>
                    <a:pt x="2735" y="143908"/>
                    <a:pt x="2629" y="144561"/>
                    <a:pt x="2523" y="145215"/>
                  </a:cubicBezTo>
                  <a:lnTo>
                    <a:pt x="2356" y="146187"/>
                  </a:lnTo>
                  <a:lnTo>
                    <a:pt x="2280" y="146688"/>
                  </a:lnTo>
                  <a:lnTo>
                    <a:pt x="2219" y="147174"/>
                  </a:lnTo>
                  <a:cubicBezTo>
                    <a:pt x="2052" y="148481"/>
                    <a:pt x="1854" y="149787"/>
                    <a:pt x="1748" y="151124"/>
                  </a:cubicBezTo>
                  <a:cubicBezTo>
                    <a:pt x="1201" y="156396"/>
                    <a:pt x="1171" y="161773"/>
                    <a:pt x="1900" y="167014"/>
                  </a:cubicBezTo>
                  <a:cubicBezTo>
                    <a:pt x="2249" y="169642"/>
                    <a:pt x="2826" y="172225"/>
                    <a:pt x="3616" y="174732"/>
                  </a:cubicBezTo>
                  <a:cubicBezTo>
                    <a:pt x="4406" y="177193"/>
                    <a:pt x="5424" y="179578"/>
                    <a:pt x="6655" y="181841"/>
                  </a:cubicBezTo>
                  <a:lnTo>
                    <a:pt x="7338" y="183026"/>
                  </a:lnTo>
                  <a:cubicBezTo>
                    <a:pt x="7566" y="183406"/>
                    <a:pt x="7840" y="183786"/>
                    <a:pt x="8083" y="184165"/>
                  </a:cubicBezTo>
                  <a:cubicBezTo>
                    <a:pt x="8554" y="184940"/>
                    <a:pt x="9116" y="185654"/>
                    <a:pt x="9647" y="186383"/>
                  </a:cubicBezTo>
                  <a:cubicBezTo>
                    <a:pt x="10741" y="187796"/>
                    <a:pt x="11941" y="189133"/>
                    <a:pt x="13233" y="190363"/>
                  </a:cubicBezTo>
                  <a:lnTo>
                    <a:pt x="13719" y="190834"/>
                  </a:lnTo>
                  <a:cubicBezTo>
                    <a:pt x="13871" y="190986"/>
                    <a:pt x="14053" y="191138"/>
                    <a:pt x="14205" y="191275"/>
                  </a:cubicBezTo>
                  <a:lnTo>
                    <a:pt x="15207" y="192156"/>
                  </a:lnTo>
                  <a:cubicBezTo>
                    <a:pt x="15542" y="192445"/>
                    <a:pt x="15891" y="192718"/>
                    <a:pt x="16240" y="192992"/>
                  </a:cubicBezTo>
                  <a:lnTo>
                    <a:pt x="16757" y="193402"/>
                  </a:lnTo>
                  <a:cubicBezTo>
                    <a:pt x="16924" y="193538"/>
                    <a:pt x="17106" y="193660"/>
                    <a:pt x="17289" y="193782"/>
                  </a:cubicBezTo>
                  <a:lnTo>
                    <a:pt x="18352" y="194556"/>
                  </a:lnTo>
                  <a:cubicBezTo>
                    <a:pt x="18701" y="194799"/>
                    <a:pt x="19066" y="195042"/>
                    <a:pt x="19431" y="195285"/>
                  </a:cubicBezTo>
                  <a:cubicBezTo>
                    <a:pt x="20160" y="195772"/>
                    <a:pt x="20904" y="196197"/>
                    <a:pt x="21649" y="196638"/>
                  </a:cubicBezTo>
                  <a:cubicBezTo>
                    <a:pt x="24596" y="198324"/>
                    <a:pt x="27695" y="199767"/>
                    <a:pt x="30885" y="200921"/>
                  </a:cubicBezTo>
                  <a:cubicBezTo>
                    <a:pt x="33999" y="202061"/>
                    <a:pt x="37174" y="203003"/>
                    <a:pt x="40395" y="203777"/>
                  </a:cubicBezTo>
                  <a:cubicBezTo>
                    <a:pt x="46760" y="205312"/>
                    <a:pt x="53125" y="206254"/>
                    <a:pt x="59429" y="206998"/>
                  </a:cubicBezTo>
                  <a:cubicBezTo>
                    <a:pt x="65749" y="207742"/>
                    <a:pt x="72023" y="208259"/>
                    <a:pt x="78236" y="208867"/>
                  </a:cubicBezTo>
                  <a:lnTo>
                    <a:pt x="82277" y="209277"/>
                  </a:lnTo>
                  <a:cubicBezTo>
                    <a:pt x="84055" y="209292"/>
                    <a:pt x="85634" y="209292"/>
                    <a:pt x="87047" y="209307"/>
                  </a:cubicBezTo>
                  <a:cubicBezTo>
                    <a:pt x="89827" y="209277"/>
                    <a:pt x="91924" y="209170"/>
                    <a:pt x="91969" y="208806"/>
                  </a:cubicBezTo>
                  <a:cubicBezTo>
                    <a:pt x="92030" y="208441"/>
                    <a:pt x="90025" y="207712"/>
                    <a:pt x="84510" y="206861"/>
                  </a:cubicBezTo>
                  <a:cubicBezTo>
                    <a:pt x="83113" y="206740"/>
                    <a:pt x="81047" y="206557"/>
                    <a:pt x="79300" y="206421"/>
                  </a:cubicBezTo>
                  <a:lnTo>
                    <a:pt x="76185" y="206163"/>
                  </a:lnTo>
                  <a:cubicBezTo>
                    <a:pt x="75107" y="205828"/>
                    <a:pt x="75760" y="205600"/>
                    <a:pt x="76444" y="205403"/>
                  </a:cubicBezTo>
                  <a:cubicBezTo>
                    <a:pt x="67481" y="204613"/>
                    <a:pt x="58533" y="203884"/>
                    <a:pt x="49737" y="202380"/>
                  </a:cubicBezTo>
                  <a:cubicBezTo>
                    <a:pt x="47535" y="202000"/>
                    <a:pt x="45347" y="201575"/>
                    <a:pt x="43175" y="201089"/>
                  </a:cubicBezTo>
                  <a:cubicBezTo>
                    <a:pt x="42096" y="200846"/>
                    <a:pt x="41017" y="200572"/>
                    <a:pt x="39939" y="200299"/>
                  </a:cubicBezTo>
                  <a:lnTo>
                    <a:pt x="38329" y="199873"/>
                  </a:lnTo>
                  <a:cubicBezTo>
                    <a:pt x="37797" y="199737"/>
                    <a:pt x="37265" y="199554"/>
                    <a:pt x="36734" y="199402"/>
                  </a:cubicBezTo>
                  <a:cubicBezTo>
                    <a:pt x="34622" y="198764"/>
                    <a:pt x="32526" y="198066"/>
                    <a:pt x="30490" y="197245"/>
                  </a:cubicBezTo>
                  <a:cubicBezTo>
                    <a:pt x="28454" y="196425"/>
                    <a:pt x="26464" y="195498"/>
                    <a:pt x="24535" y="194450"/>
                  </a:cubicBezTo>
                  <a:lnTo>
                    <a:pt x="24535" y="194450"/>
                  </a:lnTo>
                  <a:cubicBezTo>
                    <a:pt x="26479" y="195483"/>
                    <a:pt x="28469" y="196410"/>
                    <a:pt x="30520" y="197230"/>
                  </a:cubicBezTo>
                  <a:cubicBezTo>
                    <a:pt x="32571" y="198050"/>
                    <a:pt x="34683" y="198749"/>
                    <a:pt x="36825" y="199372"/>
                  </a:cubicBezTo>
                  <a:cubicBezTo>
                    <a:pt x="38951" y="200010"/>
                    <a:pt x="41109" y="200557"/>
                    <a:pt x="43296" y="201043"/>
                  </a:cubicBezTo>
                  <a:cubicBezTo>
                    <a:pt x="45499" y="201529"/>
                    <a:pt x="47702" y="201939"/>
                    <a:pt x="49920" y="202304"/>
                  </a:cubicBezTo>
                  <a:cubicBezTo>
                    <a:pt x="58822" y="203777"/>
                    <a:pt x="67906" y="204461"/>
                    <a:pt x="77021" y="205205"/>
                  </a:cubicBezTo>
                  <a:cubicBezTo>
                    <a:pt x="77659" y="204947"/>
                    <a:pt x="77522" y="204674"/>
                    <a:pt x="73542" y="204172"/>
                  </a:cubicBezTo>
                  <a:cubicBezTo>
                    <a:pt x="70792" y="203747"/>
                    <a:pt x="64564" y="203307"/>
                    <a:pt x="57728" y="202517"/>
                  </a:cubicBezTo>
                  <a:cubicBezTo>
                    <a:pt x="54310" y="202137"/>
                    <a:pt x="50725" y="201651"/>
                    <a:pt x="47367" y="201043"/>
                  </a:cubicBezTo>
                  <a:cubicBezTo>
                    <a:pt x="44284" y="200496"/>
                    <a:pt x="41230" y="199797"/>
                    <a:pt x="38222" y="198947"/>
                  </a:cubicBezTo>
                  <a:lnTo>
                    <a:pt x="36901" y="198536"/>
                  </a:lnTo>
                  <a:lnTo>
                    <a:pt x="36232" y="198324"/>
                  </a:lnTo>
                  <a:lnTo>
                    <a:pt x="35564" y="198111"/>
                  </a:lnTo>
                  <a:cubicBezTo>
                    <a:pt x="35123" y="197959"/>
                    <a:pt x="34683" y="197822"/>
                    <a:pt x="34242" y="197655"/>
                  </a:cubicBezTo>
                  <a:lnTo>
                    <a:pt x="32920" y="197184"/>
                  </a:lnTo>
                  <a:cubicBezTo>
                    <a:pt x="32480" y="197032"/>
                    <a:pt x="32039" y="196850"/>
                    <a:pt x="31614" y="196683"/>
                  </a:cubicBezTo>
                  <a:cubicBezTo>
                    <a:pt x="31173" y="196501"/>
                    <a:pt x="30733" y="196349"/>
                    <a:pt x="30308" y="196151"/>
                  </a:cubicBezTo>
                  <a:lnTo>
                    <a:pt x="29016" y="195605"/>
                  </a:lnTo>
                  <a:lnTo>
                    <a:pt x="27755" y="195012"/>
                  </a:lnTo>
                  <a:cubicBezTo>
                    <a:pt x="24368" y="193432"/>
                    <a:pt x="21193" y="191457"/>
                    <a:pt x="18306" y="189103"/>
                  </a:cubicBezTo>
                  <a:cubicBezTo>
                    <a:pt x="16894" y="187918"/>
                    <a:pt x="15557" y="186626"/>
                    <a:pt x="14326" y="185244"/>
                  </a:cubicBezTo>
                  <a:cubicBezTo>
                    <a:pt x="13126" y="183846"/>
                    <a:pt x="12017" y="182358"/>
                    <a:pt x="11045" y="180778"/>
                  </a:cubicBezTo>
                  <a:cubicBezTo>
                    <a:pt x="10088" y="179198"/>
                    <a:pt x="9268" y="177542"/>
                    <a:pt x="8554" y="175825"/>
                  </a:cubicBezTo>
                  <a:cubicBezTo>
                    <a:pt x="8235" y="174959"/>
                    <a:pt x="7885" y="174094"/>
                    <a:pt x="7627" y="173197"/>
                  </a:cubicBezTo>
                  <a:lnTo>
                    <a:pt x="7414" y="172529"/>
                  </a:lnTo>
                  <a:cubicBezTo>
                    <a:pt x="7353" y="172301"/>
                    <a:pt x="7278" y="172088"/>
                    <a:pt x="7232" y="171860"/>
                  </a:cubicBezTo>
                  <a:lnTo>
                    <a:pt x="6883" y="170493"/>
                  </a:lnTo>
                  <a:lnTo>
                    <a:pt x="6791" y="170159"/>
                  </a:lnTo>
                  <a:cubicBezTo>
                    <a:pt x="6761" y="170037"/>
                    <a:pt x="6746" y="169931"/>
                    <a:pt x="6715" y="169810"/>
                  </a:cubicBezTo>
                  <a:lnTo>
                    <a:pt x="6579" y="169111"/>
                  </a:lnTo>
                  <a:lnTo>
                    <a:pt x="6442" y="168427"/>
                  </a:lnTo>
                  <a:cubicBezTo>
                    <a:pt x="6396" y="168199"/>
                    <a:pt x="6336" y="167971"/>
                    <a:pt x="6305" y="167728"/>
                  </a:cubicBezTo>
                  <a:cubicBezTo>
                    <a:pt x="6184" y="166802"/>
                    <a:pt x="6001" y="165875"/>
                    <a:pt x="5925" y="164918"/>
                  </a:cubicBezTo>
                  <a:lnTo>
                    <a:pt x="5789" y="163505"/>
                  </a:lnTo>
                  <a:lnTo>
                    <a:pt x="5698" y="162077"/>
                  </a:lnTo>
                  <a:cubicBezTo>
                    <a:pt x="5637" y="161150"/>
                    <a:pt x="5637" y="160178"/>
                    <a:pt x="5622" y="159236"/>
                  </a:cubicBezTo>
                  <a:cubicBezTo>
                    <a:pt x="5622" y="155408"/>
                    <a:pt x="5910" y="151580"/>
                    <a:pt x="6503" y="147797"/>
                  </a:cubicBezTo>
                  <a:cubicBezTo>
                    <a:pt x="7095" y="144015"/>
                    <a:pt x="7870" y="140262"/>
                    <a:pt x="8857" y="136556"/>
                  </a:cubicBezTo>
                  <a:lnTo>
                    <a:pt x="9222" y="135173"/>
                  </a:lnTo>
                  <a:cubicBezTo>
                    <a:pt x="9344" y="134717"/>
                    <a:pt x="9450" y="134246"/>
                    <a:pt x="9602" y="133821"/>
                  </a:cubicBezTo>
                  <a:lnTo>
                    <a:pt x="10012" y="132484"/>
                  </a:lnTo>
                  <a:lnTo>
                    <a:pt x="10452" y="131163"/>
                  </a:lnTo>
                  <a:cubicBezTo>
                    <a:pt x="11060" y="129400"/>
                    <a:pt x="11729" y="127669"/>
                    <a:pt x="12458" y="125982"/>
                  </a:cubicBezTo>
                  <a:cubicBezTo>
                    <a:pt x="13506" y="123537"/>
                    <a:pt x="14691" y="121121"/>
                    <a:pt x="15952" y="118706"/>
                  </a:cubicBezTo>
                  <a:cubicBezTo>
                    <a:pt x="17228" y="116275"/>
                    <a:pt x="18580" y="113829"/>
                    <a:pt x="19856" y="111277"/>
                  </a:cubicBezTo>
                  <a:cubicBezTo>
                    <a:pt x="21193" y="108695"/>
                    <a:pt x="22347" y="106036"/>
                    <a:pt x="23350" y="103302"/>
                  </a:cubicBezTo>
                  <a:cubicBezTo>
                    <a:pt x="24353" y="100537"/>
                    <a:pt x="25143" y="97711"/>
                    <a:pt x="25705" y="94825"/>
                  </a:cubicBezTo>
                  <a:cubicBezTo>
                    <a:pt x="25796" y="94475"/>
                    <a:pt x="25857" y="94111"/>
                    <a:pt x="25917" y="93761"/>
                  </a:cubicBezTo>
                  <a:lnTo>
                    <a:pt x="26100" y="92683"/>
                  </a:lnTo>
                  <a:cubicBezTo>
                    <a:pt x="26221" y="91954"/>
                    <a:pt x="26343" y="91240"/>
                    <a:pt x="26434" y="90526"/>
                  </a:cubicBezTo>
                  <a:cubicBezTo>
                    <a:pt x="26510" y="89796"/>
                    <a:pt x="26616" y="89082"/>
                    <a:pt x="26692" y="88368"/>
                  </a:cubicBezTo>
                  <a:lnTo>
                    <a:pt x="26874" y="86242"/>
                  </a:lnTo>
                  <a:cubicBezTo>
                    <a:pt x="26935" y="85497"/>
                    <a:pt x="27011" y="84768"/>
                    <a:pt x="27026" y="84009"/>
                  </a:cubicBezTo>
                  <a:cubicBezTo>
                    <a:pt x="27041" y="83644"/>
                    <a:pt x="27072" y="83264"/>
                    <a:pt x="27072" y="82884"/>
                  </a:cubicBezTo>
                  <a:lnTo>
                    <a:pt x="27072" y="81760"/>
                  </a:lnTo>
                  <a:lnTo>
                    <a:pt x="27072" y="81183"/>
                  </a:lnTo>
                  <a:lnTo>
                    <a:pt x="27041" y="80636"/>
                  </a:lnTo>
                  <a:lnTo>
                    <a:pt x="26996" y="79512"/>
                  </a:lnTo>
                  <a:lnTo>
                    <a:pt x="26920" y="78403"/>
                  </a:lnTo>
                  <a:cubicBezTo>
                    <a:pt x="26890" y="78038"/>
                    <a:pt x="26859" y="77674"/>
                    <a:pt x="26814" y="77309"/>
                  </a:cubicBezTo>
                  <a:cubicBezTo>
                    <a:pt x="26495" y="74423"/>
                    <a:pt x="26024" y="71567"/>
                    <a:pt x="25386" y="68741"/>
                  </a:cubicBezTo>
                  <a:cubicBezTo>
                    <a:pt x="24778" y="65946"/>
                    <a:pt x="24079" y="63227"/>
                    <a:pt x="23411" y="60523"/>
                  </a:cubicBezTo>
                  <a:cubicBezTo>
                    <a:pt x="22454" y="56831"/>
                    <a:pt x="21557" y="53140"/>
                    <a:pt x="20935" y="49463"/>
                  </a:cubicBezTo>
                  <a:cubicBezTo>
                    <a:pt x="20312" y="45787"/>
                    <a:pt x="20038" y="42096"/>
                    <a:pt x="20342" y="38510"/>
                  </a:cubicBezTo>
                  <a:cubicBezTo>
                    <a:pt x="20403" y="37614"/>
                    <a:pt x="20540" y="36733"/>
                    <a:pt x="20676" y="35852"/>
                  </a:cubicBezTo>
                  <a:lnTo>
                    <a:pt x="20904" y="34697"/>
                  </a:lnTo>
                  <a:lnTo>
                    <a:pt x="21314" y="33512"/>
                  </a:lnTo>
                  <a:cubicBezTo>
                    <a:pt x="21466" y="33087"/>
                    <a:pt x="21618" y="32646"/>
                    <a:pt x="21770" y="32221"/>
                  </a:cubicBezTo>
                  <a:lnTo>
                    <a:pt x="22302" y="30960"/>
                  </a:lnTo>
                  <a:lnTo>
                    <a:pt x="22575" y="30322"/>
                  </a:lnTo>
                  <a:cubicBezTo>
                    <a:pt x="22666" y="30125"/>
                    <a:pt x="22742" y="29897"/>
                    <a:pt x="22849" y="29699"/>
                  </a:cubicBezTo>
                  <a:lnTo>
                    <a:pt x="23456" y="28484"/>
                  </a:lnTo>
                  <a:cubicBezTo>
                    <a:pt x="24261" y="26889"/>
                    <a:pt x="25188" y="25355"/>
                    <a:pt x="26221" y="23881"/>
                  </a:cubicBezTo>
                  <a:cubicBezTo>
                    <a:pt x="26343" y="23699"/>
                    <a:pt x="26495" y="23532"/>
                    <a:pt x="26616" y="23349"/>
                  </a:cubicBezTo>
                  <a:lnTo>
                    <a:pt x="27026" y="22818"/>
                  </a:lnTo>
                  <a:lnTo>
                    <a:pt x="27436" y="22301"/>
                  </a:lnTo>
                  <a:cubicBezTo>
                    <a:pt x="27573" y="22119"/>
                    <a:pt x="27695" y="21937"/>
                    <a:pt x="27847" y="21785"/>
                  </a:cubicBezTo>
                  <a:lnTo>
                    <a:pt x="28728" y="20797"/>
                  </a:lnTo>
                  <a:cubicBezTo>
                    <a:pt x="28864" y="20630"/>
                    <a:pt x="29016" y="20463"/>
                    <a:pt x="29168" y="20296"/>
                  </a:cubicBezTo>
                  <a:lnTo>
                    <a:pt x="29624" y="19825"/>
                  </a:lnTo>
                  <a:cubicBezTo>
                    <a:pt x="32085" y="17349"/>
                    <a:pt x="34880" y="15237"/>
                    <a:pt x="37949" y="13551"/>
                  </a:cubicBezTo>
                  <a:cubicBezTo>
                    <a:pt x="40972" y="11910"/>
                    <a:pt x="44147" y="10558"/>
                    <a:pt x="47443" y="9556"/>
                  </a:cubicBezTo>
                  <a:cubicBezTo>
                    <a:pt x="50649" y="8568"/>
                    <a:pt x="53900" y="7778"/>
                    <a:pt x="57196" y="7171"/>
                  </a:cubicBezTo>
                  <a:cubicBezTo>
                    <a:pt x="60417" y="6563"/>
                    <a:pt x="63592" y="6092"/>
                    <a:pt x="66660" y="5682"/>
                  </a:cubicBezTo>
                  <a:cubicBezTo>
                    <a:pt x="69380" y="5302"/>
                    <a:pt x="71658" y="4998"/>
                    <a:pt x="73497" y="4710"/>
                  </a:cubicBezTo>
                  <a:cubicBezTo>
                    <a:pt x="75350" y="4421"/>
                    <a:pt x="76747" y="4147"/>
                    <a:pt x="77735" y="3920"/>
                  </a:cubicBezTo>
                  <a:cubicBezTo>
                    <a:pt x="79710" y="3433"/>
                    <a:pt x="80029" y="3099"/>
                    <a:pt x="78950" y="2932"/>
                  </a:cubicBezTo>
                  <a:cubicBezTo>
                    <a:pt x="78267" y="2826"/>
                    <a:pt x="77029" y="2775"/>
                    <a:pt x="75306" y="2775"/>
                  </a:cubicBezTo>
                  <a:cubicBezTo>
                    <a:pt x="74309" y="2775"/>
                    <a:pt x="73149" y="2792"/>
                    <a:pt x="71841" y="2826"/>
                  </a:cubicBezTo>
                  <a:cubicBezTo>
                    <a:pt x="70048" y="2871"/>
                    <a:pt x="67982" y="2978"/>
                    <a:pt x="65673" y="3130"/>
                  </a:cubicBezTo>
                  <a:cubicBezTo>
                    <a:pt x="63364" y="3266"/>
                    <a:pt x="60812" y="3509"/>
                    <a:pt x="58047" y="3889"/>
                  </a:cubicBezTo>
                  <a:lnTo>
                    <a:pt x="57956" y="3373"/>
                  </a:lnTo>
                  <a:cubicBezTo>
                    <a:pt x="59338" y="3160"/>
                    <a:pt x="60599" y="2993"/>
                    <a:pt x="61738" y="2841"/>
                  </a:cubicBezTo>
                  <a:lnTo>
                    <a:pt x="64792" y="2461"/>
                  </a:lnTo>
                  <a:lnTo>
                    <a:pt x="67223" y="2142"/>
                  </a:lnTo>
                  <a:cubicBezTo>
                    <a:pt x="67921" y="2051"/>
                    <a:pt x="68544" y="1960"/>
                    <a:pt x="69061" y="1884"/>
                  </a:cubicBezTo>
                  <a:cubicBezTo>
                    <a:pt x="71187" y="1550"/>
                    <a:pt x="71947" y="1322"/>
                    <a:pt x="72099" y="1124"/>
                  </a:cubicBezTo>
                  <a:cubicBezTo>
                    <a:pt x="72403" y="714"/>
                    <a:pt x="70276" y="456"/>
                    <a:pt x="716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3006375" y="586000"/>
              <a:ext cx="1597775" cy="4547625"/>
            </a:xfrm>
            <a:custGeom>
              <a:avLst/>
              <a:gdLst/>
              <a:ahLst/>
              <a:cxnLst/>
              <a:rect l="l" t="t" r="r" b="b"/>
              <a:pathLst>
                <a:path w="63911" h="181905" extrusionOk="0">
                  <a:moveTo>
                    <a:pt x="20747" y="68568"/>
                  </a:moveTo>
                  <a:cubicBezTo>
                    <a:pt x="20761" y="68568"/>
                    <a:pt x="20778" y="68596"/>
                    <a:pt x="20797" y="68635"/>
                  </a:cubicBezTo>
                  <a:cubicBezTo>
                    <a:pt x="20778" y="68597"/>
                    <a:pt x="20762" y="68573"/>
                    <a:pt x="20748" y="68573"/>
                  </a:cubicBezTo>
                  <a:cubicBezTo>
                    <a:pt x="20729" y="68573"/>
                    <a:pt x="20715" y="68623"/>
                    <a:pt x="20706" y="68757"/>
                  </a:cubicBezTo>
                  <a:cubicBezTo>
                    <a:pt x="20715" y="68618"/>
                    <a:pt x="20728" y="68568"/>
                    <a:pt x="20747" y="68568"/>
                  </a:cubicBezTo>
                  <a:close/>
                  <a:moveTo>
                    <a:pt x="20676" y="69334"/>
                  </a:moveTo>
                  <a:cubicBezTo>
                    <a:pt x="20660" y="69607"/>
                    <a:pt x="20645" y="69972"/>
                    <a:pt x="20630" y="70443"/>
                  </a:cubicBezTo>
                  <a:cubicBezTo>
                    <a:pt x="20645" y="69972"/>
                    <a:pt x="20660" y="69592"/>
                    <a:pt x="20676" y="69334"/>
                  </a:cubicBezTo>
                  <a:close/>
                  <a:moveTo>
                    <a:pt x="9326" y="114976"/>
                  </a:moveTo>
                  <a:cubicBezTo>
                    <a:pt x="9246" y="115164"/>
                    <a:pt x="9170" y="115354"/>
                    <a:pt x="9100" y="115546"/>
                  </a:cubicBezTo>
                  <a:lnTo>
                    <a:pt x="8507" y="117035"/>
                  </a:lnTo>
                  <a:cubicBezTo>
                    <a:pt x="8128" y="118022"/>
                    <a:pt x="7748" y="119025"/>
                    <a:pt x="7429" y="120027"/>
                  </a:cubicBezTo>
                  <a:lnTo>
                    <a:pt x="7170" y="120787"/>
                  </a:lnTo>
                  <a:lnTo>
                    <a:pt x="6927" y="121547"/>
                  </a:lnTo>
                  <a:cubicBezTo>
                    <a:pt x="6791" y="122048"/>
                    <a:pt x="6608" y="122549"/>
                    <a:pt x="6487" y="123066"/>
                  </a:cubicBezTo>
                  <a:lnTo>
                    <a:pt x="6077" y="124600"/>
                  </a:lnTo>
                  <a:lnTo>
                    <a:pt x="5727" y="126150"/>
                  </a:lnTo>
                  <a:cubicBezTo>
                    <a:pt x="5272" y="128216"/>
                    <a:pt x="4968" y="130312"/>
                    <a:pt x="4785" y="132408"/>
                  </a:cubicBezTo>
                  <a:cubicBezTo>
                    <a:pt x="4725" y="132940"/>
                    <a:pt x="4694" y="133472"/>
                    <a:pt x="4679" y="133988"/>
                  </a:cubicBezTo>
                  <a:cubicBezTo>
                    <a:pt x="4664" y="134520"/>
                    <a:pt x="4603" y="135052"/>
                    <a:pt x="4603" y="135583"/>
                  </a:cubicBezTo>
                  <a:cubicBezTo>
                    <a:pt x="4603" y="136632"/>
                    <a:pt x="4573" y="137695"/>
                    <a:pt x="4649" y="138743"/>
                  </a:cubicBezTo>
                  <a:lnTo>
                    <a:pt x="4679" y="139533"/>
                  </a:lnTo>
                  <a:lnTo>
                    <a:pt x="4694" y="139928"/>
                  </a:lnTo>
                  <a:lnTo>
                    <a:pt x="4740" y="140323"/>
                  </a:lnTo>
                  <a:lnTo>
                    <a:pt x="4892" y="141888"/>
                  </a:lnTo>
                  <a:cubicBezTo>
                    <a:pt x="4953" y="142404"/>
                    <a:pt x="5028" y="142921"/>
                    <a:pt x="5104" y="143453"/>
                  </a:cubicBezTo>
                  <a:cubicBezTo>
                    <a:pt x="5150" y="143711"/>
                    <a:pt x="5180" y="143969"/>
                    <a:pt x="5226" y="144227"/>
                  </a:cubicBezTo>
                  <a:lnTo>
                    <a:pt x="5393" y="144987"/>
                  </a:lnTo>
                  <a:cubicBezTo>
                    <a:pt x="5575" y="146020"/>
                    <a:pt x="5864" y="147023"/>
                    <a:pt x="6122" y="148040"/>
                  </a:cubicBezTo>
                  <a:lnTo>
                    <a:pt x="6608" y="149529"/>
                  </a:lnTo>
                  <a:cubicBezTo>
                    <a:pt x="6684" y="149787"/>
                    <a:pt x="6791" y="150030"/>
                    <a:pt x="6882" y="150274"/>
                  </a:cubicBezTo>
                  <a:lnTo>
                    <a:pt x="7155" y="150988"/>
                  </a:lnTo>
                  <a:cubicBezTo>
                    <a:pt x="7930" y="152932"/>
                    <a:pt x="8887" y="154801"/>
                    <a:pt x="10011" y="156563"/>
                  </a:cubicBezTo>
                  <a:cubicBezTo>
                    <a:pt x="11135" y="158325"/>
                    <a:pt x="12442" y="159981"/>
                    <a:pt x="13885" y="161500"/>
                  </a:cubicBezTo>
                  <a:cubicBezTo>
                    <a:pt x="10938" y="158431"/>
                    <a:pt x="8614" y="154816"/>
                    <a:pt x="7049" y="150851"/>
                  </a:cubicBezTo>
                  <a:cubicBezTo>
                    <a:pt x="6654" y="149879"/>
                    <a:pt x="6335" y="148861"/>
                    <a:pt x="6016" y="147858"/>
                  </a:cubicBezTo>
                  <a:lnTo>
                    <a:pt x="5621" y="146324"/>
                  </a:lnTo>
                  <a:cubicBezTo>
                    <a:pt x="5545" y="146081"/>
                    <a:pt x="5499" y="145807"/>
                    <a:pt x="5454" y="145549"/>
                  </a:cubicBezTo>
                  <a:lnTo>
                    <a:pt x="5287" y="144774"/>
                  </a:lnTo>
                  <a:cubicBezTo>
                    <a:pt x="4877" y="142708"/>
                    <a:pt x="4633" y="140597"/>
                    <a:pt x="4573" y="138485"/>
                  </a:cubicBezTo>
                  <a:lnTo>
                    <a:pt x="4527" y="137710"/>
                  </a:lnTo>
                  <a:lnTo>
                    <a:pt x="4527" y="136905"/>
                  </a:lnTo>
                  <a:lnTo>
                    <a:pt x="4542" y="135325"/>
                  </a:lnTo>
                  <a:lnTo>
                    <a:pt x="4633" y="133730"/>
                  </a:lnTo>
                  <a:lnTo>
                    <a:pt x="4679" y="132940"/>
                  </a:lnTo>
                  <a:lnTo>
                    <a:pt x="4755" y="132150"/>
                  </a:lnTo>
                  <a:lnTo>
                    <a:pt x="4907" y="130585"/>
                  </a:lnTo>
                  <a:cubicBezTo>
                    <a:pt x="4983" y="130069"/>
                    <a:pt x="5074" y="129552"/>
                    <a:pt x="5135" y="129021"/>
                  </a:cubicBezTo>
                  <a:cubicBezTo>
                    <a:pt x="5196" y="128504"/>
                    <a:pt x="5302" y="128003"/>
                    <a:pt x="5408" y="127486"/>
                  </a:cubicBezTo>
                  <a:cubicBezTo>
                    <a:pt x="5499" y="126970"/>
                    <a:pt x="5591" y="126453"/>
                    <a:pt x="5727" y="125937"/>
                  </a:cubicBezTo>
                  <a:cubicBezTo>
                    <a:pt x="6168" y="123901"/>
                    <a:pt x="6745" y="121881"/>
                    <a:pt x="7429" y="119906"/>
                  </a:cubicBezTo>
                  <a:cubicBezTo>
                    <a:pt x="7748" y="118919"/>
                    <a:pt x="8128" y="117946"/>
                    <a:pt x="8507" y="116959"/>
                  </a:cubicBezTo>
                  <a:lnTo>
                    <a:pt x="9100" y="115516"/>
                  </a:lnTo>
                  <a:cubicBezTo>
                    <a:pt x="9172" y="115332"/>
                    <a:pt x="9248" y="115153"/>
                    <a:pt x="9326" y="114976"/>
                  </a:cubicBezTo>
                  <a:close/>
                  <a:moveTo>
                    <a:pt x="53155" y="0"/>
                  </a:moveTo>
                  <a:lnTo>
                    <a:pt x="53155" y="0"/>
                  </a:lnTo>
                  <a:cubicBezTo>
                    <a:pt x="48825" y="456"/>
                    <a:pt x="44359" y="775"/>
                    <a:pt x="39832" y="1595"/>
                  </a:cubicBezTo>
                  <a:cubicBezTo>
                    <a:pt x="38692" y="1793"/>
                    <a:pt x="37568" y="2021"/>
                    <a:pt x="36429" y="2309"/>
                  </a:cubicBezTo>
                  <a:cubicBezTo>
                    <a:pt x="35305" y="2598"/>
                    <a:pt x="34165" y="2917"/>
                    <a:pt x="33041" y="3297"/>
                  </a:cubicBezTo>
                  <a:cubicBezTo>
                    <a:pt x="30763" y="4041"/>
                    <a:pt x="28560" y="5044"/>
                    <a:pt x="26494" y="6259"/>
                  </a:cubicBezTo>
                  <a:cubicBezTo>
                    <a:pt x="25127" y="7155"/>
                    <a:pt x="23835" y="8158"/>
                    <a:pt x="22635" y="9267"/>
                  </a:cubicBezTo>
                  <a:cubicBezTo>
                    <a:pt x="22301" y="9586"/>
                    <a:pt x="21967" y="9890"/>
                    <a:pt x="21648" y="10209"/>
                  </a:cubicBezTo>
                  <a:lnTo>
                    <a:pt x="20752" y="11166"/>
                  </a:lnTo>
                  <a:cubicBezTo>
                    <a:pt x="20478" y="11470"/>
                    <a:pt x="20220" y="11789"/>
                    <a:pt x="19992" y="12062"/>
                  </a:cubicBezTo>
                  <a:lnTo>
                    <a:pt x="19794" y="12275"/>
                  </a:lnTo>
                  <a:lnTo>
                    <a:pt x="19673" y="12427"/>
                  </a:lnTo>
                  <a:lnTo>
                    <a:pt x="19597" y="12503"/>
                  </a:lnTo>
                  <a:lnTo>
                    <a:pt x="19551" y="12594"/>
                  </a:lnTo>
                  <a:lnTo>
                    <a:pt x="19248" y="13050"/>
                  </a:lnTo>
                  <a:lnTo>
                    <a:pt x="18518" y="14204"/>
                  </a:lnTo>
                  <a:lnTo>
                    <a:pt x="17865" y="15404"/>
                  </a:lnTo>
                  <a:cubicBezTo>
                    <a:pt x="17759" y="15602"/>
                    <a:pt x="17637" y="15799"/>
                    <a:pt x="17546" y="16012"/>
                  </a:cubicBezTo>
                  <a:lnTo>
                    <a:pt x="17273" y="16620"/>
                  </a:lnTo>
                  <a:lnTo>
                    <a:pt x="16999" y="17243"/>
                  </a:lnTo>
                  <a:cubicBezTo>
                    <a:pt x="16908" y="17455"/>
                    <a:pt x="16817" y="17653"/>
                    <a:pt x="16741" y="17865"/>
                  </a:cubicBezTo>
                  <a:lnTo>
                    <a:pt x="16270" y="19141"/>
                  </a:lnTo>
                  <a:cubicBezTo>
                    <a:pt x="16194" y="19354"/>
                    <a:pt x="16133" y="19567"/>
                    <a:pt x="16073" y="19779"/>
                  </a:cubicBezTo>
                  <a:lnTo>
                    <a:pt x="15890" y="20433"/>
                  </a:lnTo>
                  <a:lnTo>
                    <a:pt x="15693" y="21071"/>
                  </a:lnTo>
                  <a:cubicBezTo>
                    <a:pt x="15632" y="21283"/>
                    <a:pt x="15602" y="21496"/>
                    <a:pt x="15541" y="21724"/>
                  </a:cubicBezTo>
                  <a:cubicBezTo>
                    <a:pt x="15450" y="22149"/>
                    <a:pt x="15359" y="22590"/>
                    <a:pt x="15267" y="23015"/>
                  </a:cubicBezTo>
                  <a:cubicBezTo>
                    <a:pt x="15131" y="23881"/>
                    <a:pt x="14964" y="24747"/>
                    <a:pt x="14888" y="25613"/>
                  </a:cubicBezTo>
                  <a:lnTo>
                    <a:pt x="14827" y="26266"/>
                  </a:lnTo>
                  <a:cubicBezTo>
                    <a:pt x="14797" y="26479"/>
                    <a:pt x="14781" y="26692"/>
                    <a:pt x="14781" y="26919"/>
                  </a:cubicBezTo>
                  <a:lnTo>
                    <a:pt x="14705" y="28196"/>
                  </a:lnTo>
                  <a:cubicBezTo>
                    <a:pt x="14645" y="29897"/>
                    <a:pt x="14675" y="31598"/>
                    <a:pt x="14797" y="33285"/>
                  </a:cubicBezTo>
                  <a:cubicBezTo>
                    <a:pt x="15024" y="36627"/>
                    <a:pt x="15541" y="39878"/>
                    <a:pt x="16149" y="43053"/>
                  </a:cubicBezTo>
                  <a:cubicBezTo>
                    <a:pt x="16741" y="46228"/>
                    <a:pt x="17440" y="49327"/>
                    <a:pt x="18108" y="52395"/>
                  </a:cubicBezTo>
                  <a:cubicBezTo>
                    <a:pt x="18777" y="55449"/>
                    <a:pt x="19415" y="58487"/>
                    <a:pt x="19901" y="61480"/>
                  </a:cubicBezTo>
                  <a:cubicBezTo>
                    <a:pt x="20007" y="62224"/>
                    <a:pt x="20129" y="62969"/>
                    <a:pt x="20205" y="63713"/>
                  </a:cubicBezTo>
                  <a:cubicBezTo>
                    <a:pt x="20250" y="64078"/>
                    <a:pt x="20311" y="64457"/>
                    <a:pt x="20341" y="64822"/>
                  </a:cubicBezTo>
                  <a:lnTo>
                    <a:pt x="20448" y="65931"/>
                  </a:lnTo>
                  <a:cubicBezTo>
                    <a:pt x="20493" y="66296"/>
                    <a:pt x="20508" y="66660"/>
                    <a:pt x="20524" y="67040"/>
                  </a:cubicBezTo>
                  <a:cubicBezTo>
                    <a:pt x="20554" y="67405"/>
                    <a:pt x="20584" y="67769"/>
                    <a:pt x="20584" y="68118"/>
                  </a:cubicBezTo>
                  <a:lnTo>
                    <a:pt x="20615" y="69182"/>
                  </a:lnTo>
                  <a:cubicBezTo>
                    <a:pt x="20600" y="69546"/>
                    <a:pt x="20584" y="69911"/>
                    <a:pt x="20569" y="70276"/>
                  </a:cubicBezTo>
                  <a:cubicBezTo>
                    <a:pt x="20539" y="70640"/>
                    <a:pt x="20539" y="70990"/>
                    <a:pt x="20508" y="71354"/>
                  </a:cubicBezTo>
                  <a:lnTo>
                    <a:pt x="20417" y="72463"/>
                  </a:lnTo>
                  <a:cubicBezTo>
                    <a:pt x="20372" y="73192"/>
                    <a:pt x="20250" y="73922"/>
                    <a:pt x="20159" y="74651"/>
                  </a:cubicBezTo>
                  <a:lnTo>
                    <a:pt x="20098" y="75198"/>
                  </a:lnTo>
                  <a:lnTo>
                    <a:pt x="19992" y="75745"/>
                  </a:lnTo>
                  <a:lnTo>
                    <a:pt x="19810" y="76823"/>
                  </a:lnTo>
                  <a:cubicBezTo>
                    <a:pt x="19749" y="77188"/>
                    <a:pt x="19658" y="77552"/>
                    <a:pt x="19582" y="77917"/>
                  </a:cubicBezTo>
                  <a:lnTo>
                    <a:pt x="19354" y="78996"/>
                  </a:lnTo>
                  <a:cubicBezTo>
                    <a:pt x="18655" y="81897"/>
                    <a:pt x="17774" y="84738"/>
                    <a:pt x="16680" y="87518"/>
                  </a:cubicBezTo>
                  <a:cubicBezTo>
                    <a:pt x="15602" y="90328"/>
                    <a:pt x="14341" y="93093"/>
                    <a:pt x="13019" y="95858"/>
                  </a:cubicBezTo>
                  <a:cubicBezTo>
                    <a:pt x="11697" y="98623"/>
                    <a:pt x="10300" y="101403"/>
                    <a:pt x="8933" y="104213"/>
                  </a:cubicBezTo>
                  <a:cubicBezTo>
                    <a:pt x="7581" y="107039"/>
                    <a:pt x="6244" y="109910"/>
                    <a:pt x="5044" y="112872"/>
                  </a:cubicBezTo>
                  <a:cubicBezTo>
                    <a:pt x="4725" y="113617"/>
                    <a:pt x="4451" y="114361"/>
                    <a:pt x="4163" y="115121"/>
                  </a:cubicBezTo>
                  <a:cubicBezTo>
                    <a:pt x="3874" y="115880"/>
                    <a:pt x="3585" y="116625"/>
                    <a:pt x="3342" y="117399"/>
                  </a:cubicBezTo>
                  <a:cubicBezTo>
                    <a:pt x="3099" y="118159"/>
                    <a:pt x="2826" y="118934"/>
                    <a:pt x="2598" y="119708"/>
                  </a:cubicBezTo>
                  <a:lnTo>
                    <a:pt x="2264" y="120878"/>
                  </a:lnTo>
                  <a:lnTo>
                    <a:pt x="2097" y="121455"/>
                  </a:lnTo>
                  <a:lnTo>
                    <a:pt x="1945" y="122048"/>
                  </a:lnTo>
                  <a:lnTo>
                    <a:pt x="1641" y="123233"/>
                  </a:lnTo>
                  <a:cubicBezTo>
                    <a:pt x="1534" y="123628"/>
                    <a:pt x="1459" y="124038"/>
                    <a:pt x="1367" y="124433"/>
                  </a:cubicBezTo>
                  <a:lnTo>
                    <a:pt x="1109" y="125633"/>
                  </a:lnTo>
                  <a:lnTo>
                    <a:pt x="896" y="126833"/>
                  </a:lnTo>
                  <a:cubicBezTo>
                    <a:pt x="836" y="127243"/>
                    <a:pt x="745" y="127638"/>
                    <a:pt x="699" y="128049"/>
                  </a:cubicBezTo>
                  <a:lnTo>
                    <a:pt x="532" y="129279"/>
                  </a:lnTo>
                  <a:lnTo>
                    <a:pt x="441" y="129887"/>
                  </a:lnTo>
                  <a:cubicBezTo>
                    <a:pt x="410" y="130099"/>
                    <a:pt x="410" y="130297"/>
                    <a:pt x="380" y="130494"/>
                  </a:cubicBezTo>
                  <a:lnTo>
                    <a:pt x="274" y="131725"/>
                  </a:lnTo>
                  <a:cubicBezTo>
                    <a:pt x="0" y="135006"/>
                    <a:pt x="15" y="138318"/>
                    <a:pt x="350" y="141599"/>
                  </a:cubicBezTo>
                  <a:cubicBezTo>
                    <a:pt x="699" y="144941"/>
                    <a:pt x="1443" y="148223"/>
                    <a:pt x="2567" y="151398"/>
                  </a:cubicBezTo>
                  <a:cubicBezTo>
                    <a:pt x="3737" y="154588"/>
                    <a:pt x="5332" y="157611"/>
                    <a:pt x="7307" y="160391"/>
                  </a:cubicBezTo>
                  <a:cubicBezTo>
                    <a:pt x="6046" y="158614"/>
                    <a:pt x="4937" y="156715"/>
                    <a:pt x="3995" y="154740"/>
                  </a:cubicBezTo>
                  <a:lnTo>
                    <a:pt x="3327" y="153251"/>
                  </a:lnTo>
                  <a:lnTo>
                    <a:pt x="2735" y="151732"/>
                  </a:lnTo>
                  <a:lnTo>
                    <a:pt x="2583" y="151352"/>
                  </a:lnTo>
                  <a:cubicBezTo>
                    <a:pt x="2537" y="151231"/>
                    <a:pt x="2507" y="151094"/>
                    <a:pt x="2461" y="150972"/>
                  </a:cubicBezTo>
                  <a:lnTo>
                    <a:pt x="2203" y="150198"/>
                  </a:lnTo>
                  <a:lnTo>
                    <a:pt x="1960" y="149438"/>
                  </a:lnTo>
                  <a:cubicBezTo>
                    <a:pt x="1869" y="149180"/>
                    <a:pt x="1808" y="148921"/>
                    <a:pt x="1747" y="148663"/>
                  </a:cubicBezTo>
                  <a:lnTo>
                    <a:pt x="1322" y="147114"/>
                  </a:lnTo>
                  <a:lnTo>
                    <a:pt x="1003" y="145549"/>
                  </a:lnTo>
                  <a:cubicBezTo>
                    <a:pt x="942" y="145276"/>
                    <a:pt x="881" y="145017"/>
                    <a:pt x="851" y="144759"/>
                  </a:cubicBezTo>
                  <a:lnTo>
                    <a:pt x="729" y="143969"/>
                  </a:lnTo>
                  <a:lnTo>
                    <a:pt x="608" y="143179"/>
                  </a:lnTo>
                  <a:cubicBezTo>
                    <a:pt x="562" y="142921"/>
                    <a:pt x="517" y="142663"/>
                    <a:pt x="501" y="142389"/>
                  </a:cubicBezTo>
                  <a:cubicBezTo>
                    <a:pt x="395" y="141341"/>
                    <a:pt x="274" y="140293"/>
                    <a:pt x="243" y="139245"/>
                  </a:cubicBezTo>
                  <a:cubicBezTo>
                    <a:pt x="213" y="138713"/>
                    <a:pt x="182" y="138196"/>
                    <a:pt x="167" y="137665"/>
                  </a:cubicBezTo>
                  <a:lnTo>
                    <a:pt x="167" y="135325"/>
                  </a:lnTo>
                  <a:lnTo>
                    <a:pt x="198" y="134550"/>
                  </a:lnTo>
                  <a:lnTo>
                    <a:pt x="274" y="132986"/>
                  </a:lnTo>
                  <a:cubicBezTo>
                    <a:pt x="289" y="132727"/>
                    <a:pt x="304" y="132469"/>
                    <a:pt x="334" y="132211"/>
                  </a:cubicBezTo>
                  <a:lnTo>
                    <a:pt x="410" y="131436"/>
                  </a:lnTo>
                  <a:cubicBezTo>
                    <a:pt x="456" y="130920"/>
                    <a:pt x="486" y="130418"/>
                    <a:pt x="547" y="129902"/>
                  </a:cubicBezTo>
                  <a:cubicBezTo>
                    <a:pt x="699" y="128869"/>
                    <a:pt x="820" y="127836"/>
                    <a:pt x="1018" y="126818"/>
                  </a:cubicBezTo>
                  <a:lnTo>
                    <a:pt x="1155" y="126058"/>
                  </a:lnTo>
                  <a:lnTo>
                    <a:pt x="1215" y="125679"/>
                  </a:lnTo>
                  <a:lnTo>
                    <a:pt x="1307" y="125299"/>
                  </a:lnTo>
                  <a:lnTo>
                    <a:pt x="1641" y="123780"/>
                  </a:lnTo>
                  <a:cubicBezTo>
                    <a:pt x="2598" y="119815"/>
                    <a:pt x="3889" y="115941"/>
                    <a:pt x="5499" y="112189"/>
                  </a:cubicBezTo>
                  <a:cubicBezTo>
                    <a:pt x="8598" y="104760"/>
                    <a:pt x="12487" y="97894"/>
                    <a:pt x="15556" y="90784"/>
                  </a:cubicBezTo>
                  <a:cubicBezTo>
                    <a:pt x="15951" y="89903"/>
                    <a:pt x="16331" y="89022"/>
                    <a:pt x="16665" y="88110"/>
                  </a:cubicBezTo>
                  <a:cubicBezTo>
                    <a:pt x="17014" y="87214"/>
                    <a:pt x="17364" y="86318"/>
                    <a:pt x="17683" y="85421"/>
                  </a:cubicBezTo>
                  <a:cubicBezTo>
                    <a:pt x="17850" y="84966"/>
                    <a:pt x="18002" y="84510"/>
                    <a:pt x="18154" y="84054"/>
                  </a:cubicBezTo>
                  <a:lnTo>
                    <a:pt x="18579" y="82687"/>
                  </a:lnTo>
                  <a:cubicBezTo>
                    <a:pt x="18853" y="81776"/>
                    <a:pt x="19126" y="80849"/>
                    <a:pt x="19339" y="79922"/>
                  </a:cubicBezTo>
                  <a:cubicBezTo>
                    <a:pt x="19597" y="79011"/>
                    <a:pt x="19764" y="78069"/>
                    <a:pt x="19977" y="77142"/>
                  </a:cubicBezTo>
                  <a:cubicBezTo>
                    <a:pt x="20129" y="76200"/>
                    <a:pt x="20311" y="75258"/>
                    <a:pt x="20417" y="74317"/>
                  </a:cubicBezTo>
                  <a:lnTo>
                    <a:pt x="20508" y="73603"/>
                  </a:lnTo>
                  <a:lnTo>
                    <a:pt x="20554" y="73238"/>
                  </a:lnTo>
                  <a:lnTo>
                    <a:pt x="20584" y="72889"/>
                  </a:lnTo>
                  <a:lnTo>
                    <a:pt x="20706" y="71461"/>
                  </a:lnTo>
                  <a:cubicBezTo>
                    <a:pt x="20752" y="70990"/>
                    <a:pt x="20752" y="70519"/>
                    <a:pt x="20767" y="70048"/>
                  </a:cubicBezTo>
                  <a:lnTo>
                    <a:pt x="20797" y="69334"/>
                  </a:lnTo>
                  <a:cubicBezTo>
                    <a:pt x="20812" y="69106"/>
                    <a:pt x="20797" y="68878"/>
                    <a:pt x="20797" y="68635"/>
                  </a:cubicBezTo>
                  <a:lnTo>
                    <a:pt x="20797" y="68635"/>
                  </a:lnTo>
                  <a:cubicBezTo>
                    <a:pt x="20841" y="68766"/>
                    <a:pt x="20899" y="69031"/>
                    <a:pt x="20950" y="69031"/>
                  </a:cubicBezTo>
                  <a:cubicBezTo>
                    <a:pt x="20987" y="69031"/>
                    <a:pt x="21021" y="68883"/>
                    <a:pt x="21040" y="68422"/>
                  </a:cubicBezTo>
                  <a:lnTo>
                    <a:pt x="21071" y="69136"/>
                  </a:lnTo>
                  <a:cubicBezTo>
                    <a:pt x="21086" y="69379"/>
                    <a:pt x="21055" y="69622"/>
                    <a:pt x="21055" y="69866"/>
                  </a:cubicBezTo>
                  <a:lnTo>
                    <a:pt x="21025" y="71309"/>
                  </a:lnTo>
                  <a:cubicBezTo>
                    <a:pt x="20949" y="72281"/>
                    <a:pt x="20903" y="73253"/>
                    <a:pt x="20767" y="74225"/>
                  </a:cubicBezTo>
                  <a:cubicBezTo>
                    <a:pt x="20676" y="75198"/>
                    <a:pt x="20493" y="76155"/>
                    <a:pt x="20341" y="77127"/>
                  </a:cubicBezTo>
                  <a:cubicBezTo>
                    <a:pt x="20250" y="77613"/>
                    <a:pt x="20159" y="78084"/>
                    <a:pt x="20053" y="78555"/>
                  </a:cubicBezTo>
                  <a:cubicBezTo>
                    <a:pt x="20007" y="78798"/>
                    <a:pt x="19962" y="79041"/>
                    <a:pt x="19901" y="79269"/>
                  </a:cubicBezTo>
                  <a:lnTo>
                    <a:pt x="19734" y="79983"/>
                  </a:lnTo>
                  <a:cubicBezTo>
                    <a:pt x="19521" y="80940"/>
                    <a:pt x="19232" y="81867"/>
                    <a:pt x="18974" y="82824"/>
                  </a:cubicBezTo>
                  <a:cubicBezTo>
                    <a:pt x="18670" y="83750"/>
                    <a:pt x="18366" y="84677"/>
                    <a:pt x="18047" y="85604"/>
                  </a:cubicBezTo>
                  <a:cubicBezTo>
                    <a:pt x="17744" y="86530"/>
                    <a:pt x="17409" y="87457"/>
                    <a:pt x="17030" y="88369"/>
                  </a:cubicBezTo>
                  <a:cubicBezTo>
                    <a:pt x="16650" y="89280"/>
                    <a:pt x="16285" y="90192"/>
                    <a:pt x="15890" y="91088"/>
                  </a:cubicBezTo>
                  <a:cubicBezTo>
                    <a:pt x="12746" y="98334"/>
                    <a:pt x="8750" y="105292"/>
                    <a:pt x="5591" y="112827"/>
                  </a:cubicBezTo>
                  <a:cubicBezTo>
                    <a:pt x="5196" y="113753"/>
                    <a:pt x="4801" y="114710"/>
                    <a:pt x="4451" y="115668"/>
                  </a:cubicBezTo>
                  <a:cubicBezTo>
                    <a:pt x="4102" y="116640"/>
                    <a:pt x="3768" y="117612"/>
                    <a:pt x="3418" y="118584"/>
                  </a:cubicBezTo>
                  <a:cubicBezTo>
                    <a:pt x="3069" y="119557"/>
                    <a:pt x="2811" y="120559"/>
                    <a:pt x="2507" y="121547"/>
                  </a:cubicBezTo>
                  <a:cubicBezTo>
                    <a:pt x="2248" y="122549"/>
                    <a:pt x="1960" y="123552"/>
                    <a:pt x="1747" y="124570"/>
                  </a:cubicBezTo>
                  <a:lnTo>
                    <a:pt x="1580" y="125329"/>
                  </a:lnTo>
                  <a:lnTo>
                    <a:pt x="1489" y="125709"/>
                  </a:lnTo>
                  <a:lnTo>
                    <a:pt x="1428" y="126089"/>
                  </a:lnTo>
                  <a:lnTo>
                    <a:pt x="1139" y="127638"/>
                  </a:lnTo>
                  <a:cubicBezTo>
                    <a:pt x="1048" y="128155"/>
                    <a:pt x="988" y="128671"/>
                    <a:pt x="912" y="129203"/>
                  </a:cubicBezTo>
                  <a:lnTo>
                    <a:pt x="805" y="129978"/>
                  </a:lnTo>
                  <a:cubicBezTo>
                    <a:pt x="775" y="130236"/>
                    <a:pt x="760" y="130494"/>
                    <a:pt x="729" y="130753"/>
                  </a:cubicBezTo>
                  <a:lnTo>
                    <a:pt x="593" y="132317"/>
                  </a:lnTo>
                  <a:lnTo>
                    <a:pt x="547" y="132712"/>
                  </a:lnTo>
                  <a:lnTo>
                    <a:pt x="532" y="133107"/>
                  </a:lnTo>
                  <a:lnTo>
                    <a:pt x="501" y="133897"/>
                  </a:lnTo>
                  <a:cubicBezTo>
                    <a:pt x="471" y="134414"/>
                    <a:pt x="425" y="134945"/>
                    <a:pt x="425" y="135462"/>
                  </a:cubicBezTo>
                  <a:lnTo>
                    <a:pt x="425" y="137042"/>
                  </a:lnTo>
                  <a:lnTo>
                    <a:pt x="425" y="137832"/>
                  </a:lnTo>
                  <a:lnTo>
                    <a:pt x="471" y="138637"/>
                  </a:lnTo>
                  <a:lnTo>
                    <a:pt x="562" y="140217"/>
                  </a:lnTo>
                  <a:lnTo>
                    <a:pt x="714" y="141812"/>
                  </a:lnTo>
                  <a:lnTo>
                    <a:pt x="805" y="142602"/>
                  </a:lnTo>
                  <a:lnTo>
                    <a:pt x="927" y="143407"/>
                  </a:lnTo>
                  <a:cubicBezTo>
                    <a:pt x="1018" y="143924"/>
                    <a:pt x="1094" y="144455"/>
                    <a:pt x="1185" y="144987"/>
                  </a:cubicBezTo>
                  <a:lnTo>
                    <a:pt x="1534" y="146567"/>
                  </a:lnTo>
                  <a:cubicBezTo>
                    <a:pt x="1626" y="147099"/>
                    <a:pt x="1793" y="147615"/>
                    <a:pt x="1929" y="148132"/>
                  </a:cubicBezTo>
                  <a:cubicBezTo>
                    <a:pt x="2081" y="148663"/>
                    <a:pt x="2218" y="149180"/>
                    <a:pt x="2400" y="149696"/>
                  </a:cubicBezTo>
                  <a:cubicBezTo>
                    <a:pt x="2567" y="150213"/>
                    <a:pt x="2735" y="150729"/>
                    <a:pt x="2917" y="151231"/>
                  </a:cubicBezTo>
                  <a:lnTo>
                    <a:pt x="3525" y="152750"/>
                  </a:lnTo>
                  <a:lnTo>
                    <a:pt x="3676" y="153130"/>
                  </a:lnTo>
                  <a:lnTo>
                    <a:pt x="3859" y="153509"/>
                  </a:lnTo>
                  <a:lnTo>
                    <a:pt x="4208" y="154254"/>
                  </a:lnTo>
                  <a:lnTo>
                    <a:pt x="4542" y="154998"/>
                  </a:lnTo>
                  <a:lnTo>
                    <a:pt x="4937" y="155712"/>
                  </a:lnTo>
                  <a:lnTo>
                    <a:pt x="5317" y="156441"/>
                  </a:lnTo>
                  <a:lnTo>
                    <a:pt x="5515" y="156806"/>
                  </a:lnTo>
                  <a:lnTo>
                    <a:pt x="5727" y="157155"/>
                  </a:lnTo>
                  <a:cubicBezTo>
                    <a:pt x="6016" y="157626"/>
                    <a:pt x="6305" y="158097"/>
                    <a:pt x="6593" y="158553"/>
                  </a:cubicBezTo>
                  <a:lnTo>
                    <a:pt x="7550" y="159905"/>
                  </a:lnTo>
                  <a:cubicBezTo>
                    <a:pt x="7702" y="160133"/>
                    <a:pt x="7884" y="160345"/>
                    <a:pt x="8052" y="160573"/>
                  </a:cubicBezTo>
                  <a:lnTo>
                    <a:pt x="8553" y="161227"/>
                  </a:lnTo>
                  <a:lnTo>
                    <a:pt x="8158" y="161530"/>
                  </a:lnTo>
                  <a:cubicBezTo>
                    <a:pt x="10072" y="164022"/>
                    <a:pt x="12290" y="166255"/>
                    <a:pt x="14751" y="168215"/>
                  </a:cubicBezTo>
                  <a:cubicBezTo>
                    <a:pt x="15966" y="169217"/>
                    <a:pt x="17257" y="170098"/>
                    <a:pt x="18549" y="170964"/>
                  </a:cubicBezTo>
                  <a:lnTo>
                    <a:pt x="19536" y="171602"/>
                  </a:lnTo>
                  <a:cubicBezTo>
                    <a:pt x="19855" y="171800"/>
                    <a:pt x="20189" y="172012"/>
                    <a:pt x="20524" y="172195"/>
                  </a:cubicBezTo>
                  <a:cubicBezTo>
                    <a:pt x="21207" y="172590"/>
                    <a:pt x="21876" y="172985"/>
                    <a:pt x="22574" y="173334"/>
                  </a:cubicBezTo>
                  <a:cubicBezTo>
                    <a:pt x="25309" y="174762"/>
                    <a:pt x="28180" y="175993"/>
                    <a:pt x="31112" y="176980"/>
                  </a:cubicBezTo>
                  <a:lnTo>
                    <a:pt x="32221" y="177345"/>
                  </a:lnTo>
                  <a:lnTo>
                    <a:pt x="33315" y="177694"/>
                  </a:lnTo>
                  <a:cubicBezTo>
                    <a:pt x="34074" y="177922"/>
                    <a:pt x="34788" y="178119"/>
                    <a:pt x="35502" y="178317"/>
                  </a:cubicBezTo>
                  <a:cubicBezTo>
                    <a:pt x="36216" y="178514"/>
                    <a:pt x="36885" y="178727"/>
                    <a:pt x="37614" y="178940"/>
                  </a:cubicBezTo>
                  <a:cubicBezTo>
                    <a:pt x="38328" y="179152"/>
                    <a:pt x="39057" y="179365"/>
                    <a:pt x="39786" y="179563"/>
                  </a:cubicBezTo>
                  <a:cubicBezTo>
                    <a:pt x="43979" y="180732"/>
                    <a:pt x="48293" y="181477"/>
                    <a:pt x="52638" y="181796"/>
                  </a:cubicBezTo>
                  <a:cubicBezTo>
                    <a:pt x="48187" y="180991"/>
                    <a:pt x="43766" y="179927"/>
                    <a:pt x="39437" y="178605"/>
                  </a:cubicBezTo>
                  <a:lnTo>
                    <a:pt x="37796" y="178119"/>
                  </a:lnTo>
                  <a:lnTo>
                    <a:pt x="36201" y="177633"/>
                  </a:lnTo>
                  <a:cubicBezTo>
                    <a:pt x="35669" y="177466"/>
                    <a:pt x="35123" y="177314"/>
                    <a:pt x="34576" y="177162"/>
                  </a:cubicBezTo>
                  <a:cubicBezTo>
                    <a:pt x="34029" y="177010"/>
                    <a:pt x="33467" y="176813"/>
                    <a:pt x="32920" y="176646"/>
                  </a:cubicBezTo>
                  <a:cubicBezTo>
                    <a:pt x="30671" y="175932"/>
                    <a:pt x="28484" y="175081"/>
                    <a:pt x="26342" y="174124"/>
                  </a:cubicBezTo>
                  <a:cubicBezTo>
                    <a:pt x="22028" y="172195"/>
                    <a:pt x="17896" y="169703"/>
                    <a:pt x="14250" y="166528"/>
                  </a:cubicBezTo>
                  <a:cubicBezTo>
                    <a:pt x="12411" y="164933"/>
                    <a:pt x="10725" y="163186"/>
                    <a:pt x="9221" y="161287"/>
                  </a:cubicBezTo>
                  <a:cubicBezTo>
                    <a:pt x="7702" y="159373"/>
                    <a:pt x="6380" y="157307"/>
                    <a:pt x="5287" y="155135"/>
                  </a:cubicBezTo>
                  <a:cubicBezTo>
                    <a:pt x="4193" y="152947"/>
                    <a:pt x="3312" y="150669"/>
                    <a:pt x="2659" y="148314"/>
                  </a:cubicBezTo>
                  <a:lnTo>
                    <a:pt x="2416" y="147433"/>
                  </a:lnTo>
                  <a:cubicBezTo>
                    <a:pt x="2340" y="147144"/>
                    <a:pt x="2264" y="146840"/>
                    <a:pt x="2203" y="146552"/>
                  </a:cubicBezTo>
                  <a:lnTo>
                    <a:pt x="1823" y="144759"/>
                  </a:lnTo>
                  <a:lnTo>
                    <a:pt x="1550" y="142966"/>
                  </a:lnTo>
                  <a:lnTo>
                    <a:pt x="1474" y="142526"/>
                  </a:lnTo>
                  <a:lnTo>
                    <a:pt x="1428" y="142070"/>
                  </a:lnTo>
                  <a:lnTo>
                    <a:pt x="1337" y="141159"/>
                  </a:lnTo>
                  <a:lnTo>
                    <a:pt x="1246" y="140262"/>
                  </a:lnTo>
                  <a:cubicBezTo>
                    <a:pt x="1231" y="139959"/>
                    <a:pt x="1215" y="139655"/>
                    <a:pt x="1200" y="139366"/>
                  </a:cubicBezTo>
                  <a:lnTo>
                    <a:pt x="1155" y="138455"/>
                  </a:lnTo>
                  <a:cubicBezTo>
                    <a:pt x="1139" y="138151"/>
                    <a:pt x="1124" y="137847"/>
                    <a:pt x="1124" y="137558"/>
                  </a:cubicBezTo>
                  <a:lnTo>
                    <a:pt x="1124" y="135751"/>
                  </a:lnTo>
                  <a:lnTo>
                    <a:pt x="1124" y="135295"/>
                  </a:lnTo>
                  <a:lnTo>
                    <a:pt x="1139" y="134854"/>
                  </a:lnTo>
                  <a:lnTo>
                    <a:pt x="1185" y="133958"/>
                  </a:lnTo>
                  <a:cubicBezTo>
                    <a:pt x="1215" y="132758"/>
                    <a:pt x="1352" y="131558"/>
                    <a:pt x="1459" y="130373"/>
                  </a:cubicBezTo>
                  <a:cubicBezTo>
                    <a:pt x="1519" y="129780"/>
                    <a:pt x="1626" y="129188"/>
                    <a:pt x="1686" y="128580"/>
                  </a:cubicBezTo>
                  <a:cubicBezTo>
                    <a:pt x="1762" y="127988"/>
                    <a:pt x="1884" y="127395"/>
                    <a:pt x="1975" y="126818"/>
                  </a:cubicBezTo>
                  <a:cubicBezTo>
                    <a:pt x="2416" y="124463"/>
                    <a:pt x="2978" y="122139"/>
                    <a:pt x="3692" y="119860"/>
                  </a:cubicBezTo>
                  <a:cubicBezTo>
                    <a:pt x="4406" y="117612"/>
                    <a:pt x="5226" y="115394"/>
                    <a:pt x="6107" y="113222"/>
                  </a:cubicBezTo>
                  <a:cubicBezTo>
                    <a:pt x="7900" y="108877"/>
                    <a:pt x="9981" y="104745"/>
                    <a:pt x="12032" y="100658"/>
                  </a:cubicBezTo>
                  <a:lnTo>
                    <a:pt x="12032" y="100658"/>
                  </a:lnTo>
                  <a:cubicBezTo>
                    <a:pt x="10330" y="104122"/>
                    <a:pt x="8553" y="107722"/>
                    <a:pt x="6927" y="111505"/>
                  </a:cubicBezTo>
                  <a:cubicBezTo>
                    <a:pt x="5317" y="115273"/>
                    <a:pt x="3874" y="119253"/>
                    <a:pt x="2871" y="123370"/>
                  </a:cubicBezTo>
                  <a:cubicBezTo>
                    <a:pt x="2735" y="123886"/>
                    <a:pt x="2643" y="124403"/>
                    <a:pt x="2522" y="124919"/>
                  </a:cubicBezTo>
                  <a:cubicBezTo>
                    <a:pt x="2416" y="125451"/>
                    <a:pt x="2294" y="125967"/>
                    <a:pt x="2218" y="126484"/>
                  </a:cubicBezTo>
                  <a:lnTo>
                    <a:pt x="1945" y="128049"/>
                  </a:lnTo>
                  <a:lnTo>
                    <a:pt x="1732" y="129628"/>
                  </a:lnTo>
                  <a:cubicBezTo>
                    <a:pt x="1641" y="130145"/>
                    <a:pt x="1610" y="130677"/>
                    <a:pt x="1565" y="131208"/>
                  </a:cubicBezTo>
                  <a:lnTo>
                    <a:pt x="1413" y="132773"/>
                  </a:lnTo>
                  <a:lnTo>
                    <a:pt x="1352" y="134338"/>
                  </a:lnTo>
                  <a:cubicBezTo>
                    <a:pt x="1322" y="134869"/>
                    <a:pt x="1291" y="135386"/>
                    <a:pt x="1307" y="135918"/>
                  </a:cubicBezTo>
                  <a:lnTo>
                    <a:pt x="1307" y="137482"/>
                  </a:lnTo>
                  <a:cubicBezTo>
                    <a:pt x="1291" y="137741"/>
                    <a:pt x="1307" y="137999"/>
                    <a:pt x="1322" y="138257"/>
                  </a:cubicBezTo>
                  <a:lnTo>
                    <a:pt x="1352" y="139032"/>
                  </a:lnTo>
                  <a:lnTo>
                    <a:pt x="1398" y="139822"/>
                  </a:lnTo>
                  <a:lnTo>
                    <a:pt x="1413" y="140202"/>
                  </a:lnTo>
                  <a:lnTo>
                    <a:pt x="1443" y="140581"/>
                  </a:lnTo>
                  <a:lnTo>
                    <a:pt x="1595" y="142116"/>
                  </a:lnTo>
                  <a:cubicBezTo>
                    <a:pt x="1823" y="144136"/>
                    <a:pt x="2203" y="146157"/>
                    <a:pt x="2719" y="148132"/>
                  </a:cubicBezTo>
                  <a:cubicBezTo>
                    <a:pt x="3449" y="150881"/>
                    <a:pt x="4512" y="153540"/>
                    <a:pt x="5864" y="156061"/>
                  </a:cubicBezTo>
                  <a:cubicBezTo>
                    <a:pt x="7186" y="158522"/>
                    <a:pt x="8811" y="160816"/>
                    <a:pt x="10680" y="162898"/>
                  </a:cubicBezTo>
                  <a:cubicBezTo>
                    <a:pt x="12503" y="164933"/>
                    <a:pt x="14538" y="166771"/>
                    <a:pt x="16741" y="168397"/>
                  </a:cubicBezTo>
                  <a:cubicBezTo>
                    <a:pt x="18883" y="169977"/>
                    <a:pt x="21162" y="171374"/>
                    <a:pt x="23532" y="172590"/>
                  </a:cubicBezTo>
                  <a:cubicBezTo>
                    <a:pt x="25871" y="173775"/>
                    <a:pt x="28286" y="174808"/>
                    <a:pt x="30747" y="175674"/>
                  </a:cubicBezTo>
                  <a:lnTo>
                    <a:pt x="32586" y="176281"/>
                  </a:lnTo>
                  <a:lnTo>
                    <a:pt x="34439" y="176858"/>
                  </a:lnTo>
                  <a:cubicBezTo>
                    <a:pt x="35047" y="177026"/>
                    <a:pt x="35669" y="177193"/>
                    <a:pt x="36262" y="177360"/>
                  </a:cubicBezTo>
                  <a:lnTo>
                    <a:pt x="38039" y="177891"/>
                  </a:lnTo>
                  <a:cubicBezTo>
                    <a:pt x="42870" y="179304"/>
                    <a:pt x="47762" y="180565"/>
                    <a:pt x="52775" y="181401"/>
                  </a:cubicBezTo>
                  <a:cubicBezTo>
                    <a:pt x="53869" y="181598"/>
                    <a:pt x="54962" y="181765"/>
                    <a:pt x="56056" y="181902"/>
                  </a:cubicBezTo>
                  <a:cubicBezTo>
                    <a:pt x="56212" y="181904"/>
                    <a:pt x="56365" y="181904"/>
                    <a:pt x="56517" y="181904"/>
                  </a:cubicBezTo>
                  <a:cubicBezTo>
                    <a:pt x="57801" y="181904"/>
                    <a:pt x="58943" y="181850"/>
                    <a:pt x="59976" y="181796"/>
                  </a:cubicBezTo>
                  <a:cubicBezTo>
                    <a:pt x="62239" y="181598"/>
                    <a:pt x="63910" y="181203"/>
                    <a:pt x="63910" y="180823"/>
                  </a:cubicBezTo>
                  <a:cubicBezTo>
                    <a:pt x="63910" y="180626"/>
                    <a:pt x="63500" y="180428"/>
                    <a:pt x="62543" y="180231"/>
                  </a:cubicBezTo>
                  <a:cubicBezTo>
                    <a:pt x="61571" y="180049"/>
                    <a:pt x="60067" y="179821"/>
                    <a:pt x="57894" y="179471"/>
                  </a:cubicBezTo>
                  <a:lnTo>
                    <a:pt x="56983" y="179395"/>
                  </a:lnTo>
                  <a:lnTo>
                    <a:pt x="55950" y="179289"/>
                  </a:lnTo>
                  <a:cubicBezTo>
                    <a:pt x="55236" y="179198"/>
                    <a:pt x="54491" y="179107"/>
                    <a:pt x="53823" y="179016"/>
                  </a:cubicBezTo>
                  <a:cubicBezTo>
                    <a:pt x="53139" y="178924"/>
                    <a:pt x="52532" y="178818"/>
                    <a:pt x="52091" y="178757"/>
                  </a:cubicBezTo>
                  <a:cubicBezTo>
                    <a:pt x="51863" y="178727"/>
                    <a:pt x="51696" y="178697"/>
                    <a:pt x="51575" y="178666"/>
                  </a:cubicBezTo>
                  <a:lnTo>
                    <a:pt x="51377" y="178636"/>
                  </a:lnTo>
                  <a:cubicBezTo>
                    <a:pt x="50572" y="178226"/>
                    <a:pt x="51119" y="178043"/>
                    <a:pt x="51666" y="177876"/>
                  </a:cubicBezTo>
                  <a:cubicBezTo>
                    <a:pt x="48217" y="177253"/>
                    <a:pt x="44784" y="176433"/>
                    <a:pt x="41381" y="175491"/>
                  </a:cubicBezTo>
                  <a:cubicBezTo>
                    <a:pt x="40531" y="175248"/>
                    <a:pt x="39680" y="175005"/>
                    <a:pt x="38829" y="174762"/>
                  </a:cubicBezTo>
                  <a:cubicBezTo>
                    <a:pt x="37963" y="174504"/>
                    <a:pt x="37113" y="174230"/>
                    <a:pt x="36262" y="174002"/>
                  </a:cubicBezTo>
                  <a:cubicBezTo>
                    <a:pt x="35837" y="173881"/>
                    <a:pt x="35396" y="173775"/>
                    <a:pt x="34986" y="173638"/>
                  </a:cubicBezTo>
                  <a:lnTo>
                    <a:pt x="33725" y="173258"/>
                  </a:lnTo>
                  <a:cubicBezTo>
                    <a:pt x="33315" y="173137"/>
                    <a:pt x="32905" y="172985"/>
                    <a:pt x="32494" y="172848"/>
                  </a:cubicBezTo>
                  <a:lnTo>
                    <a:pt x="31872" y="172635"/>
                  </a:lnTo>
                  <a:lnTo>
                    <a:pt x="31264" y="172407"/>
                  </a:lnTo>
                  <a:cubicBezTo>
                    <a:pt x="29623" y="171830"/>
                    <a:pt x="28013" y="171146"/>
                    <a:pt x="26448" y="170402"/>
                  </a:cubicBezTo>
                  <a:cubicBezTo>
                    <a:pt x="24884" y="169658"/>
                    <a:pt x="23364" y="168837"/>
                    <a:pt x="21891" y="167926"/>
                  </a:cubicBezTo>
                  <a:cubicBezTo>
                    <a:pt x="20432" y="167030"/>
                    <a:pt x="19020" y="166042"/>
                    <a:pt x="17668" y="164964"/>
                  </a:cubicBezTo>
                  <a:cubicBezTo>
                    <a:pt x="16331" y="163900"/>
                    <a:pt x="15070" y="162746"/>
                    <a:pt x="13885" y="161500"/>
                  </a:cubicBezTo>
                  <a:lnTo>
                    <a:pt x="13885" y="161500"/>
                  </a:lnTo>
                  <a:cubicBezTo>
                    <a:pt x="15070" y="162730"/>
                    <a:pt x="16346" y="163900"/>
                    <a:pt x="17698" y="164948"/>
                  </a:cubicBezTo>
                  <a:cubicBezTo>
                    <a:pt x="19050" y="166027"/>
                    <a:pt x="20478" y="167014"/>
                    <a:pt x="21967" y="167911"/>
                  </a:cubicBezTo>
                  <a:cubicBezTo>
                    <a:pt x="23456" y="168807"/>
                    <a:pt x="24990" y="169627"/>
                    <a:pt x="26570" y="170372"/>
                  </a:cubicBezTo>
                  <a:cubicBezTo>
                    <a:pt x="28165" y="171101"/>
                    <a:pt x="29775" y="171785"/>
                    <a:pt x="31431" y="172362"/>
                  </a:cubicBezTo>
                  <a:cubicBezTo>
                    <a:pt x="31856" y="172514"/>
                    <a:pt x="32267" y="172650"/>
                    <a:pt x="32692" y="172787"/>
                  </a:cubicBezTo>
                  <a:cubicBezTo>
                    <a:pt x="33102" y="172924"/>
                    <a:pt x="33512" y="173061"/>
                    <a:pt x="33938" y="173182"/>
                  </a:cubicBezTo>
                  <a:lnTo>
                    <a:pt x="35214" y="173562"/>
                  </a:lnTo>
                  <a:lnTo>
                    <a:pt x="36505" y="173927"/>
                  </a:lnTo>
                  <a:cubicBezTo>
                    <a:pt x="37371" y="174154"/>
                    <a:pt x="38252" y="174428"/>
                    <a:pt x="39118" y="174671"/>
                  </a:cubicBezTo>
                  <a:lnTo>
                    <a:pt x="40409" y="175035"/>
                  </a:lnTo>
                  <a:lnTo>
                    <a:pt x="41700" y="175385"/>
                  </a:lnTo>
                  <a:cubicBezTo>
                    <a:pt x="43432" y="175841"/>
                    <a:pt x="45164" y="176281"/>
                    <a:pt x="46896" y="176676"/>
                  </a:cubicBezTo>
                  <a:cubicBezTo>
                    <a:pt x="48643" y="177071"/>
                    <a:pt x="50390" y="177405"/>
                    <a:pt x="52152" y="177709"/>
                  </a:cubicBezTo>
                  <a:cubicBezTo>
                    <a:pt x="52669" y="177466"/>
                    <a:pt x="52577" y="177223"/>
                    <a:pt x="49569" y="176463"/>
                  </a:cubicBezTo>
                  <a:cubicBezTo>
                    <a:pt x="48536" y="176175"/>
                    <a:pt x="46820" y="175765"/>
                    <a:pt x="44739" y="175233"/>
                  </a:cubicBezTo>
                  <a:cubicBezTo>
                    <a:pt x="44207" y="175096"/>
                    <a:pt x="43660" y="174960"/>
                    <a:pt x="43098" y="174808"/>
                  </a:cubicBezTo>
                  <a:cubicBezTo>
                    <a:pt x="42521" y="174671"/>
                    <a:pt x="41943" y="174504"/>
                    <a:pt x="41336" y="174337"/>
                  </a:cubicBezTo>
                  <a:cubicBezTo>
                    <a:pt x="40120" y="174018"/>
                    <a:pt x="38860" y="173653"/>
                    <a:pt x="37508" y="173273"/>
                  </a:cubicBezTo>
                  <a:cubicBezTo>
                    <a:pt x="36824" y="173091"/>
                    <a:pt x="36140" y="172939"/>
                    <a:pt x="35502" y="172757"/>
                  </a:cubicBezTo>
                  <a:cubicBezTo>
                    <a:pt x="34849" y="172559"/>
                    <a:pt x="34196" y="172392"/>
                    <a:pt x="33543" y="172180"/>
                  </a:cubicBezTo>
                  <a:cubicBezTo>
                    <a:pt x="32905" y="171967"/>
                    <a:pt x="32251" y="171769"/>
                    <a:pt x="31613" y="171541"/>
                  </a:cubicBezTo>
                  <a:lnTo>
                    <a:pt x="30671" y="171207"/>
                  </a:lnTo>
                  <a:cubicBezTo>
                    <a:pt x="30352" y="171086"/>
                    <a:pt x="30049" y="170964"/>
                    <a:pt x="29730" y="170843"/>
                  </a:cubicBezTo>
                  <a:cubicBezTo>
                    <a:pt x="27481" y="169977"/>
                    <a:pt x="25294" y="168929"/>
                    <a:pt x="23213" y="167713"/>
                  </a:cubicBezTo>
                  <a:cubicBezTo>
                    <a:pt x="22893" y="167531"/>
                    <a:pt x="22590" y="167333"/>
                    <a:pt x="22286" y="167136"/>
                  </a:cubicBezTo>
                  <a:lnTo>
                    <a:pt x="21374" y="166559"/>
                  </a:lnTo>
                  <a:lnTo>
                    <a:pt x="20493" y="165936"/>
                  </a:lnTo>
                  <a:lnTo>
                    <a:pt x="20053" y="165617"/>
                  </a:lnTo>
                  <a:cubicBezTo>
                    <a:pt x="19901" y="165510"/>
                    <a:pt x="19764" y="165404"/>
                    <a:pt x="19612" y="165298"/>
                  </a:cubicBezTo>
                  <a:lnTo>
                    <a:pt x="18746" y="164645"/>
                  </a:lnTo>
                  <a:cubicBezTo>
                    <a:pt x="18473" y="164417"/>
                    <a:pt x="18199" y="164174"/>
                    <a:pt x="17911" y="163946"/>
                  </a:cubicBezTo>
                  <a:cubicBezTo>
                    <a:pt x="17349" y="163505"/>
                    <a:pt x="16817" y="163004"/>
                    <a:pt x="16285" y="162518"/>
                  </a:cubicBezTo>
                  <a:lnTo>
                    <a:pt x="16088" y="162335"/>
                  </a:lnTo>
                  <a:lnTo>
                    <a:pt x="15890" y="162138"/>
                  </a:lnTo>
                  <a:lnTo>
                    <a:pt x="15510" y="161758"/>
                  </a:lnTo>
                  <a:lnTo>
                    <a:pt x="15131" y="161378"/>
                  </a:lnTo>
                  <a:cubicBezTo>
                    <a:pt x="14994" y="161257"/>
                    <a:pt x="14872" y="161135"/>
                    <a:pt x="14751" y="160999"/>
                  </a:cubicBezTo>
                  <a:cubicBezTo>
                    <a:pt x="14265" y="160452"/>
                    <a:pt x="13763" y="159935"/>
                    <a:pt x="13323" y="159373"/>
                  </a:cubicBezTo>
                  <a:cubicBezTo>
                    <a:pt x="13080" y="159085"/>
                    <a:pt x="12852" y="158811"/>
                    <a:pt x="12624" y="158522"/>
                  </a:cubicBezTo>
                  <a:lnTo>
                    <a:pt x="11986" y="157657"/>
                  </a:lnTo>
                  <a:lnTo>
                    <a:pt x="11652" y="157216"/>
                  </a:lnTo>
                  <a:lnTo>
                    <a:pt x="11348" y="156775"/>
                  </a:lnTo>
                  <a:lnTo>
                    <a:pt x="10756" y="155864"/>
                  </a:lnTo>
                  <a:cubicBezTo>
                    <a:pt x="9206" y="153388"/>
                    <a:pt x="8006" y="150729"/>
                    <a:pt x="7155" y="147934"/>
                  </a:cubicBezTo>
                  <a:lnTo>
                    <a:pt x="7079" y="147676"/>
                  </a:lnTo>
                  <a:lnTo>
                    <a:pt x="7003" y="147418"/>
                  </a:lnTo>
                  <a:lnTo>
                    <a:pt x="6867" y="146886"/>
                  </a:lnTo>
                  <a:lnTo>
                    <a:pt x="6578" y="145822"/>
                  </a:lnTo>
                  <a:lnTo>
                    <a:pt x="6365" y="144729"/>
                  </a:lnTo>
                  <a:lnTo>
                    <a:pt x="6244" y="144197"/>
                  </a:lnTo>
                  <a:lnTo>
                    <a:pt x="6183" y="143924"/>
                  </a:lnTo>
                  <a:lnTo>
                    <a:pt x="6153" y="143650"/>
                  </a:lnTo>
                  <a:lnTo>
                    <a:pt x="5986" y="142556"/>
                  </a:lnTo>
                  <a:lnTo>
                    <a:pt x="5894" y="142009"/>
                  </a:lnTo>
                  <a:cubicBezTo>
                    <a:pt x="5864" y="141827"/>
                    <a:pt x="5864" y="141645"/>
                    <a:pt x="5834" y="141447"/>
                  </a:cubicBezTo>
                  <a:lnTo>
                    <a:pt x="5727" y="140338"/>
                  </a:lnTo>
                  <a:cubicBezTo>
                    <a:pt x="5712" y="140156"/>
                    <a:pt x="5697" y="139974"/>
                    <a:pt x="5667" y="139791"/>
                  </a:cubicBezTo>
                  <a:lnTo>
                    <a:pt x="5651" y="139229"/>
                  </a:lnTo>
                  <a:cubicBezTo>
                    <a:pt x="5484" y="136237"/>
                    <a:pt x="5591" y="133244"/>
                    <a:pt x="5955" y="130266"/>
                  </a:cubicBezTo>
                  <a:cubicBezTo>
                    <a:pt x="6350" y="127304"/>
                    <a:pt x="6988" y="124387"/>
                    <a:pt x="7869" y="121531"/>
                  </a:cubicBezTo>
                  <a:cubicBezTo>
                    <a:pt x="8766" y="118660"/>
                    <a:pt x="9829" y="115865"/>
                    <a:pt x="11059" y="113131"/>
                  </a:cubicBezTo>
                  <a:cubicBezTo>
                    <a:pt x="12290" y="110381"/>
                    <a:pt x="13627" y="107692"/>
                    <a:pt x="14994" y="105003"/>
                  </a:cubicBezTo>
                  <a:cubicBezTo>
                    <a:pt x="16969" y="101099"/>
                    <a:pt x="19020" y="97149"/>
                    <a:pt x="20827" y="93002"/>
                  </a:cubicBezTo>
                  <a:cubicBezTo>
                    <a:pt x="21739" y="90936"/>
                    <a:pt x="22590" y="88809"/>
                    <a:pt x="23349" y="86637"/>
                  </a:cubicBezTo>
                  <a:cubicBezTo>
                    <a:pt x="24109" y="84464"/>
                    <a:pt x="24747" y="82231"/>
                    <a:pt x="25263" y="79983"/>
                  </a:cubicBezTo>
                  <a:lnTo>
                    <a:pt x="25628" y="78282"/>
                  </a:lnTo>
                  <a:lnTo>
                    <a:pt x="25932" y="76550"/>
                  </a:lnTo>
                  <a:lnTo>
                    <a:pt x="26008" y="76124"/>
                  </a:lnTo>
                  <a:lnTo>
                    <a:pt x="26068" y="75684"/>
                  </a:lnTo>
                  <a:lnTo>
                    <a:pt x="26175" y="74818"/>
                  </a:lnTo>
                  <a:lnTo>
                    <a:pt x="26281" y="73937"/>
                  </a:lnTo>
                  <a:lnTo>
                    <a:pt x="26357" y="73071"/>
                  </a:lnTo>
                  <a:lnTo>
                    <a:pt x="26433" y="72190"/>
                  </a:lnTo>
                  <a:cubicBezTo>
                    <a:pt x="26463" y="71901"/>
                    <a:pt x="26494" y="71613"/>
                    <a:pt x="26494" y="71309"/>
                  </a:cubicBezTo>
                  <a:lnTo>
                    <a:pt x="26570" y="69531"/>
                  </a:lnTo>
                  <a:lnTo>
                    <a:pt x="26570" y="69076"/>
                  </a:lnTo>
                  <a:lnTo>
                    <a:pt x="26555" y="68620"/>
                  </a:lnTo>
                  <a:lnTo>
                    <a:pt x="26524" y="67724"/>
                  </a:lnTo>
                  <a:cubicBezTo>
                    <a:pt x="26509" y="67116"/>
                    <a:pt x="26463" y="66539"/>
                    <a:pt x="26418" y="65961"/>
                  </a:cubicBezTo>
                  <a:cubicBezTo>
                    <a:pt x="26236" y="63622"/>
                    <a:pt x="25901" y="61343"/>
                    <a:pt x="25506" y="59125"/>
                  </a:cubicBezTo>
                  <a:cubicBezTo>
                    <a:pt x="25111" y="56892"/>
                    <a:pt x="24640" y="54689"/>
                    <a:pt x="24170" y="52532"/>
                  </a:cubicBezTo>
                  <a:cubicBezTo>
                    <a:pt x="23501" y="49555"/>
                    <a:pt x="22802" y="46577"/>
                    <a:pt x="22195" y="43615"/>
                  </a:cubicBezTo>
                  <a:cubicBezTo>
                    <a:pt x="21572" y="40698"/>
                    <a:pt x="21101" y="37736"/>
                    <a:pt x="20782" y="34758"/>
                  </a:cubicBezTo>
                  <a:lnTo>
                    <a:pt x="20676" y="33649"/>
                  </a:lnTo>
                  <a:lnTo>
                    <a:pt x="20600" y="32555"/>
                  </a:lnTo>
                  <a:cubicBezTo>
                    <a:pt x="20539" y="31826"/>
                    <a:pt x="20539" y="31112"/>
                    <a:pt x="20524" y="30383"/>
                  </a:cubicBezTo>
                  <a:cubicBezTo>
                    <a:pt x="20508" y="30018"/>
                    <a:pt x="20524" y="29669"/>
                    <a:pt x="20524" y="29304"/>
                  </a:cubicBezTo>
                  <a:cubicBezTo>
                    <a:pt x="20524" y="28955"/>
                    <a:pt x="20524" y="28591"/>
                    <a:pt x="20554" y="28241"/>
                  </a:cubicBezTo>
                  <a:lnTo>
                    <a:pt x="20615" y="27178"/>
                  </a:lnTo>
                  <a:cubicBezTo>
                    <a:pt x="20645" y="26828"/>
                    <a:pt x="20691" y="26479"/>
                    <a:pt x="20721" y="26129"/>
                  </a:cubicBezTo>
                  <a:lnTo>
                    <a:pt x="20782" y="25613"/>
                  </a:lnTo>
                  <a:cubicBezTo>
                    <a:pt x="20797" y="25431"/>
                    <a:pt x="20827" y="25264"/>
                    <a:pt x="20858" y="25096"/>
                  </a:cubicBezTo>
                  <a:lnTo>
                    <a:pt x="21025" y="24079"/>
                  </a:lnTo>
                  <a:lnTo>
                    <a:pt x="21253" y="23076"/>
                  </a:lnTo>
                  <a:cubicBezTo>
                    <a:pt x="21283" y="22909"/>
                    <a:pt x="21314" y="22742"/>
                    <a:pt x="21359" y="22575"/>
                  </a:cubicBezTo>
                  <a:lnTo>
                    <a:pt x="21511" y="22089"/>
                  </a:lnTo>
                  <a:cubicBezTo>
                    <a:pt x="21602" y="21770"/>
                    <a:pt x="21678" y="21435"/>
                    <a:pt x="21785" y="21116"/>
                  </a:cubicBezTo>
                  <a:lnTo>
                    <a:pt x="22134" y="20190"/>
                  </a:lnTo>
                  <a:cubicBezTo>
                    <a:pt x="22240" y="19871"/>
                    <a:pt x="22377" y="19567"/>
                    <a:pt x="22514" y="19263"/>
                  </a:cubicBezTo>
                  <a:lnTo>
                    <a:pt x="22711" y="18822"/>
                  </a:lnTo>
                  <a:cubicBezTo>
                    <a:pt x="22787" y="18671"/>
                    <a:pt x="22848" y="18519"/>
                    <a:pt x="22924" y="18367"/>
                  </a:cubicBezTo>
                  <a:cubicBezTo>
                    <a:pt x="23228" y="17789"/>
                    <a:pt x="23562" y="17212"/>
                    <a:pt x="23911" y="16665"/>
                  </a:cubicBezTo>
                  <a:lnTo>
                    <a:pt x="24185" y="16255"/>
                  </a:lnTo>
                  <a:lnTo>
                    <a:pt x="24291" y="16073"/>
                  </a:lnTo>
                  <a:cubicBezTo>
                    <a:pt x="24306" y="16042"/>
                    <a:pt x="24321" y="16012"/>
                    <a:pt x="24352" y="15997"/>
                  </a:cubicBezTo>
                  <a:lnTo>
                    <a:pt x="24975" y="15252"/>
                  </a:lnTo>
                  <a:cubicBezTo>
                    <a:pt x="25856" y="14280"/>
                    <a:pt x="26813" y="13369"/>
                    <a:pt x="27831" y="12548"/>
                  </a:cubicBezTo>
                  <a:cubicBezTo>
                    <a:pt x="29851" y="10938"/>
                    <a:pt x="32115" y="9662"/>
                    <a:pt x="34515" y="8751"/>
                  </a:cubicBezTo>
                  <a:cubicBezTo>
                    <a:pt x="36915" y="7839"/>
                    <a:pt x="39391" y="7155"/>
                    <a:pt x="41913" y="6685"/>
                  </a:cubicBezTo>
                  <a:cubicBezTo>
                    <a:pt x="44404" y="6198"/>
                    <a:pt x="46896" y="5864"/>
                    <a:pt x="49326" y="5545"/>
                  </a:cubicBezTo>
                  <a:cubicBezTo>
                    <a:pt x="51484" y="5257"/>
                    <a:pt x="53307" y="4998"/>
                    <a:pt x="54780" y="4725"/>
                  </a:cubicBezTo>
                  <a:cubicBezTo>
                    <a:pt x="55919" y="4543"/>
                    <a:pt x="57059" y="4284"/>
                    <a:pt x="58168" y="3965"/>
                  </a:cubicBezTo>
                  <a:cubicBezTo>
                    <a:pt x="58487" y="3859"/>
                    <a:pt x="58791" y="3753"/>
                    <a:pt x="59094" y="3616"/>
                  </a:cubicBezTo>
                  <a:cubicBezTo>
                    <a:pt x="59262" y="3555"/>
                    <a:pt x="59413" y="3464"/>
                    <a:pt x="59535" y="3342"/>
                  </a:cubicBezTo>
                  <a:cubicBezTo>
                    <a:pt x="59672" y="3175"/>
                    <a:pt x="59520" y="3054"/>
                    <a:pt x="59079" y="2963"/>
                  </a:cubicBezTo>
                  <a:cubicBezTo>
                    <a:pt x="58410" y="2847"/>
                    <a:pt x="57109" y="2819"/>
                    <a:pt x="55277" y="2819"/>
                  </a:cubicBezTo>
                  <a:cubicBezTo>
                    <a:pt x="54698" y="2819"/>
                    <a:pt x="54065" y="2822"/>
                    <a:pt x="53382" y="2826"/>
                  </a:cubicBezTo>
                  <a:cubicBezTo>
                    <a:pt x="51970" y="2841"/>
                    <a:pt x="50329" y="2887"/>
                    <a:pt x="48506" y="2963"/>
                  </a:cubicBezTo>
                  <a:cubicBezTo>
                    <a:pt x="46668" y="3054"/>
                    <a:pt x="44647" y="3175"/>
                    <a:pt x="42445" y="3449"/>
                  </a:cubicBezTo>
                  <a:lnTo>
                    <a:pt x="42369" y="2947"/>
                  </a:lnTo>
                  <a:cubicBezTo>
                    <a:pt x="44572" y="2628"/>
                    <a:pt x="46349" y="2431"/>
                    <a:pt x="47792" y="2264"/>
                  </a:cubicBezTo>
                  <a:cubicBezTo>
                    <a:pt x="49235" y="2097"/>
                    <a:pt x="50344" y="1945"/>
                    <a:pt x="51180" y="1823"/>
                  </a:cubicBezTo>
                  <a:cubicBezTo>
                    <a:pt x="52836" y="1550"/>
                    <a:pt x="53443" y="1322"/>
                    <a:pt x="53550" y="1140"/>
                  </a:cubicBezTo>
                  <a:cubicBezTo>
                    <a:pt x="53777" y="729"/>
                    <a:pt x="52106" y="426"/>
                    <a:pt x="5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02850" y="931550"/>
              <a:ext cx="1365350" cy="3835150"/>
            </a:xfrm>
            <a:custGeom>
              <a:avLst/>
              <a:gdLst/>
              <a:ahLst/>
              <a:cxnLst/>
              <a:rect l="l" t="t" r="r" b="b"/>
              <a:pathLst>
                <a:path w="54614" h="153406" extrusionOk="0">
                  <a:moveTo>
                    <a:pt x="17606" y="59543"/>
                  </a:moveTo>
                  <a:cubicBezTo>
                    <a:pt x="17621" y="59543"/>
                    <a:pt x="17631" y="59572"/>
                    <a:pt x="17638" y="59613"/>
                  </a:cubicBezTo>
                  <a:lnTo>
                    <a:pt x="17638" y="59613"/>
                  </a:lnTo>
                  <a:cubicBezTo>
                    <a:pt x="17631" y="59573"/>
                    <a:pt x="17622" y="59548"/>
                    <a:pt x="17608" y="59548"/>
                  </a:cubicBezTo>
                  <a:cubicBezTo>
                    <a:pt x="17590" y="59548"/>
                    <a:pt x="17566" y="59588"/>
                    <a:pt x="17532" y="59689"/>
                  </a:cubicBezTo>
                  <a:cubicBezTo>
                    <a:pt x="17565" y="59583"/>
                    <a:pt x="17589" y="59543"/>
                    <a:pt x="17606" y="59543"/>
                  </a:cubicBezTo>
                  <a:close/>
                  <a:moveTo>
                    <a:pt x="17410" y="60176"/>
                  </a:moveTo>
                  <a:cubicBezTo>
                    <a:pt x="17380" y="60403"/>
                    <a:pt x="17319" y="60707"/>
                    <a:pt x="17228" y="61087"/>
                  </a:cubicBezTo>
                  <a:cubicBezTo>
                    <a:pt x="17319" y="60692"/>
                    <a:pt x="17365" y="60403"/>
                    <a:pt x="17410" y="60176"/>
                  </a:cubicBezTo>
                  <a:close/>
                  <a:moveTo>
                    <a:pt x="7840" y="97774"/>
                  </a:moveTo>
                  <a:cubicBezTo>
                    <a:pt x="7536" y="98610"/>
                    <a:pt x="7247" y="99460"/>
                    <a:pt x="6989" y="100296"/>
                  </a:cubicBezTo>
                  <a:cubicBezTo>
                    <a:pt x="6746" y="101147"/>
                    <a:pt x="6488" y="101997"/>
                    <a:pt x="6275" y="102848"/>
                  </a:cubicBezTo>
                  <a:cubicBezTo>
                    <a:pt x="5819" y="104550"/>
                    <a:pt x="5455" y="106281"/>
                    <a:pt x="5166" y="108028"/>
                  </a:cubicBezTo>
                  <a:cubicBezTo>
                    <a:pt x="4877" y="109760"/>
                    <a:pt x="4695" y="111507"/>
                    <a:pt x="4604" y="113269"/>
                  </a:cubicBezTo>
                  <a:lnTo>
                    <a:pt x="4573" y="113923"/>
                  </a:lnTo>
                  <a:cubicBezTo>
                    <a:pt x="4558" y="114151"/>
                    <a:pt x="4558" y="114363"/>
                    <a:pt x="4558" y="114591"/>
                  </a:cubicBezTo>
                  <a:lnTo>
                    <a:pt x="4543" y="115913"/>
                  </a:lnTo>
                  <a:cubicBezTo>
                    <a:pt x="4573" y="116779"/>
                    <a:pt x="4558" y="117675"/>
                    <a:pt x="4634" y="118541"/>
                  </a:cubicBezTo>
                  <a:lnTo>
                    <a:pt x="4665" y="119209"/>
                  </a:lnTo>
                  <a:cubicBezTo>
                    <a:pt x="4680" y="119422"/>
                    <a:pt x="4695" y="119650"/>
                    <a:pt x="4725" y="119863"/>
                  </a:cubicBezTo>
                  <a:cubicBezTo>
                    <a:pt x="4771" y="120288"/>
                    <a:pt x="4817" y="120713"/>
                    <a:pt x="4877" y="121154"/>
                  </a:cubicBezTo>
                  <a:cubicBezTo>
                    <a:pt x="4999" y="122005"/>
                    <a:pt x="5136" y="122870"/>
                    <a:pt x="5333" y="123721"/>
                  </a:cubicBezTo>
                  <a:cubicBezTo>
                    <a:pt x="5698" y="125407"/>
                    <a:pt x="6214" y="127063"/>
                    <a:pt x="6867" y="128658"/>
                  </a:cubicBezTo>
                  <a:cubicBezTo>
                    <a:pt x="8189" y="131864"/>
                    <a:pt x="10134" y="134765"/>
                    <a:pt x="12579" y="137211"/>
                  </a:cubicBezTo>
                  <a:cubicBezTo>
                    <a:pt x="11334" y="135965"/>
                    <a:pt x="10209" y="134613"/>
                    <a:pt x="9222" y="133155"/>
                  </a:cubicBezTo>
                  <a:cubicBezTo>
                    <a:pt x="8250" y="131697"/>
                    <a:pt x="7429" y="130162"/>
                    <a:pt x="6761" y="128537"/>
                  </a:cubicBezTo>
                  <a:cubicBezTo>
                    <a:pt x="6093" y="126927"/>
                    <a:pt x="5576" y="125255"/>
                    <a:pt x="5212" y="123539"/>
                  </a:cubicBezTo>
                  <a:cubicBezTo>
                    <a:pt x="5120" y="123113"/>
                    <a:pt x="5029" y="122688"/>
                    <a:pt x="4968" y="122248"/>
                  </a:cubicBezTo>
                  <a:cubicBezTo>
                    <a:pt x="4908" y="121822"/>
                    <a:pt x="4847" y="121382"/>
                    <a:pt x="4771" y="120956"/>
                  </a:cubicBezTo>
                  <a:lnTo>
                    <a:pt x="4634" y="119665"/>
                  </a:lnTo>
                  <a:lnTo>
                    <a:pt x="4543" y="118343"/>
                  </a:lnTo>
                  <a:cubicBezTo>
                    <a:pt x="4528" y="118116"/>
                    <a:pt x="4513" y="117903"/>
                    <a:pt x="4513" y="117690"/>
                  </a:cubicBezTo>
                  <a:lnTo>
                    <a:pt x="4498" y="117022"/>
                  </a:lnTo>
                  <a:cubicBezTo>
                    <a:pt x="4482" y="116566"/>
                    <a:pt x="4467" y="116141"/>
                    <a:pt x="4467" y="115700"/>
                  </a:cubicBezTo>
                  <a:cubicBezTo>
                    <a:pt x="4482" y="114819"/>
                    <a:pt x="4482" y="113938"/>
                    <a:pt x="4543" y="113057"/>
                  </a:cubicBezTo>
                  <a:cubicBezTo>
                    <a:pt x="4573" y="112191"/>
                    <a:pt x="4680" y="111310"/>
                    <a:pt x="4756" y="110444"/>
                  </a:cubicBezTo>
                  <a:cubicBezTo>
                    <a:pt x="4893" y="109578"/>
                    <a:pt x="5014" y="108712"/>
                    <a:pt x="5136" y="107846"/>
                  </a:cubicBezTo>
                  <a:cubicBezTo>
                    <a:pt x="5272" y="106995"/>
                    <a:pt x="5455" y="106130"/>
                    <a:pt x="5637" y="105279"/>
                  </a:cubicBezTo>
                  <a:cubicBezTo>
                    <a:pt x="5834" y="104428"/>
                    <a:pt x="6047" y="103593"/>
                    <a:pt x="6260" y="102742"/>
                  </a:cubicBezTo>
                  <a:cubicBezTo>
                    <a:pt x="6488" y="101906"/>
                    <a:pt x="6715" y="101071"/>
                    <a:pt x="6989" y="100235"/>
                  </a:cubicBezTo>
                  <a:cubicBezTo>
                    <a:pt x="7262" y="99415"/>
                    <a:pt x="7536" y="98595"/>
                    <a:pt x="7840" y="97774"/>
                  </a:cubicBezTo>
                  <a:close/>
                  <a:moveTo>
                    <a:pt x="33342" y="1"/>
                  </a:moveTo>
                  <a:cubicBezTo>
                    <a:pt x="32111" y="1"/>
                    <a:pt x="30877" y="68"/>
                    <a:pt x="29654" y="200"/>
                  </a:cubicBezTo>
                  <a:lnTo>
                    <a:pt x="28895" y="306"/>
                  </a:lnTo>
                  <a:cubicBezTo>
                    <a:pt x="28652" y="337"/>
                    <a:pt x="28394" y="397"/>
                    <a:pt x="28135" y="443"/>
                  </a:cubicBezTo>
                  <a:cubicBezTo>
                    <a:pt x="27877" y="504"/>
                    <a:pt x="27619" y="534"/>
                    <a:pt x="27360" y="610"/>
                  </a:cubicBezTo>
                  <a:lnTo>
                    <a:pt x="26601" y="792"/>
                  </a:lnTo>
                  <a:cubicBezTo>
                    <a:pt x="26343" y="853"/>
                    <a:pt x="26084" y="944"/>
                    <a:pt x="25841" y="1035"/>
                  </a:cubicBezTo>
                  <a:cubicBezTo>
                    <a:pt x="25583" y="1111"/>
                    <a:pt x="25325" y="1187"/>
                    <a:pt x="25082" y="1279"/>
                  </a:cubicBezTo>
                  <a:lnTo>
                    <a:pt x="24322" y="1598"/>
                  </a:lnTo>
                  <a:cubicBezTo>
                    <a:pt x="24186" y="1643"/>
                    <a:pt x="24064" y="1689"/>
                    <a:pt x="23942" y="1749"/>
                  </a:cubicBezTo>
                  <a:lnTo>
                    <a:pt x="23563" y="1947"/>
                  </a:lnTo>
                  <a:lnTo>
                    <a:pt x="22818" y="2327"/>
                  </a:lnTo>
                  <a:lnTo>
                    <a:pt x="22104" y="2752"/>
                  </a:lnTo>
                  <a:lnTo>
                    <a:pt x="21740" y="2965"/>
                  </a:lnTo>
                  <a:cubicBezTo>
                    <a:pt x="21618" y="3041"/>
                    <a:pt x="21512" y="3132"/>
                    <a:pt x="21405" y="3208"/>
                  </a:cubicBezTo>
                  <a:lnTo>
                    <a:pt x="20722" y="3709"/>
                  </a:lnTo>
                  <a:cubicBezTo>
                    <a:pt x="20494" y="3876"/>
                    <a:pt x="20297" y="4059"/>
                    <a:pt x="20084" y="4256"/>
                  </a:cubicBezTo>
                  <a:lnTo>
                    <a:pt x="19765" y="4530"/>
                  </a:lnTo>
                  <a:cubicBezTo>
                    <a:pt x="19658" y="4621"/>
                    <a:pt x="19552" y="4712"/>
                    <a:pt x="19461" y="4818"/>
                  </a:cubicBezTo>
                  <a:lnTo>
                    <a:pt x="18869" y="5426"/>
                  </a:lnTo>
                  <a:lnTo>
                    <a:pt x="18580" y="5730"/>
                  </a:lnTo>
                  <a:lnTo>
                    <a:pt x="18322" y="6049"/>
                  </a:lnTo>
                  <a:lnTo>
                    <a:pt x="17775" y="6793"/>
                  </a:lnTo>
                  <a:cubicBezTo>
                    <a:pt x="17577" y="7066"/>
                    <a:pt x="17395" y="7385"/>
                    <a:pt x="17197" y="7705"/>
                  </a:cubicBezTo>
                  <a:cubicBezTo>
                    <a:pt x="17091" y="7856"/>
                    <a:pt x="17000" y="8024"/>
                    <a:pt x="16909" y="8191"/>
                  </a:cubicBezTo>
                  <a:lnTo>
                    <a:pt x="16635" y="8722"/>
                  </a:lnTo>
                  <a:lnTo>
                    <a:pt x="16362" y="9254"/>
                  </a:lnTo>
                  <a:lnTo>
                    <a:pt x="16225" y="9512"/>
                  </a:lnTo>
                  <a:lnTo>
                    <a:pt x="16119" y="9786"/>
                  </a:lnTo>
                  <a:lnTo>
                    <a:pt x="15663" y="10880"/>
                  </a:lnTo>
                  <a:cubicBezTo>
                    <a:pt x="15526" y="11244"/>
                    <a:pt x="15420" y="11594"/>
                    <a:pt x="15299" y="11943"/>
                  </a:cubicBezTo>
                  <a:cubicBezTo>
                    <a:pt x="15056" y="12611"/>
                    <a:pt x="14919" y="13234"/>
                    <a:pt x="14782" y="13720"/>
                  </a:cubicBezTo>
                  <a:lnTo>
                    <a:pt x="14630" y="14267"/>
                  </a:lnTo>
                  <a:lnTo>
                    <a:pt x="14524" y="14814"/>
                  </a:lnTo>
                  <a:lnTo>
                    <a:pt x="14311" y="15893"/>
                  </a:lnTo>
                  <a:cubicBezTo>
                    <a:pt x="14266" y="16075"/>
                    <a:pt x="14235" y="16257"/>
                    <a:pt x="14220" y="16440"/>
                  </a:cubicBezTo>
                  <a:lnTo>
                    <a:pt x="14129" y="16971"/>
                  </a:lnTo>
                  <a:lnTo>
                    <a:pt x="13977" y="18050"/>
                  </a:lnTo>
                  <a:cubicBezTo>
                    <a:pt x="13916" y="18779"/>
                    <a:pt x="13840" y="19493"/>
                    <a:pt x="13795" y="20207"/>
                  </a:cubicBezTo>
                  <a:lnTo>
                    <a:pt x="13749" y="21301"/>
                  </a:lnTo>
                  <a:lnTo>
                    <a:pt x="13719" y="21832"/>
                  </a:lnTo>
                  <a:lnTo>
                    <a:pt x="13719" y="22364"/>
                  </a:lnTo>
                  <a:lnTo>
                    <a:pt x="13719" y="23428"/>
                  </a:lnTo>
                  <a:lnTo>
                    <a:pt x="13749" y="24491"/>
                  </a:lnTo>
                  <a:cubicBezTo>
                    <a:pt x="13764" y="24856"/>
                    <a:pt x="13779" y="25205"/>
                    <a:pt x="13795" y="25554"/>
                  </a:cubicBezTo>
                  <a:cubicBezTo>
                    <a:pt x="13825" y="25904"/>
                    <a:pt x="13840" y="26253"/>
                    <a:pt x="13871" y="26618"/>
                  </a:cubicBezTo>
                  <a:cubicBezTo>
                    <a:pt x="13977" y="28015"/>
                    <a:pt x="14129" y="29413"/>
                    <a:pt x="14311" y="30780"/>
                  </a:cubicBezTo>
                  <a:cubicBezTo>
                    <a:pt x="15116" y="36264"/>
                    <a:pt x="16544" y="41384"/>
                    <a:pt x="17319" y="46351"/>
                  </a:cubicBezTo>
                  <a:cubicBezTo>
                    <a:pt x="17729" y="48797"/>
                    <a:pt x="17942" y="51258"/>
                    <a:pt x="17957" y="53734"/>
                  </a:cubicBezTo>
                  <a:lnTo>
                    <a:pt x="17942" y="54631"/>
                  </a:lnTo>
                  <a:cubicBezTo>
                    <a:pt x="17927" y="54783"/>
                    <a:pt x="17927" y="54935"/>
                    <a:pt x="17927" y="55086"/>
                  </a:cubicBezTo>
                  <a:lnTo>
                    <a:pt x="17896" y="55542"/>
                  </a:lnTo>
                  <a:lnTo>
                    <a:pt x="17836" y="56454"/>
                  </a:lnTo>
                  <a:lnTo>
                    <a:pt x="17760" y="57350"/>
                  </a:lnTo>
                  <a:lnTo>
                    <a:pt x="17714" y="57791"/>
                  </a:lnTo>
                  <a:lnTo>
                    <a:pt x="17653" y="58246"/>
                  </a:lnTo>
                  <a:lnTo>
                    <a:pt x="17517" y="59143"/>
                  </a:lnTo>
                  <a:lnTo>
                    <a:pt x="17365" y="60039"/>
                  </a:lnTo>
                  <a:cubicBezTo>
                    <a:pt x="17304" y="60327"/>
                    <a:pt x="17258" y="60631"/>
                    <a:pt x="17182" y="60920"/>
                  </a:cubicBezTo>
                  <a:cubicBezTo>
                    <a:pt x="17046" y="61512"/>
                    <a:pt x="16924" y="62105"/>
                    <a:pt x="16757" y="62682"/>
                  </a:cubicBezTo>
                  <a:lnTo>
                    <a:pt x="16529" y="63563"/>
                  </a:lnTo>
                  <a:cubicBezTo>
                    <a:pt x="16438" y="63852"/>
                    <a:pt x="16347" y="64156"/>
                    <a:pt x="16256" y="64444"/>
                  </a:cubicBezTo>
                  <a:lnTo>
                    <a:pt x="15967" y="65325"/>
                  </a:lnTo>
                  <a:lnTo>
                    <a:pt x="15663" y="66222"/>
                  </a:lnTo>
                  <a:cubicBezTo>
                    <a:pt x="15481" y="66829"/>
                    <a:pt x="15253" y="67422"/>
                    <a:pt x="15040" y="68014"/>
                  </a:cubicBezTo>
                  <a:cubicBezTo>
                    <a:pt x="14205" y="70369"/>
                    <a:pt x="13217" y="72724"/>
                    <a:pt x="12200" y="75063"/>
                  </a:cubicBezTo>
                  <a:cubicBezTo>
                    <a:pt x="10149" y="79757"/>
                    <a:pt x="7885" y="84451"/>
                    <a:pt x="5865" y="89328"/>
                  </a:cubicBezTo>
                  <a:cubicBezTo>
                    <a:pt x="3859" y="94219"/>
                    <a:pt x="2067" y="99309"/>
                    <a:pt x="1034" y="104656"/>
                  </a:cubicBezTo>
                  <a:cubicBezTo>
                    <a:pt x="502" y="107345"/>
                    <a:pt x="183" y="110064"/>
                    <a:pt x="46" y="112799"/>
                  </a:cubicBezTo>
                  <a:lnTo>
                    <a:pt x="1" y="113816"/>
                  </a:lnTo>
                  <a:lnTo>
                    <a:pt x="1" y="114849"/>
                  </a:lnTo>
                  <a:lnTo>
                    <a:pt x="1" y="115882"/>
                  </a:lnTo>
                  <a:lnTo>
                    <a:pt x="31" y="116915"/>
                  </a:lnTo>
                  <a:lnTo>
                    <a:pt x="77" y="117948"/>
                  </a:lnTo>
                  <a:lnTo>
                    <a:pt x="153" y="118981"/>
                  </a:lnTo>
                  <a:lnTo>
                    <a:pt x="229" y="120014"/>
                  </a:lnTo>
                  <a:cubicBezTo>
                    <a:pt x="259" y="120364"/>
                    <a:pt x="305" y="120713"/>
                    <a:pt x="350" y="121063"/>
                  </a:cubicBezTo>
                  <a:cubicBezTo>
                    <a:pt x="685" y="123888"/>
                    <a:pt x="1368" y="126653"/>
                    <a:pt x="2356" y="129312"/>
                  </a:cubicBezTo>
                  <a:cubicBezTo>
                    <a:pt x="3389" y="132016"/>
                    <a:pt x="4786" y="134553"/>
                    <a:pt x="6533" y="136877"/>
                  </a:cubicBezTo>
                  <a:cubicBezTo>
                    <a:pt x="4330" y="133899"/>
                    <a:pt x="2659" y="130557"/>
                    <a:pt x="1626" y="127002"/>
                  </a:cubicBezTo>
                  <a:cubicBezTo>
                    <a:pt x="1125" y="125271"/>
                    <a:pt x="745" y="123508"/>
                    <a:pt x="487" y="121731"/>
                  </a:cubicBezTo>
                  <a:cubicBezTo>
                    <a:pt x="426" y="121291"/>
                    <a:pt x="381" y="120850"/>
                    <a:pt x="335" y="120394"/>
                  </a:cubicBezTo>
                  <a:lnTo>
                    <a:pt x="290" y="120060"/>
                  </a:lnTo>
                  <a:lnTo>
                    <a:pt x="274" y="119741"/>
                  </a:lnTo>
                  <a:lnTo>
                    <a:pt x="214" y="119073"/>
                  </a:lnTo>
                  <a:cubicBezTo>
                    <a:pt x="183" y="118632"/>
                    <a:pt x="138" y="118191"/>
                    <a:pt x="138" y="117766"/>
                  </a:cubicBezTo>
                  <a:lnTo>
                    <a:pt x="92" y="116460"/>
                  </a:lnTo>
                  <a:cubicBezTo>
                    <a:pt x="77" y="116019"/>
                    <a:pt x="92" y="115594"/>
                    <a:pt x="92" y="115153"/>
                  </a:cubicBezTo>
                  <a:lnTo>
                    <a:pt x="107" y="113847"/>
                  </a:lnTo>
                  <a:lnTo>
                    <a:pt x="168" y="112555"/>
                  </a:lnTo>
                  <a:lnTo>
                    <a:pt x="198" y="111902"/>
                  </a:lnTo>
                  <a:lnTo>
                    <a:pt x="259" y="111249"/>
                  </a:lnTo>
                  <a:lnTo>
                    <a:pt x="365" y="109958"/>
                  </a:lnTo>
                  <a:lnTo>
                    <a:pt x="517" y="108682"/>
                  </a:lnTo>
                  <a:lnTo>
                    <a:pt x="609" y="108028"/>
                  </a:lnTo>
                  <a:lnTo>
                    <a:pt x="700" y="107390"/>
                  </a:lnTo>
                  <a:lnTo>
                    <a:pt x="897" y="106114"/>
                  </a:lnTo>
                  <a:cubicBezTo>
                    <a:pt x="1490" y="102757"/>
                    <a:pt x="2356" y="99460"/>
                    <a:pt x="3449" y="96225"/>
                  </a:cubicBezTo>
                  <a:cubicBezTo>
                    <a:pt x="5606" y="89814"/>
                    <a:pt x="8508" y="83798"/>
                    <a:pt x="11197" y="77828"/>
                  </a:cubicBezTo>
                  <a:cubicBezTo>
                    <a:pt x="12549" y="74835"/>
                    <a:pt x="13855" y="71843"/>
                    <a:pt x="14995" y="68804"/>
                  </a:cubicBezTo>
                  <a:cubicBezTo>
                    <a:pt x="15131" y="68424"/>
                    <a:pt x="15268" y="68060"/>
                    <a:pt x="15405" y="67665"/>
                  </a:cubicBezTo>
                  <a:cubicBezTo>
                    <a:pt x="15542" y="67270"/>
                    <a:pt x="15678" y="66905"/>
                    <a:pt x="15800" y="66510"/>
                  </a:cubicBezTo>
                  <a:lnTo>
                    <a:pt x="16180" y="65341"/>
                  </a:lnTo>
                  <a:lnTo>
                    <a:pt x="16544" y="64201"/>
                  </a:lnTo>
                  <a:cubicBezTo>
                    <a:pt x="17015" y="62697"/>
                    <a:pt x="17380" y="61163"/>
                    <a:pt x="17638" y="59613"/>
                  </a:cubicBezTo>
                  <a:cubicBezTo>
                    <a:pt x="17665" y="59729"/>
                    <a:pt x="17676" y="59963"/>
                    <a:pt x="17729" y="59963"/>
                  </a:cubicBezTo>
                  <a:cubicBezTo>
                    <a:pt x="17766" y="59963"/>
                    <a:pt x="17825" y="59844"/>
                    <a:pt x="17927" y="59477"/>
                  </a:cubicBezTo>
                  <a:lnTo>
                    <a:pt x="17927" y="59477"/>
                  </a:lnTo>
                  <a:cubicBezTo>
                    <a:pt x="17684" y="61072"/>
                    <a:pt x="17349" y="62652"/>
                    <a:pt x="16894" y="64201"/>
                  </a:cubicBezTo>
                  <a:lnTo>
                    <a:pt x="16544" y="65371"/>
                  </a:lnTo>
                  <a:lnTo>
                    <a:pt x="16164" y="66571"/>
                  </a:lnTo>
                  <a:cubicBezTo>
                    <a:pt x="16043" y="66966"/>
                    <a:pt x="15906" y="67361"/>
                    <a:pt x="15770" y="67741"/>
                  </a:cubicBezTo>
                  <a:cubicBezTo>
                    <a:pt x="15633" y="68136"/>
                    <a:pt x="15511" y="68531"/>
                    <a:pt x="15359" y="68911"/>
                  </a:cubicBezTo>
                  <a:cubicBezTo>
                    <a:pt x="14220" y="72025"/>
                    <a:pt x="12898" y="75078"/>
                    <a:pt x="11531" y="78117"/>
                  </a:cubicBezTo>
                  <a:cubicBezTo>
                    <a:pt x="8781" y="84208"/>
                    <a:pt x="5819" y="90270"/>
                    <a:pt x="3632" y="96772"/>
                  </a:cubicBezTo>
                  <a:lnTo>
                    <a:pt x="3419" y="97379"/>
                  </a:lnTo>
                  <a:lnTo>
                    <a:pt x="3237" y="97987"/>
                  </a:lnTo>
                  <a:cubicBezTo>
                    <a:pt x="3100" y="98397"/>
                    <a:pt x="2978" y="98807"/>
                    <a:pt x="2857" y="99217"/>
                  </a:cubicBezTo>
                  <a:cubicBezTo>
                    <a:pt x="2614" y="100038"/>
                    <a:pt x="2386" y="100873"/>
                    <a:pt x="2158" y="101709"/>
                  </a:cubicBezTo>
                  <a:cubicBezTo>
                    <a:pt x="1945" y="102544"/>
                    <a:pt x="1748" y="103380"/>
                    <a:pt x="1566" y="104231"/>
                  </a:cubicBezTo>
                  <a:cubicBezTo>
                    <a:pt x="1459" y="104656"/>
                    <a:pt x="1383" y="105081"/>
                    <a:pt x="1307" y="105507"/>
                  </a:cubicBezTo>
                  <a:cubicBezTo>
                    <a:pt x="1216" y="105932"/>
                    <a:pt x="1140" y="106357"/>
                    <a:pt x="1079" y="106798"/>
                  </a:cubicBezTo>
                  <a:lnTo>
                    <a:pt x="867" y="108074"/>
                  </a:lnTo>
                  <a:lnTo>
                    <a:pt x="715" y="109380"/>
                  </a:lnTo>
                  <a:lnTo>
                    <a:pt x="624" y="110034"/>
                  </a:lnTo>
                  <a:lnTo>
                    <a:pt x="578" y="110687"/>
                  </a:lnTo>
                  <a:lnTo>
                    <a:pt x="457" y="111993"/>
                  </a:lnTo>
                  <a:lnTo>
                    <a:pt x="396" y="113300"/>
                  </a:lnTo>
                  <a:lnTo>
                    <a:pt x="365" y="113968"/>
                  </a:lnTo>
                  <a:lnTo>
                    <a:pt x="365" y="114622"/>
                  </a:lnTo>
                  <a:lnTo>
                    <a:pt x="350" y="115943"/>
                  </a:lnTo>
                  <a:lnTo>
                    <a:pt x="396" y="117265"/>
                  </a:lnTo>
                  <a:lnTo>
                    <a:pt x="411" y="117918"/>
                  </a:lnTo>
                  <a:lnTo>
                    <a:pt x="457" y="118586"/>
                  </a:lnTo>
                  <a:lnTo>
                    <a:pt x="563" y="119908"/>
                  </a:lnTo>
                  <a:cubicBezTo>
                    <a:pt x="593" y="120349"/>
                    <a:pt x="654" y="120820"/>
                    <a:pt x="715" y="121260"/>
                  </a:cubicBezTo>
                  <a:cubicBezTo>
                    <a:pt x="776" y="121701"/>
                    <a:pt x="852" y="122141"/>
                    <a:pt x="912" y="122582"/>
                  </a:cubicBezTo>
                  <a:cubicBezTo>
                    <a:pt x="1216" y="124374"/>
                    <a:pt x="1672" y="126152"/>
                    <a:pt x="2249" y="127868"/>
                  </a:cubicBezTo>
                  <a:cubicBezTo>
                    <a:pt x="3434" y="131393"/>
                    <a:pt x="5272" y="134659"/>
                    <a:pt x="7673" y="137515"/>
                  </a:cubicBezTo>
                  <a:lnTo>
                    <a:pt x="7278" y="137834"/>
                  </a:lnTo>
                  <a:cubicBezTo>
                    <a:pt x="8964" y="139900"/>
                    <a:pt x="10893" y="141753"/>
                    <a:pt x="13035" y="143348"/>
                  </a:cubicBezTo>
                  <a:cubicBezTo>
                    <a:pt x="15131" y="144913"/>
                    <a:pt x="17395" y="146296"/>
                    <a:pt x="19765" y="147435"/>
                  </a:cubicBezTo>
                  <a:cubicBezTo>
                    <a:pt x="24459" y="149729"/>
                    <a:pt x="29427" y="151233"/>
                    <a:pt x="34440" y="152327"/>
                  </a:cubicBezTo>
                  <a:cubicBezTo>
                    <a:pt x="38010" y="153025"/>
                    <a:pt x="41625" y="153390"/>
                    <a:pt x="45271" y="153405"/>
                  </a:cubicBezTo>
                  <a:cubicBezTo>
                    <a:pt x="41580" y="152904"/>
                    <a:pt x="37843" y="152266"/>
                    <a:pt x="34105" y="151400"/>
                  </a:cubicBezTo>
                  <a:cubicBezTo>
                    <a:pt x="30308" y="150534"/>
                    <a:pt x="26586" y="149364"/>
                    <a:pt x="22985" y="147875"/>
                  </a:cubicBezTo>
                  <a:cubicBezTo>
                    <a:pt x="19339" y="146341"/>
                    <a:pt x="15800" y="144381"/>
                    <a:pt x="12640" y="141799"/>
                  </a:cubicBezTo>
                  <a:cubicBezTo>
                    <a:pt x="9435" y="139216"/>
                    <a:pt x="6776" y="135996"/>
                    <a:pt x="4847" y="132365"/>
                  </a:cubicBezTo>
                  <a:cubicBezTo>
                    <a:pt x="3890" y="130527"/>
                    <a:pt x="3130" y="128628"/>
                    <a:pt x="2553" y="126653"/>
                  </a:cubicBezTo>
                  <a:cubicBezTo>
                    <a:pt x="1976" y="124693"/>
                    <a:pt x="1581" y="122688"/>
                    <a:pt x="1353" y="120652"/>
                  </a:cubicBezTo>
                  <a:cubicBezTo>
                    <a:pt x="1125" y="118662"/>
                    <a:pt x="1034" y="116642"/>
                    <a:pt x="1064" y="114637"/>
                  </a:cubicBezTo>
                  <a:cubicBezTo>
                    <a:pt x="1095" y="112631"/>
                    <a:pt x="1231" y="110626"/>
                    <a:pt x="1490" y="108636"/>
                  </a:cubicBezTo>
                  <a:cubicBezTo>
                    <a:pt x="1748" y="106661"/>
                    <a:pt x="2112" y="104702"/>
                    <a:pt x="2568" y="102772"/>
                  </a:cubicBezTo>
                  <a:cubicBezTo>
                    <a:pt x="3039" y="100843"/>
                    <a:pt x="3586" y="98944"/>
                    <a:pt x="4209" y="97075"/>
                  </a:cubicBezTo>
                  <a:cubicBezTo>
                    <a:pt x="4817" y="95207"/>
                    <a:pt x="5500" y="93384"/>
                    <a:pt x="6229" y="91576"/>
                  </a:cubicBezTo>
                  <a:cubicBezTo>
                    <a:pt x="6959" y="89784"/>
                    <a:pt x="7718" y="88006"/>
                    <a:pt x="8508" y="86259"/>
                  </a:cubicBezTo>
                  <a:lnTo>
                    <a:pt x="8508" y="86259"/>
                  </a:lnTo>
                  <a:cubicBezTo>
                    <a:pt x="7855" y="87748"/>
                    <a:pt x="7202" y="89267"/>
                    <a:pt x="6579" y="90817"/>
                  </a:cubicBezTo>
                  <a:cubicBezTo>
                    <a:pt x="5956" y="92366"/>
                    <a:pt x="5348" y="93961"/>
                    <a:pt x="4801" y="95602"/>
                  </a:cubicBezTo>
                  <a:cubicBezTo>
                    <a:pt x="3632" y="98898"/>
                    <a:pt x="2735" y="102301"/>
                    <a:pt x="2112" y="105735"/>
                  </a:cubicBezTo>
                  <a:lnTo>
                    <a:pt x="1991" y="106388"/>
                  </a:lnTo>
                  <a:lnTo>
                    <a:pt x="1885" y="107056"/>
                  </a:lnTo>
                  <a:cubicBezTo>
                    <a:pt x="1824" y="107482"/>
                    <a:pt x="1763" y="107922"/>
                    <a:pt x="1702" y="108363"/>
                  </a:cubicBezTo>
                  <a:cubicBezTo>
                    <a:pt x="1596" y="109244"/>
                    <a:pt x="1474" y="110110"/>
                    <a:pt x="1429" y="110991"/>
                  </a:cubicBezTo>
                  <a:cubicBezTo>
                    <a:pt x="1383" y="111447"/>
                    <a:pt x="1338" y="111872"/>
                    <a:pt x="1323" y="112312"/>
                  </a:cubicBezTo>
                  <a:lnTo>
                    <a:pt x="1262" y="113634"/>
                  </a:lnTo>
                  <a:cubicBezTo>
                    <a:pt x="1247" y="114075"/>
                    <a:pt x="1247" y="114515"/>
                    <a:pt x="1247" y="114956"/>
                  </a:cubicBezTo>
                  <a:cubicBezTo>
                    <a:pt x="1247" y="115396"/>
                    <a:pt x="1216" y="115822"/>
                    <a:pt x="1247" y="116262"/>
                  </a:cubicBezTo>
                  <a:cubicBezTo>
                    <a:pt x="1262" y="117143"/>
                    <a:pt x="1277" y="118009"/>
                    <a:pt x="1353" y="118875"/>
                  </a:cubicBezTo>
                  <a:cubicBezTo>
                    <a:pt x="1383" y="119300"/>
                    <a:pt x="1398" y="119741"/>
                    <a:pt x="1444" y="120166"/>
                  </a:cubicBezTo>
                  <a:cubicBezTo>
                    <a:pt x="1490" y="120607"/>
                    <a:pt x="1535" y="121032"/>
                    <a:pt x="1596" y="121473"/>
                  </a:cubicBezTo>
                  <a:cubicBezTo>
                    <a:pt x="1824" y="123159"/>
                    <a:pt x="2158" y="124845"/>
                    <a:pt x="2614" y="126501"/>
                  </a:cubicBezTo>
                  <a:cubicBezTo>
                    <a:pt x="2948" y="127656"/>
                    <a:pt x="3343" y="128795"/>
                    <a:pt x="3799" y="129919"/>
                  </a:cubicBezTo>
                  <a:cubicBezTo>
                    <a:pt x="4270" y="131028"/>
                    <a:pt x="4786" y="132107"/>
                    <a:pt x="5363" y="133140"/>
                  </a:cubicBezTo>
                  <a:cubicBezTo>
                    <a:pt x="5956" y="134173"/>
                    <a:pt x="6609" y="135175"/>
                    <a:pt x="7308" y="136133"/>
                  </a:cubicBezTo>
                  <a:cubicBezTo>
                    <a:pt x="8706" y="138001"/>
                    <a:pt x="10301" y="139718"/>
                    <a:pt x="12093" y="141222"/>
                  </a:cubicBezTo>
                  <a:cubicBezTo>
                    <a:pt x="12959" y="141966"/>
                    <a:pt x="13855" y="142665"/>
                    <a:pt x="14812" y="143303"/>
                  </a:cubicBezTo>
                  <a:cubicBezTo>
                    <a:pt x="15739" y="143956"/>
                    <a:pt x="16696" y="144549"/>
                    <a:pt x="17668" y="145111"/>
                  </a:cubicBezTo>
                  <a:cubicBezTo>
                    <a:pt x="18641" y="145658"/>
                    <a:pt x="19628" y="146174"/>
                    <a:pt x="20631" y="146645"/>
                  </a:cubicBezTo>
                  <a:cubicBezTo>
                    <a:pt x="24626" y="148544"/>
                    <a:pt x="28773" y="149835"/>
                    <a:pt x="32921" y="150823"/>
                  </a:cubicBezTo>
                  <a:cubicBezTo>
                    <a:pt x="37037" y="151780"/>
                    <a:pt x="41185" y="152509"/>
                    <a:pt x="45377" y="153025"/>
                  </a:cubicBezTo>
                  <a:cubicBezTo>
                    <a:pt x="46274" y="153147"/>
                    <a:pt x="47185" y="153268"/>
                    <a:pt x="48081" y="153375"/>
                  </a:cubicBezTo>
                  <a:cubicBezTo>
                    <a:pt x="49282" y="153344"/>
                    <a:pt x="50345" y="153284"/>
                    <a:pt x="51287" y="153223"/>
                  </a:cubicBezTo>
                  <a:cubicBezTo>
                    <a:pt x="53140" y="153056"/>
                    <a:pt x="54538" y="152782"/>
                    <a:pt x="54568" y="152387"/>
                  </a:cubicBezTo>
                  <a:cubicBezTo>
                    <a:pt x="54614" y="152008"/>
                    <a:pt x="53262" y="151537"/>
                    <a:pt x="49631" y="150899"/>
                  </a:cubicBezTo>
                  <a:cubicBezTo>
                    <a:pt x="48720" y="150823"/>
                    <a:pt x="47352" y="150701"/>
                    <a:pt x="46213" y="150580"/>
                  </a:cubicBezTo>
                  <a:cubicBezTo>
                    <a:pt x="45074" y="150458"/>
                    <a:pt x="44162" y="150352"/>
                    <a:pt x="44162" y="150352"/>
                  </a:cubicBezTo>
                  <a:cubicBezTo>
                    <a:pt x="43478" y="150017"/>
                    <a:pt x="43934" y="149805"/>
                    <a:pt x="44390" y="149592"/>
                  </a:cubicBezTo>
                  <a:cubicBezTo>
                    <a:pt x="38557" y="148848"/>
                    <a:pt x="32753" y="147754"/>
                    <a:pt x="27269" y="145855"/>
                  </a:cubicBezTo>
                  <a:cubicBezTo>
                    <a:pt x="24520" y="144928"/>
                    <a:pt x="21892" y="143743"/>
                    <a:pt x="19370" y="142331"/>
                  </a:cubicBezTo>
                  <a:cubicBezTo>
                    <a:pt x="16894" y="140933"/>
                    <a:pt x="14615" y="139201"/>
                    <a:pt x="12579" y="137211"/>
                  </a:cubicBezTo>
                  <a:lnTo>
                    <a:pt x="12579" y="137211"/>
                  </a:lnTo>
                  <a:cubicBezTo>
                    <a:pt x="14630" y="139201"/>
                    <a:pt x="16939" y="140918"/>
                    <a:pt x="19431" y="142300"/>
                  </a:cubicBezTo>
                  <a:cubicBezTo>
                    <a:pt x="21983" y="143698"/>
                    <a:pt x="24656" y="144868"/>
                    <a:pt x="27406" y="145779"/>
                  </a:cubicBezTo>
                  <a:cubicBezTo>
                    <a:pt x="32981" y="147632"/>
                    <a:pt x="38860" y="148681"/>
                    <a:pt x="44785" y="149379"/>
                  </a:cubicBezTo>
                  <a:cubicBezTo>
                    <a:pt x="44998" y="149258"/>
                    <a:pt x="45089" y="149121"/>
                    <a:pt x="44800" y="148954"/>
                  </a:cubicBezTo>
                  <a:cubicBezTo>
                    <a:pt x="44527" y="148802"/>
                    <a:pt x="43858" y="148605"/>
                    <a:pt x="42582" y="148346"/>
                  </a:cubicBezTo>
                  <a:cubicBezTo>
                    <a:pt x="40820" y="147921"/>
                    <a:pt x="36810" y="147374"/>
                    <a:pt x="32480" y="146341"/>
                  </a:cubicBezTo>
                  <a:cubicBezTo>
                    <a:pt x="30292" y="145825"/>
                    <a:pt x="28135" y="145187"/>
                    <a:pt x="26008" y="144427"/>
                  </a:cubicBezTo>
                  <a:cubicBezTo>
                    <a:pt x="24975" y="144047"/>
                    <a:pt x="23988" y="143652"/>
                    <a:pt x="23061" y="143227"/>
                  </a:cubicBezTo>
                  <a:cubicBezTo>
                    <a:pt x="22135" y="142817"/>
                    <a:pt x="21284" y="142391"/>
                    <a:pt x="20524" y="141966"/>
                  </a:cubicBezTo>
                  <a:cubicBezTo>
                    <a:pt x="18443" y="140811"/>
                    <a:pt x="16499" y="139429"/>
                    <a:pt x="14706" y="137864"/>
                  </a:cubicBezTo>
                  <a:cubicBezTo>
                    <a:pt x="12914" y="136300"/>
                    <a:pt x="11364" y="134492"/>
                    <a:pt x="10058" y="132517"/>
                  </a:cubicBezTo>
                  <a:cubicBezTo>
                    <a:pt x="8736" y="130512"/>
                    <a:pt x="7718" y="128339"/>
                    <a:pt x="7004" y="126061"/>
                  </a:cubicBezTo>
                  <a:cubicBezTo>
                    <a:pt x="6640" y="124906"/>
                    <a:pt x="6336" y="123736"/>
                    <a:pt x="6123" y="122536"/>
                  </a:cubicBezTo>
                  <a:cubicBezTo>
                    <a:pt x="6001" y="121944"/>
                    <a:pt x="5910" y="121336"/>
                    <a:pt x="5819" y="120728"/>
                  </a:cubicBezTo>
                  <a:cubicBezTo>
                    <a:pt x="5743" y="120136"/>
                    <a:pt x="5667" y="119544"/>
                    <a:pt x="5637" y="118905"/>
                  </a:cubicBezTo>
                  <a:cubicBezTo>
                    <a:pt x="5439" y="116429"/>
                    <a:pt x="5455" y="113938"/>
                    <a:pt x="5667" y="111447"/>
                  </a:cubicBezTo>
                  <a:cubicBezTo>
                    <a:pt x="5895" y="108970"/>
                    <a:pt x="6290" y="106509"/>
                    <a:pt x="6867" y="104094"/>
                  </a:cubicBezTo>
                  <a:cubicBezTo>
                    <a:pt x="8007" y="99248"/>
                    <a:pt x="9814" y="94584"/>
                    <a:pt x="11850" y="90057"/>
                  </a:cubicBezTo>
                  <a:cubicBezTo>
                    <a:pt x="13324" y="86776"/>
                    <a:pt x="14904" y="83479"/>
                    <a:pt x="16438" y="80122"/>
                  </a:cubicBezTo>
                  <a:cubicBezTo>
                    <a:pt x="17987" y="76780"/>
                    <a:pt x="19491" y="73331"/>
                    <a:pt x="20767" y="69746"/>
                  </a:cubicBezTo>
                  <a:cubicBezTo>
                    <a:pt x="21102" y="68850"/>
                    <a:pt x="21390" y="67954"/>
                    <a:pt x="21694" y="67057"/>
                  </a:cubicBezTo>
                  <a:cubicBezTo>
                    <a:pt x="21983" y="66131"/>
                    <a:pt x="22287" y="65204"/>
                    <a:pt x="22530" y="64247"/>
                  </a:cubicBezTo>
                  <a:cubicBezTo>
                    <a:pt x="23031" y="62333"/>
                    <a:pt x="23396" y="60373"/>
                    <a:pt x="23623" y="58398"/>
                  </a:cubicBezTo>
                  <a:cubicBezTo>
                    <a:pt x="23836" y="56423"/>
                    <a:pt x="23912" y="54448"/>
                    <a:pt x="23836" y="52458"/>
                  </a:cubicBezTo>
                  <a:cubicBezTo>
                    <a:pt x="23775" y="50514"/>
                    <a:pt x="23593" y="48569"/>
                    <a:pt x="23304" y="46640"/>
                  </a:cubicBezTo>
                  <a:cubicBezTo>
                    <a:pt x="22514" y="41384"/>
                    <a:pt x="21132" y="36371"/>
                    <a:pt x="20312" y="31464"/>
                  </a:cubicBezTo>
                  <a:cubicBezTo>
                    <a:pt x="19902" y="29064"/>
                    <a:pt x="19643" y="26633"/>
                    <a:pt x="19567" y="24187"/>
                  </a:cubicBezTo>
                  <a:lnTo>
                    <a:pt x="19552" y="23291"/>
                  </a:lnTo>
                  <a:lnTo>
                    <a:pt x="19552" y="22395"/>
                  </a:lnTo>
                  <a:lnTo>
                    <a:pt x="19552" y="21939"/>
                  </a:lnTo>
                  <a:lnTo>
                    <a:pt x="19583" y="21498"/>
                  </a:lnTo>
                  <a:lnTo>
                    <a:pt x="19613" y="20632"/>
                  </a:lnTo>
                  <a:cubicBezTo>
                    <a:pt x="19658" y="20040"/>
                    <a:pt x="19719" y="19447"/>
                    <a:pt x="19780" y="18885"/>
                  </a:cubicBezTo>
                  <a:cubicBezTo>
                    <a:pt x="19856" y="18308"/>
                    <a:pt x="19947" y="17746"/>
                    <a:pt x="20023" y="17169"/>
                  </a:cubicBezTo>
                  <a:cubicBezTo>
                    <a:pt x="20418" y="14920"/>
                    <a:pt x="21086" y="12824"/>
                    <a:pt x="22028" y="11062"/>
                  </a:cubicBezTo>
                  <a:cubicBezTo>
                    <a:pt x="22499" y="10226"/>
                    <a:pt x="23061" y="9452"/>
                    <a:pt x="23715" y="8753"/>
                  </a:cubicBezTo>
                  <a:cubicBezTo>
                    <a:pt x="24353" y="8099"/>
                    <a:pt x="25067" y="7537"/>
                    <a:pt x="25857" y="7082"/>
                  </a:cubicBezTo>
                  <a:cubicBezTo>
                    <a:pt x="26646" y="6611"/>
                    <a:pt x="27497" y="6261"/>
                    <a:pt x="28394" y="6003"/>
                  </a:cubicBezTo>
                  <a:cubicBezTo>
                    <a:pt x="28834" y="5866"/>
                    <a:pt x="29305" y="5775"/>
                    <a:pt x="29776" y="5654"/>
                  </a:cubicBezTo>
                  <a:cubicBezTo>
                    <a:pt x="30262" y="5578"/>
                    <a:pt x="30733" y="5517"/>
                    <a:pt x="31204" y="5441"/>
                  </a:cubicBezTo>
                  <a:cubicBezTo>
                    <a:pt x="31690" y="5365"/>
                    <a:pt x="32176" y="5350"/>
                    <a:pt x="32662" y="5304"/>
                  </a:cubicBezTo>
                  <a:lnTo>
                    <a:pt x="33407" y="5274"/>
                  </a:lnTo>
                  <a:cubicBezTo>
                    <a:pt x="33650" y="5259"/>
                    <a:pt x="33893" y="5259"/>
                    <a:pt x="34151" y="5259"/>
                  </a:cubicBezTo>
                  <a:cubicBezTo>
                    <a:pt x="34281" y="5257"/>
                    <a:pt x="34412" y="5256"/>
                    <a:pt x="34543" y="5256"/>
                  </a:cubicBezTo>
                  <a:cubicBezTo>
                    <a:pt x="35391" y="5256"/>
                    <a:pt x="36256" y="5295"/>
                    <a:pt x="37098" y="5335"/>
                  </a:cubicBezTo>
                  <a:cubicBezTo>
                    <a:pt x="38830" y="5426"/>
                    <a:pt x="40304" y="5547"/>
                    <a:pt x="41519" y="5623"/>
                  </a:cubicBezTo>
                  <a:cubicBezTo>
                    <a:pt x="42524" y="5700"/>
                    <a:pt x="43338" y="5733"/>
                    <a:pt x="43968" y="5733"/>
                  </a:cubicBezTo>
                  <a:cubicBezTo>
                    <a:pt x="44090" y="5733"/>
                    <a:pt x="44206" y="5732"/>
                    <a:pt x="44314" y="5730"/>
                  </a:cubicBezTo>
                  <a:cubicBezTo>
                    <a:pt x="45651" y="5699"/>
                    <a:pt x="45939" y="5441"/>
                    <a:pt x="45301" y="5046"/>
                  </a:cubicBezTo>
                  <a:cubicBezTo>
                    <a:pt x="44663" y="4636"/>
                    <a:pt x="43144" y="4074"/>
                    <a:pt x="40866" y="3466"/>
                  </a:cubicBezTo>
                  <a:cubicBezTo>
                    <a:pt x="39726" y="3177"/>
                    <a:pt x="38389" y="2874"/>
                    <a:pt x="36870" y="2646"/>
                  </a:cubicBezTo>
                  <a:cubicBezTo>
                    <a:pt x="35292" y="2402"/>
                    <a:pt x="33700" y="2280"/>
                    <a:pt x="32095" y="2280"/>
                  </a:cubicBezTo>
                  <a:cubicBezTo>
                    <a:pt x="32001" y="2280"/>
                    <a:pt x="31906" y="2280"/>
                    <a:pt x="31812" y="2281"/>
                  </a:cubicBezTo>
                  <a:lnTo>
                    <a:pt x="31781" y="1765"/>
                  </a:lnTo>
                  <a:cubicBezTo>
                    <a:pt x="32316" y="1749"/>
                    <a:pt x="32849" y="1740"/>
                    <a:pt x="33382" y="1740"/>
                  </a:cubicBezTo>
                  <a:cubicBezTo>
                    <a:pt x="34392" y="1740"/>
                    <a:pt x="35400" y="1771"/>
                    <a:pt x="36415" y="1841"/>
                  </a:cubicBezTo>
                  <a:lnTo>
                    <a:pt x="39286" y="2023"/>
                  </a:lnTo>
                  <a:cubicBezTo>
                    <a:pt x="39691" y="2045"/>
                    <a:pt x="40024" y="2055"/>
                    <a:pt x="40296" y="2055"/>
                  </a:cubicBezTo>
                  <a:cubicBezTo>
                    <a:pt x="40972" y="2055"/>
                    <a:pt x="41274" y="1990"/>
                    <a:pt x="41382" y="1871"/>
                  </a:cubicBezTo>
                  <a:cubicBezTo>
                    <a:pt x="41519" y="1704"/>
                    <a:pt x="41261" y="1446"/>
                    <a:pt x="41093" y="1218"/>
                  </a:cubicBezTo>
                  <a:cubicBezTo>
                    <a:pt x="40911" y="990"/>
                    <a:pt x="40820" y="762"/>
                    <a:pt x="41306" y="671"/>
                  </a:cubicBezTo>
                  <a:cubicBezTo>
                    <a:pt x="39453" y="413"/>
                    <a:pt x="37554" y="185"/>
                    <a:pt x="35609" y="78"/>
                  </a:cubicBezTo>
                  <a:cubicBezTo>
                    <a:pt x="34857" y="26"/>
                    <a:pt x="34100" y="1"/>
                    <a:pt x="333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0"/>
          <p:cNvGrpSpPr/>
          <p:nvPr/>
        </p:nvGrpSpPr>
        <p:grpSpPr>
          <a:xfrm rot="5400000">
            <a:off x="4301442" y="1557899"/>
            <a:ext cx="1673324" cy="2302135"/>
            <a:chOff x="1913725" y="238075"/>
            <a:chExt cx="3807625" cy="5238475"/>
          </a:xfrm>
        </p:grpSpPr>
        <p:sp>
          <p:nvSpPr>
            <p:cNvPr id="269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37859" y="3210167"/>
            <a:ext cx="2531999" cy="33053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AE1C8"/>
              </a:solidFill>
              <a:latin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733" y="3707162"/>
            <a:ext cx="232490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List some of your favorite hobbies/ school activities</a:t>
            </a: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15921" y="3739837"/>
            <a:ext cx="3549588" cy="24364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AE1C8"/>
                </a:solidFill>
                <a:latin typeface="Arial"/>
                <a:sym typeface="Arial"/>
              </a:rPr>
              <a:t>List some of your favorite TV shows, music, books, movies</a:t>
            </a:r>
            <a:endParaRPr lang="en-US" sz="1867" kern="0" dirty="0">
              <a:solidFill>
                <a:srgbClr val="FAE1C8"/>
              </a:solidFill>
              <a:latin typeface="Arial"/>
              <a:sym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14998" y="204324"/>
            <a:ext cx="2637669" cy="31131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AE1C8"/>
                </a:solidFill>
                <a:latin typeface="Arial"/>
                <a:sym typeface="Arial"/>
              </a:rPr>
              <a:t>Number of siblings you have, pets (feel free to include a picture)</a:t>
            </a:r>
            <a:endParaRPr lang="en-US" sz="1867" kern="0" dirty="0">
              <a:solidFill>
                <a:srgbClr val="FAE1C8"/>
              </a:solidFill>
              <a:latin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71660" y="456871"/>
            <a:ext cx="2176981" cy="27684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AE1C8"/>
                </a:solidFill>
                <a:latin typeface="Arial"/>
                <a:sym typeface="Arial"/>
              </a:rPr>
              <a:t>Favorite Quote</a:t>
            </a:r>
            <a:endParaRPr lang="en-US" sz="1867" kern="0" dirty="0">
              <a:solidFill>
                <a:srgbClr val="FAE1C8"/>
              </a:solidFill>
              <a:latin typeface="Arial"/>
              <a:sym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01059" y="3742646"/>
            <a:ext cx="3258557" cy="23663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541C1D"/>
                </a:solidFill>
                <a:latin typeface="Arial"/>
                <a:sym typeface="Arial"/>
              </a:rPr>
              <a:t>Make sure you include a picture of yourself!</a:t>
            </a:r>
            <a:endParaRPr lang="en-US" sz="1867" kern="0" dirty="0">
              <a:solidFill>
                <a:srgbClr val="541C1D"/>
              </a:solidFill>
              <a:latin typeface="Arial"/>
              <a:sym typeface="Arial"/>
            </a:endParaRPr>
          </a:p>
        </p:txBody>
      </p:sp>
      <p:grpSp>
        <p:nvGrpSpPr>
          <p:cNvPr id="72" name="Google Shape;268;p30"/>
          <p:cNvGrpSpPr/>
          <p:nvPr/>
        </p:nvGrpSpPr>
        <p:grpSpPr>
          <a:xfrm rot="5400000">
            <a:off x="11080547" y="5190133"/>
            <a:ext cx="1673324" cy="2302135"/>
            <a:chOff x="1913725" y="238075"/>
            <a:chExt cx="3807625" cy="5238475"/>
          </a:xfrm>
        </p:grpSpPr>
        <p:sp>
          <p:nvSpPr>
            <p:cNvPr id="73" name="Google Shape;269;p30"/>
            <p:cNvSpPr/>
            <p:nvPr/>
          </p:nvSpPr>
          <p:spPr>
            <a:xfrm>
              <a:off x="2371350" y="2252225"/>
              <a:ext cx="160600" cy="812400"/>
            </a:xfrm>
            <a:custGeom>
              <a:avLst/>
              <a:gdLst/>
              <a:ahLst/>
              <a:cxnLst/>
              <a:rect l="l" t="t" r="r" b="b"/>
              <a:pathLst>
                <a:path w="6424" h="32496" extrusionOk="0">
                  <a:moveTo>
                    <a:pt x="3088" y="0"/>
                  </a:moveTo>
                  <a:cubicBezTo>
                    <a:pt x="2748" y="0"/>
                    <a:pt x="2429" y="40"/>
                    <a:pt x="2188" y="105"/>
                  </a:cubicBezTo>
                  <a:cubicBezTo>
                    <a:pt x="1004" y="426"/>
                    <a:pt x="0" y="1309"/>
                    <a:pt x="141" y="2594"/>
                  </a:cubicBezTo>
                  <a:cubicBezTo>
                    <a:pt x="1144" y="11947"/>
                    <a:pt x="1245" y="21341"/>
                    <a:pt x="1245" y="30734"/>
                  </a:cubicBezTo>
                  <a:cubicBezTo>
                    <a:pt x="1245" y="31962"/>
                    <a:pt x="2292" y="32495"/>
                    <a:pt x="3445" y="32495"/>
                  </a:cubicBezTo>
                  <a:cubicBezTo>
                    <a:pt x="4855" y="32495"/>
                    <a:pt x="6423" y="31697"/>
                    <a:pt x="6423" y="30393"/>
                  </a:cubicBezTo>
                  <a:cubicBezTo>
                    <a:pt x="6423" y="20658"/>
                    <a:pt x="6263" y="10923"/>
                    <a:pt x="5219" y="1229"/>
                  </a:cubicBezTo>
                  <a:cubicBezTo>
                    <a:pt x="5116" y="302"/>
                    <a:pt x="4021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70;p30"/>
            <p:cNvSpPr/>
            <p:nvPr/>
          </p:nvSpPr>
          <p:spPr>
            <a:xfrm>
              <a:off x="2949925" y="1406000"/>
              <a:ext cx="127475" cy="921500"/>
            </a:xfrm>
            <a:custGeom>
              <a:avLst/>
              <a:gdLst/>
              <a:ahLst/>
              <a:cxnLst/>
              <a:rect l="l" t="t" r="r" b="b"/>
              <a:pathLst>
                <a:path w="5099" h="36860" extrusionOk="0">
                  <a:moveTo>
                    <a:pt x="3991" y="0"/>
                  </a:moveTo>
                  <a:cubicBezTo>
                    <a:pt x="2491" y="0"/>
                    <a:pt x="0" y="698"/>
                    <a:pt x="0" y="1779"/>
                  </a:cubicBezTo>
                  <a:lnTo>
                    <a:pt x="0" y="36443"/>
                  </a:lnTo>
                  <a:cubicBezTo>
                    <a:pt x="0" y="36729"/>
                    <a:pt x="469" y="36860"/>
                    <a:pt x="1123" y="36860"/>
                  </a:cubicBezTo>
                  <a:cubicBezTo>
                    <a:pt x="2624" y="36860"/>
                    <a:pt x="5098" y="36168"/>
                    <a:pt x="5098" y="35078"/>
                  </a:cubicBezTo>
                  <a:lnTo>
                    <a:pt x="5098" y="414"/>
                  </a:lnTo>
                  <a:cubicBezTo>
                    <a:pt x="5098" y="130"/>
                    <a:pt x="4636" y="0"/>
                    <a:pt x="3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71;p30"/>
            <p:cNvSpPr/>
            <p:nvPr/>
          </p:nvSpPr>
          <p:spPr>
            <a:xfrm>
              <a:off x="3410050" y="2147850"/>
              <a:ext cx="128000" cy="983225"/>
            </a:xfrm>
            <a:custGeom>
              <a:avLst/>
              <a:gdLst/>
              <a:ahLst/>
              <a:cxnLst/>
              <a:rect l="l" t="t" r="r" b="b"/>
              <a:pathLst>
                <a:path w="5120" h="39329" extrusionOk="0">
                  <a:moveTo>
                    <a:pt x="3322" y="1"/>
                  </a:moveTo>
                  <a:cubicBezTo>
                    <a:pt x="3168" y="1"/>
                    <a:pt x="3016" y="9"/>
                    <a:pt x="2871" y="24"/>
                  </a:cubicBezTo>
                  <a:cubicBezTo>
                    <a:pt x="2088" y="105"/>
                    <a:pt x="1" y="727"/>
                    <a:pt x="1" y="1831"/>
                  </a:cubicBezTo>
                  <a:lnTo>
                    <a:pt x="1" y="1851"/>
                  </a:lnTo>
                  <a:lnTo>
                    <a:pt x="1" y="38061"/>
                  </a:lnTo>
                  <a:cubicBezTo>
                    <a:pt x="1" y="39050"/>
                    <a:pt x="943" y="39329"/>
                    <a:pt x="1805" y="39329"/>
                  </a:cubicBezTo>
                  <a:cubicBezTo>
                    <a:pt x="1957" y="39329"/>
                    <a:pt x="2107" y="39320"/>
                    <a:pt x="2249" y="39305"/>
                  </a:cubicBezTo>
                  <a:cubicBezTo>
                    <a:pt x="3052" y="39225"/>
                    <a:pt x="5119" y="38623"/>
                    <a:pt x="5119" y="37499"/>
                  </a:cubicBezTo>
                  <a:lnTo>
                    <a:pt x="5119" y="1269"/>
                  </a:lnTo>
                  <a:cubicBezTo>
                    <a:pt x="5119" y="280"/>
                    <a:pt x="419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72;p30"/>
            <p:cNvSpPr/>
            <p:nvPr/>
          </p:nvSpPr>
          <p:spPr>
            <a:xfrm>
              <a:off x="3982875" y="1401175"/>
              <a:ext cx="158325" cy="893025"/>
            </a:xfrm>
            <a:custGeom>
              <a:avLst/>
              <a:gdLst/>
              <a:ahLst/>
              <a:cxnLst/>
              <a:rect l="l" t="t" r="r" b="b"/>
              <a:pathLst>
                <a:path w="6333" h="35721" extrusionOk="0">
                  <a:moveTo>
                    <a:pt x="3881" y="0"/>
                  </a:moveTo>
                  <a:cubicBezTo>
                    <a:pt x="2339" y="0"/>
                    <a:pt x="1" y="837"/>
                    <a:pt x="110" y="1972"/>
                  </a:cubicBezTo>
                  <a:cubicBezTo>
                    <a:pt x="1134" y="13011"/>
                    <a:pt x="1254" y="24071"/>
                    <a:pt x="1254" y="35150"/>
                  </a:cubicBezTo>
                  <a:cubicBezTo>
                    <a:pt x="1254" y="35543"/>
                    <a:pt x="1794" y="35720"/>
                    <a:pt x="2521" y="35720"/>
                  </a:cubicBezTo>
                  <a:cubicBezTo>
                    <a:pt x="4025" y="35720"/>
                    <a:pt x="6332" y="34962"/>
                    <a:pt x="6332" y="33785"/>
                  </a:cubicBezTo>
                  <a:cubicBezTo>
                    <a:pt x="6332" y="22706"/>
                    <a:pt x="6232" y="11646"/>
                    <a:pt x="5188" y="607"/>
                  </a:cubicBezTo>
                  <a:cubicBezTo>
                    <a:pt x="5150" y="184"/>
                    <a:pt x="4603" y="0"/>
                    <a:pt x="3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73;p30"/>
            <p:cNvSpPr/>
            <p:nvPr/>
          </p:nvSpPr>
          <p:spPr>
            <a:xfrm>
              <a:off x="4555500" y="2116025"/>
              <a:ext cx="188850" cy="969975"/>
            </a:xfrm>
            <a:custGeom>
              <a:avLst/>
              <a:gdLst/>
              <a:ahLst/>
              <a:cxnLst/>
              <a:rect l="l" t="t" r="r" b="b"/>
              <a:pathLst>
                <a:path w="7554" h="38799" extrusionOk="0">
                  <a:moveTo>
                    <a:pt x="3936" y="1"/>
                  </a:moveTo>
                  <a:cubicBezTo>
                    <a:pt x="2353" y="1"/>
                    <a:pt x="0" y="910"/>
                    <a:pt x="207" y="2000"/>
                  </a:cubicBezTo>
                  <a:lnTo>
                    <a:pt x="207" y="2020"/>
                  </a:lnTo>
                  <a:cubicBezTo>
                    <a:pt x="2435" y="13903"/>
                    <a:pt x="1351" y="25966"/>
                    <a:pt x="227" y="37888"/>
                  </a:cubicBezTo>
                  <a:cubicBezTo>
                    <a:pt x="167" y="38535"/>
                    <a:pt x="842" y="38798"/>
                    <a:pt x="1716" y="38798"/>
                  </a:cubicBezTo>
                  <a:cubicBezTo>
                    <a:pt x="3177" y="38798"/>
                    <a:pt x="5198" y="38062"/>
                    <a:pt x="5285" y="37146"/>
                  </a:cubicBezTo>
                  <a:cubicBezTo>
                    <a:pt x="6430" y="25002"/>
                    <a:pt x="7554" y="12718"/>
                    <a:pt x="5306" y="635"/>
                  </a:cubicBezTo>
                  <a:cubicBezTo>
                    <a:pt x="5218" y="189"/>
                    <a:pt x="4656" y="1"/>
                    <a:pt x="3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74;p30"/>
            <p:cNvSpPr/>
            <p:nvPr/>
          </p:nvSpPr>
          <p:spPr>
            <a:xfrm>
              <a:off x="3925200" y="3096525"/>
              <a:ext cx="158800" cy="932475"/>
            </a:xfrm>
            <a:custGeom>
              <a:avLst/>
              <a:gdLst/>
              <a:ahLst/>
              <a:cxnLst/>
              <a:rect l="l" t="t" r="r" b="b"/>
              <a:pathLst>
                <a:path w="6352" h="37299" extrusionOk="0">
                  <a:moveTo>
                    <a:pt x="3845" y="1"/>
                  </a:moveTo>
                  <a:cubicBezTo>
                    <a:pt x="2297" y="1"/>
                    <a:pt x="0" y="855"/>
                    <a:pt x="109" y="2020"/>
                  </a:cubicBezTo>
                  <a:cubicBezTo>
                    <a:pt x="1193" y="13542"/>
                    <a:pt x="1253" y="25123"/>
                    <a:pt x="1253" y="36685"/>
                  </a:cubicBezTo>
                  <a:cubicBezTo>
                    <a:pt x="1253" y="37109"/>
                    <a:pt x="1809" y="37299"/>
                    <a:pt x="2553" y="37299"/>
                  </a:cubicBezTo>
                  <a:cubicBezTo>
                    <a:pt x="4063" y="37299"/>
                    <a:pt x="6351" y="36516"/>
                    <a:pt x="6351" y="35320"/>
                  </a:cubicBezTo>
                  <a:cubicBezTo>
                    <a:pt x="6351" y="23758"/>
                    <a:pt x="6291" y="12177"/>
                    <a:pt x="5207" y="656"/>
                  </a:cubicBezTo>
                  <a:cubicBezTo>
                    <a:pt x="5161" y="199"/>
                    <a:pt x="4590" y="1"/>
                    <a:pt x="3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75;p30"/>
            <p:cNvSpPr/>
            <p:nvPr/>
          </p:nvSpPr>
          <p:spPr>
            <a:xfrm>
              <a:off x="2863100" y="3158300"/>
              <a:ext cx="128500" cy="960525"/>
            </a:xfrm>
            <a:custGeom>
              <a:avLst/>
              <a:gdLst/>
              <a:ahLst/>
              <a:cxnLst/>
              <a:rect l="l" t="t" r="r" b="b"/>
              <a:pathLst>
                <a:path w="5140" h="38421" extrusionOk="0">
                  <a:moveTo>
                    <a:pt x="3012" y="1"/>
                  </a:moveTo>
                  <a:cubicBezTo>
                    <a:pt x="1599" y="1"/>
                    <a:pt x="1" y="802"/>
                    <a:pt x="1" y="2079"/>
                  </a:cubicBezTo>
                  <a:lnTo>
                    <a:pt x="1" y="36743"/>
                  </a:lnTo>
                  <a:cubicBezTo>
                    <a:pt x="1" y="37917"/>
                    <a:pt x="1010" y="38421"/>
                    <a:pt x="2133" y="38421"/>
                  </a:cubicBezTo>
                  <a:cubicBezTo>
                    <a:pt x="3545" y="38421"/>
                    <a:pt x="5139" y="37624"/>
                    <a:pt x="5139" y="36361"/>
                  </a:cubicBezTo>
                  <a:lnTo>
                    <a:pt x="5139" y="1677"/>
                  </a:lnTo>
                  <a:cubicBezTo>
                    <a:pt x="5139" y="505"/>
                    <a:pt x="4134" y="1"/>
                    <a:pt x="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76;p30"/>
            <p:cNvSpPr/>
            <p:nvPr/>
          </p:nvSpPr>
          <p:spPr>
            <a:xfrm>
              <a:off x="3410050" y="3960175"/>
              <a:ext cx="127500" cy="977575"/>
            </a:xfrm>
            <a:custGeom>
              <a:avLst/>
              <a:gdLst/>
              <a:ahLst/>
              <a:cxnLst/>
              <a:rect l="l" t="t" r="r" b="b"/>
              <a:pathLst>
                <a:path w="5100" h="39103" extrusionOk="0">
                  <a:moveTo>
                    <a:pt x="3410" y="1"/>
                  </a:moveTo>
                  <a:cubicBezTo>
                    <a:pt x="3229" y="1"/>
                    <a:pt x="3053" y="13"/>
                    <a:pt x="2891" y="31"/>
                  </a:cubicBezTo>
                  <a:cubicBezTo>
                    <a:pt x="2169" y="131"/>
                    <a:pt x="1" y="713"/>
                    <a:pt x="1" y="1777"/>
                  </a:cubicBezTo>
                  <a:lnTo>
                    <a:pt x="1" y="37967"/>
                  </a:lnTo>
                  <a:cubicBezTo>
                    <a:pt x="1" y="38876"/>
                    <a:pt x="868" y="39102"/>
                    <a:pt x="1667" y="39102"/>
                  </a:cubicBezTo>
                  <a:cubicBezTo>
                    <a:pt x="1856" y="39102"/>
                    <a:pt x="2040" y="39090"/>
                    <a:pt x="2209" y="39071"/>
                  </a:cubicBezTo>
                  <a:cubicBezTo>
                    <a:pt x="2931" y="38990"/>
                    <a:pt x="5099" y="38408"/>
                    <a:pt x="5099" y="37345"/>
                  </a:cubicBezTo>
                  <a:lnTo>
                    <a:pt x="5099" y="1135"/>
                  </a:lnTo>
                  <a:cubicBezTo>
                    <a:pt x="5099" y="233"/>
                    <a:pt x="4215" y="1"/>
                    <a:pt x="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77;p30"/>
            <p:cNvSpPr/>
            <p:nvPr/>
          </p:nvSpPr>
          <p:spPr>
            <a:xfrm>
              <a:off x="4445250" y="3726425"/>
              <a:ext cx="128500" cy="766150"/>
            </a:xfrm>
            <a:custGeom>
              <a:avLst/>
              <a:gdLst/>
              <a:ahLst/>
              <a:cxnLst/>
              <a:rect l="l" t="t" r="r" b="b"/>
              <a:pathLst>
                <a:path w="5140" h="30646" extrusionOk="0">
                  <a:moveTo>
                    <a:pt x="3122" y="0"/>
                  </a:moveTo>
                  <a:cubicBezTo>
                    <a:pt x="1683" y="0"/>
                    <a:pt x="1" y="800"/>
                    <a:pt x="1" y="1995"/>
                  </a:cubicBezTo>
                  <a:lnTo>
                    <a:pt x="1" y="29132"/>
                  </a:lnTo>
                  <a:cubicBezTo>
                    <a:pt x="1" y="30199"/>
                    <a:pt x="945" y="30646"/>
                    <a:pt x="2024" y="30646"/>
                  </a:cubicBezTo>
                  <a:cubicBezTo>
                    <a:pt x="3462" y="30646"/>
                    <a:pt x="5139" y="29851"/>
                    <a:pt x="5139" y="28670"/>
                  </a:cubicBezTo>
                  <a:lnTo>
                    <a:pt x="5139" y="1513"/>
                  </a:lnTo>
                  <a:cubicBezTo>
                    <a:pt x="5139" y="448"/>
                    <a:pt x="4198" y="0"/>
                    <a:pt x="3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78;p30"/>
            <p:cNvSpPr/>
            <p:nvPr/>
          </p:nvSpPr>
          <p:spPr>
            <a:xfrm>
              <a:off x="4960325" y="2872875"/>
              <a:ext cx="159875" cy="889200"/>
            </a:xfrm>
            <a:custGeom>
              <a:avLst/>
              <a:gdLst/>
              <a:ahLst/>
              <a:cxnLst/>
              <a:rect l="l" t="t" r="r" b="b"/>
              <a:pathLst>
                <a:path w="6395" h="35568" extrusionOk="0">
                  <a:moveTo>
                    <a:pt x="3976" y="1"/>
                  </a:moveTo>
                  <a:cubicBezTo>
                    <a:pt x="2430" y="1"/>
                    <a:pt x="0" y="822"/>
                    <a:pt x="112" y="1894"/>
                  </a:cubicBezTo>
                  <a:cubicBezTo>
                    <a:pt x="1296" y="12913"/>
                    <a:pt x="1276" y="24013"/>
                    <a:pt x="1276" y="35073"/>
                  </a:cubicBezTo>
                  <a:cubicBezTo>
                    <a:pt x="1276" y="35414"/>
                    <a:pt x="1779" y="35568"/>
                    <a:pt x="2468" y="35568"/>
                  </a:cubicBezTo>
                  <a:cubicBezTo>
                    <a:pt x="3969" y="35568"/>
                    <a:pt x="6354" y="34836"/>
                    <a:pt x="6354" y="33708"/>
                  </a:cubicBezTo>
                  <a:cubicBezTo>
                    <a:pt x="6354" y="22648"/>
                    <a:pt x="6394" y="11549"/>
                    <a:pt x="5210" y="529"/>
                  </a:cubicBezTo>
                  <a:cubicBezTo>
                    <a:pt x="5167" y="160"/>
                    <a:pt x="4657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79;p30"/>
            <p:cNvSpPr/>
            <p:nvPr/>
          </p:nvSpPr>
          <p:spPr>
            <a:xfrm>
              <a:off x="5164825" y="1283775"/>
              <a:ext cx="157900" cy="939525"/>
            </a:xfrm>
            <a:custGeom>
              <a:avLst/>
              <a:gdLst/>
              <a:ahLst/>
              <a:cxnLst/>
              <a:rect l="l" t="t" r="r" b="b"/>
              <a:pathLst>
                <a:path w="6316" h="37581" extrusionOk="0">
                  <a:moveTo>
                    <a:pt x="4571" y="1"/>
                  </a:moveTo>
                  <a:cubicBezTo>
                    <a:pt x="3121" y="1"/>
                    <a:pt x="1241" y="755"/>
                    <a:pt x="1145" y="1790"/>
                  </a:cubicBezTo>
                  <a:cubicBezTo>
                    <a:pt x="61" y="13432"/>
                    <a:pt x="1" y="25134"/>
                    <a:pt x="1" y="36795"/>
                  </a:cubicBezTo>
                  <a:cubicBezTo>
                    <a:pt x="1" y="37339"/>
                    <a:pt x="613" y="37580"/>
                    <a:pt x="1412" y="37580"/>
                  </a:cubicBezTo>
                  <a:cubicBezTo>
                    <a:pt x="2915" y="37580"/>
                    <a:pt x="5079" y="36728"/>
                    <a:pt x="5079" y="35431"/>
                  </a:cubicBezTo>
                  <a:cubicBezTo>
                    <a:pt x="5079" y="24010"/>
                    <a:pt x="5159" y="12549"/>
                    <a:pt x="6243" y="1148"/>
                  </a:cubicBezTo>
                  <a:cubicBezTo>
                    <a:pt x="6315" y="337"/>
                    <a:pt x="5539" y="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80;p30"/>
            <p:cNvSpPr/>
            <p:nvPr/>
          </p:nvSpPr>
          <p:spPr>
            <a:xfrm>
              <a:off x="4471925" y="725125"/>
              <a:ext cx="158525" cy="926075"/>
            </a:xfrm>
            <a:custGeom>
              <a:avLst/>
              <a:gdLst/>
              <a:ahLst/>
              <a:cxnLst/>
              <a:rect l="l" t="t" r="r" b="b"/>
              <a:pathLst>
                <a:path w="6341" h="37043" extrusionOk="0">
                  <a:moveTo>
                    <a:pt x="3979" y="1"/>
                  </a:moveTo>
                  <a:cubicBezTo>
                    <a:pt x="2439" y="1"/>
                    <a:pt x="0" y="803"/>
                    <a:pt x="98" y="1876"/>
                  </a:cubicBezTo>
                  <a:cubicBezTo>
                    <a:pt x="1182" y="13418"/>
                    <a:pt x="1242" y="24999"/>
                    <a:pt x="1242" y="36561"/>
                  </a:cubicBezTo>
                  <a:cubicBezTo>
                    <a:pt x="1242" y="36893"/>
                    <a:pt x="1739" y="37043"/>
                    <a:pt x="2422" y="37043"/>
                  </a:cubicBezTo>
                  <a:cubicBezTo>
                    <a:pt x="3928" y="37043"/>
                    <a:pt x="6340" y="36314"/>
                    <a:pt x="6340" y="35196"/>
                  </a:cubicBezTo>
                  <a:cubicBezTo>
                    <a:pt x="6340" y="23634"/>
                    <a:pt x="6280" y="12033"/>
                    <a:pt x="5196" y="512"/>
                  </a:cubicBezTo>
                  <a:cubicBezTo>
                    <a:pt x="5159" y="156"/>
                    <a:pt x="4656" y="1"/>
                    <a:pt x="3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81;p30"/>
            <p:cNvSpPr/>
            <p:nvPr/>
          </p:nvSpPr>
          <p:spPr>
            <a:xfrm>
              <a:off x="3406375" y="870025"/>
              <a:ext cx="159775" cy="711050"/>
            </a:xfrm>
            <a:custGeom>
              <a:avLst/>
              <a:gdLst/>
              <a:ahLst/>
              <a:cxnLst/>
              <a:rect l="l" t="t" r="r" b="b"/>
              <a:pathLst>
                <a:path w="6391" h="28442" extrusionOk="0">
                  <a:moveTo>
                    <a:pt x="3782" y="0"/>
                  </a:moveTo>
                  <a:cubicBezTo>
                    <a:pt x="2223" y="0"/>
                    <a:pt x="1" y="905"/>
                    <a:pt x="148" y="2122"/>
                  </a:cubicBezTo>
                  <a:cubicBezTo>
                    <a:pt x="1212" y="10612"/>
                    <a:pt x="1312" y="19183"/>
                    <a:pt x="1312" y="27734"/>
                  </a:cubicBezTo>
                  <a:cubicBezTo>
                    <a:pt x="1312" y="28224"/>
                    <a:pt x="1896" y="28442"/>
                    <a:pt x="2669" y="28442"/>
                  </a:cubicBezTo>
                  <a:cubicBezTo>
                    <a:pt x="4173" y="28442"/>
                    <a:pt x="6390" y="27616"/>
                    <a:pt x="6390" y="26369"/>
                  </a:cubicBezTo>
                  <a:cubicBezTo>
                    <a:pt x="6390" y="17818"/>
                    <a:pt x="6310" y="9248"/>
                    <a:pt x="5246" y="757"/>
                  </a:cubicBezTo>
                  <a:cubicBezTo>
                    <a:pt x="5179" y="228"/>
                    <a:pt x="4564" y="0"/>
                    <a:pt x="3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82;p30"/>
            <p:cNvSpPr/>
            <p:nvPr/>
          </p:nvSpPr>
          <p:spPr>
            <a:xfrm>
              <a:off x="2489275" y="1016375"/>
              <a:ext cx="127975" cy="684000"/>
            </a:xfrm>
            <a:custGeom>
              <a:avLst/>
              <a:gdLst/>
              <a:ahLst/>
              <a:cxnLst/>
              <a:rect l="l" t="t" r="r" b="b"/>
              <a:pathLst>
                <a:path w="5119" h="27360" extrusionOk="0">
                  <a:moveTo>
                    <a:pt x="3264" y="1"/>
                  </a:moveTo>
                  <a:cubicBezTo>
                    <a:pt x="3130" y="1"/>
                    <a:pt x="2997" y="8"/>
                    <a:pt x="2871" y="21"/>
                  </a:cubicBezTo>
                  <a:cubicBezTo>
                    <a:pt x="2048" y="102"/>
                    <a:pt x="0" y="744"/>
                    <a:pt x="0" y="1888"/>
                  </a:cubicBezTo>
                  <a:lnTo>
                    <a:pt x="0" y="26015"/>
                  </a:lnTo>
                  <a:cubicBezTo>
                    <a:pt x="0" y="27043"/>
                    <a:pt x="969" y="27360"/>
                    <a:pt x="1868" y="27360"/>
                  </a:cubicBezTo>
                  <a:cubicBezTo>
                    <a:pt x="2004" y="27360"/>
                    <a:pt x="2139" y="27352"/>
                    <a:pt x="2268" y="27339"/>
                  </a:cubicBezTo>
                  <a:cubicBezTo>
                    <a:pt x="3091" y="27259"/>
                    <a:pt x="5119" y="26617"/>
                    <a:pt x="5119" y="25473"/>
                  </a:cubicBezTo>
                  <a:lnTo>
                    <a:pt x="5119" y="1346"/>
                  </a:lnTo>
                  <a:cubicBezTo>
                    <a:pt x="5119" y="318"/>
                    <a:pt x="4150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83;p30"/>
            <p:cNvSpPr/>
            <p:nvPr/>
          </p:nvSpPr>
          <p:spPr>
            <a:xfrm>
              <a:off x="2402450" y="3721150"/>
              <a:ext cx="162000" cy="701825"/>
            </a:xfrm>
            <a:custGeom>
              <a:avLst/>
              <a:gdLst/>
              <a:ahLst/>
              <a:cxnLst/>
              <a:rect l="l" t="t" r="r" b="b"/>
              <a:pathLst>
                <a:path w="6480" h="28073" extrusionOk="0">
                  <a:moveTo>
                    <a:pt x="4314" y="1"/>
                  </a:moveTo>
                  <a:cubicBezTo>
                    <a:pt x="2931" y="1"/>
                    <a:pt x="1319" y="785"/>
                    <a:pt x="1145" y="2125"/>
                  </a:cubicBezTo>
                  <a:cubicBezTo>
                    <a:pt x="141" y="10134"/>
                    <a:pt x="1" y="18183"/>
                    <a:pt x="1" y="26252"/>
                  </a:cubicBezTo>
                  <a:cubicBezTo>
                    <a:pt x="1" y="27518"/>
                    <a:pt x="1067" y="28073"/>
                    <a:pt x="2232" y="28073"/>
                  </a:cubicBezTo>
                  <a:cubicBezTo>
                    <a:pt x="3634" y="28073"/>
                    <a:pt x="5179" y="27268"/>
                    <a:pt x="5179" y="25930"/>
                  </a:cubicBezTo>
                  <a:cubicBezTo>
                    <a:pt x="5179" y="17862"/>
                    <a:pt x="5320" y="9813"/>
                    <a:pt x="6323" y="1804"/>
                  </a:cubicBezTo>
                  <a:cubicBezTo>
                    <a:pt x="6479" y="556"/>
                    <a:pt x="5478" y="1"/>
                    <a:pt x="4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84;p30"/>
            <p:cNvSpPr/>
            <p:nvPr/>
          </p:nvSpPr>
          <p:spPr>
            <a:xfrm>
              <a:off x="2863100" y="4740900"/>
              <a:ext cx="129000" cy="735650"/>
            </a:xfrm>
            <a:custGeom>
              <a:avLst/>
              <a:gdLst/>
              <a:ahLst/>
              <a:cxnLst/>
              <a:rect l="l" t="t" r="r" b="b"/>
              <a:pathLst>
                <a:path w="5160" h="29426" extrusionOk="0">
                  <a:moveTo>
                    <a:pt x="3006" y="0"/>
                  </a:moveTo>
                  <a:cubicBezTo>
                    <a:pt x="1591" y="0"/>
                    <a:pt x="1" y="799"/>
                    <a:pt x="1" y="2081"/>
                  </a:cubicBezTo>
                  <a:lnTo>
                    <a:pt x="1" y="27733"/>
                  </a:lnTo>
                  <a:cubicBezTo>
                    <a:pt x="1" y="28917"/>
                    <a:pt x="1015" y="29426"/>
                    <a:pt x="2145" y="29426"/>
                  </a:cubicBezTo>
                  <a:cubicBezTo>
                    <a:pt x="3562" y="29426"/>
                    <a:pt x="5159" y="28625"/>
                    <a:pt x="5159" y="27352"/>
                  </a:cubicBezTo>
                  <a:lnTo>
                    <a:pt x="5159" y="1700"/>
                  </a:lnTo>
                  <a:cubicBezTo>
                    <a:pt x="5159" y="513"/>
                    <a:pt x="4139" y="0"/>
                    <a:pt x="3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85;p30"/>
            <p:cNvSpPr/>
            <p:nvPr/>
          </p:nvSpPr>
          <p:spPr>
            <a:xfrm>
              <a:off x="4014225" y="4718025"/>
              <a:ext cx="126975" cy="705700"/>
            </a:xfrm>
            <a:custGeom>
              <a:avLst/>
              <a:gdLst/>
              <a:ahLst/>
              <a:cxnLst/>
              <a:rect l="l" t="t" r="r" b="b"/>
              <a:pathLst>
                <a:path w="5079" h="28228" extrusionOk="0">
                  <a:moveTo>
                    <a:pt x="3770" y="0"/>
                  </a:moveTo>
                  <a:cubicBezTo>
                    <a:pt x="2266" y="0"/>
                    <a:pt x="0" y="786"/>
                    <a:pt x="0" y="1992"/>
                  </a:cubicBezTo>
                  <a:lnTo>
                    <a:pt x="0" y="27604"/>
                  </a:lnTo>
                  <a:cubicBezTo>
                    <a:pt x="0" y="28035"/>
                    <a:pt x="554" y="28227"/>
                    <a:pt x="1295" y="28227"/>
                  </a:cubicBezTo>
                  <a:cubicBezTo>
                    <a:pt x="2800" y="28227"/>
                    <a:pt x="5078" y="27436"/>
                    <a:pt x="5078" y="26239"/>
                  </a:cubicBezTo>
                  <a:lnTo>
                    <a:pt x="5078" y="628"/>
                  </a:lnTo>
                  <a:cubicBezTo>
                    <a:pt x="5078" y="194"/>
                    <a:pt x="4518" y="0"/>
                    <a:pt x="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86;p30"/>
            <p:cNvSpPr/>
            <p:nvPr/>
          </p:nvSpPr>
          <p:spPr>
            <a:xfrm>
              <a:off x="4901900" y="4249975"/>
              <a:ext cx="161600" cy="813350"/>
            </a:xfrm>
            <a:custGeom>
              <a:avLst/>
              <a:gdLst/>
              <a:ahLst/>
              <a:cxnLst/>
              <a:rect l="l" t="t" r="r" b="b"/>
              <a:pathLst>
                <a:path w="6464" h="32534" extrusionOk="0">
                  <a:moveTo>
                    <a:pt x="3082" y="0"/>
                  </a:moveTo>
                  <a:cubicBezTo>
                    <a:pt x="2755" y="0"/>
                    <a:pt x="2447" y="38"/>
                    <a:pt x="2208" y="101"/>
                  </a:cubicBezTo>
                  <a:cubicBezTo>
                    <a:pt x="1024" y="422"/>
                    <a:pt x="0" y="1325"/>
                    <a:pt x="161" y="2610"/>
                  </a:cubicBezTo>
                  <a:lnTo>
                    <a:pt x="161" y="2630"/>
                  </a:lnTo>
                  <a:cubicBezTo>
                    <a:pt x="1325" y="11943"/>
                    <a:pt x="1265" y="21357"/>
                    <a:pt x="1265" y="30750"/>
                  </a:cubicBezTo>
                  <a:cubicBezTo>
                    <a:pt x="1265" y="31991"/>
                    <a:pt x="2319" y="32533"/>
                    <a:pt x="3476" y="32533"/>
                  </a:cubicBezTo>
                  <a:cubicBezTo>
                    <a:pt x="4883" y="32533"/>
                    <a:pt x="6443" y="31731"/>
                    <a:pt x="6443" y="30409"/>
                  </a:cubicBezTo>
                  <a:cubicBezTo>
                    <a:pt x="6443" y="20674"/>
                    <a:pt x="6463" y="10919"/>
                    <a:pt x="5239" y="1265"/>
                  </a:cubicBezTo>
                  <a:cubicBezTo>
                    <a:pt x="5120" y="313"/>
                    <a:pt x="4020" y="0"/>
                    <a:pt x="3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87;p30"/>
            <p:cNvSpPr/>
            <p:nvPr/>
          </p:nvSpPr>
          <p:spPr>
            <a:xfrm>
              <a:off x="5508700" y="2456275"/>
              <a:ext cx="212650" cy="817450"/>
            </a:xfrm>
            <a:custGeom>
              <a:avLst/>
              <a:gdLst/>
              <a:ahLst/>
              <a:cxnLst/>
              <a:rect l="l" t="t" r="r" b="b"/>
              <a:pathLst>
                <a:path w="8506" h="32698" extrusionOk="0">
                  <a:moveTo>
                    <a:pt x="6130" y="1"/>
                  </a:moveTo>
                  <a:cubicBezTo>
                    <a:pt x="4578" y="1"/>
                    <a:pt x="2220" y="834"/>
                    <a:pt x="2343" y="1959"/>
                  </a:cubicBezTo>
                  <a:lnTo>
                    <a:pt x="2343" y="1979"/>
                  </a:lnTo>
                  <a:cubicBezTo>
                    <a:pt x="3387" y="12035"/>
                    <a:pt x="1159" y="21890"/>
                    <a:pt x="75" y="31825"/>
                  </a:cubicBezTo>
                  <a:cubicBezTo>
                    <a:pt x="1" y="32444"/>
                    <a:pt x="654" y="32697"/>
                    <a:pt x="1513" y="32697"/>
                  </a:cubicBezTo>
                  <a:cubicBezTo>
                    <a:pt x="2968" y="32697"/>
                    <a:pt x="5012" y="31971"/>
                    <a:pt x="5113" y="31063"/>
                  </a:cubicBezTo>
                  <a:cubicBezTo>
                    <a:pt x="6237" y="20906"/>
                    <a:pt x="8505" y="10850"/>
                    <a:pt x="7441" y="594"/>
                  </a:cubicBezTo>
                  <a:cubicBezTo>
                    <a:pt x="7397" y="180"/>
                    <a:pt x="6850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88;p30"/>
            <p:cNvSpPr/>
            <p:nvPr/>
          </p:nvSpPr>
          <p:spPr>
            <a:xfrm>
              <a:off x="1968400" y="1499425"/>
              <a:ext cx="159100" cy="774275"/>
            </a:xfrm>
            <a:custGeom>
              <a:avLst/>
              <a:gdLst/>
              <a:ahLst/>
              <a:cxnLst/>
              <a:rect l="l" t="t" r="r" b="b"/>
              <a:pathLst>
                <a:path w="6364" h="30971" extrusionOk="0">
                  <a:moveTo>
                    <a:pt x="3145" y="1"/>
                  </a:moveTo>
                  <a:cubicBezTo>
                    <a:pt x="2798" y="1"/>
                    <a:pt x="2472" y="43"/>
                    <a:pt x="2229" y="109"/>
                  </a:cubicBezTo>
                  <a:cubicBezTo>
                    <a:pt x="1065" y="410"/>
                    <a:pt x="1" y="1293"/>
                    <a:pt x="161" y="2558"/>
                  </a:cubicBezTo>
                  <a:lnTo>
                    <a:pt x="141" y="2558"/>
                  </a:lnTo>
                  <a:cubicBezTo>
                    <a:pt x="1225" y="11429"/>
                    <a:pt x="141" y="20341"/>
                    <a:pt x="101" y="29233"/>
                  </a:cubicBezTo>
                  <a:cubicBezTo>
                    <a:pt x="101" y="30446"/>
                    <a:pt x="1134" y="30971"/>
                    <a:pt x="2277" y="30971"/>
                  </a:cubicBezTo>
                  <a:cubicBezTo>
                    <a:pt x="3689" y="30971"/>
                    <a:pt x="5269" y="30170"/>
                    <a:pt x="5280" y="28872"/>
                  </a:cubicBezTo>
                  <a:cubicBezTo>
                    <a:pt x="5300" y="19639"/>
                    <a:pt x="6364" y="10406"/>
                    <a:pt x="5240" y="1193"/>
                  </a:cubicBezTo>
                  <a:cubicBezTo>
                    <a:pt x="5123" y="291"/>
                    <a:pt x="4058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89;p30"/>
            <p:cNvSpPr/>
            <p:nvPr/>
          </p:nvSpPr>
          <p:spPr>
            <a:xfrm>
              <a:off x="1913725" y="3271175"/>
              <a:ext cx="128975" cy="810225"/>
            </a:xfrm>
            <a:custGeom>
              <a:avLst/>
              <a:gdLst/>
              <a:ahLst/>
              <a:cxnLst/>
              <a:rect l="l" t="t" r="r" b="b"/>
              <a:pathLst>
                <a:path w="5159" h="32409" extrusionOk="0">
                  <a:moveTo>
                    <a:pt x="3026" y="0"/>
                  </a:moveTo>
                  <a:cubicBezTo>
                    <a:pt x="1614" y="0"/>
                    <a:pt x="20" y="796"/>
                    <a:pt x="20" y="2060"/>
                  </a:cubicBezTo>
                  <a:lnTo>
                    <a:pt x="0" y="2080"/>
                  </a:lnTo>
                  <a:lnTo>
                    <a:pt x="0" y="30722"/>
                  </a:lnTo>
                  <a:cubicBezTo>
                    <a:pt x="0" y="31903"/>
                    <a:pt x="1010" y="32408"/>
                    <a:pt x="2135" y="32408"/>
                  </a:cubicBezTo>
                  <a:cubicBezTo>
                    <a:pt x="3554" y="32408"/>
                    <a:pt x="5158" y="31606"/>
                    <a:pt x="5158" y="30341"/>
                  </a:cubicBezTo>
                  <a:lnTo>
                    <a:pt x="5158" y="1678"/>
                  </a:lnTo>
                  <a:cubicBezTo>
                    <a:pt x="5158" y="504"/>
                    <a:pt x="4150" y="0"/>
                    <a:pt x="3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90;p30"/>
            <p:cNvSpPr/>
            <p:nvPr/>
          </p:nvSpPr>
          <p:spPr>
            <a:xfrm>
              <a:off x="3925000" y="238075"/>
              <a:ext cx="159000" cy="730250"/>
            </a:xfrm>
            <a:custGeom>
              <a:avLst/>
              <a:gdLst/>
              <a:ahLst/>
              <a:cxnLst/>
              <a:rect l="l" t="t" r="r" b="b"/>
              <a:pathLst>
                <a:path w="6360" h="29210" extrusionOk="0">
                  <a:moveTo>
                    <a:pt x="4170" y="1"/>
                  </a:moveTo>
                  <a:cubicBezTo>
                    <a:pt x="2644" y="1"/>
                    <a:pt x="1" y="790"/>
                    <a:pt x="117" y="1748"/>
                  </a:cubicBezTo>
                  <a:cubicBezTo>
                    <a:pt x="1241" y="10761"/>
                    <a:pt x="1261" y="19833"/>
                    <a:pt x="1261" y="28885"/>
                  </a:cubicBezTo>
                  <a:cubicBezTo>
                    <a:pt x="1261" y="29107"/>
                    <a:pt x="1671" y="29210"/>
                    <a:pt x="2259" y="29210"/>
                  </a:cubicBezTo>
                  <a:cubicBezTo>
                    <a:pt x="3743" y="29210"/>
                    <a:pt x="6359" y="28556"/>
                    <a:pt x="6359" y="27520"/>
                  </a:cubicBezTo>
                  <a:cubicBezTo>
                    <a:pt x="6359" y="18468"/>
                    <a:pt x="6319" y="9396"/>
                    <a:pt x="5215" y="383"/>
                  </a:cubicBezTo>
                  <a:cubicBezTo>
                    <a:pt x="5176" y="116"/>
                    <a:pt x="475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Memphis">
  <a:themeElements>
    <a:clrScheme name="Simple Light">
      <a:dk1>
        <a:srgbClr val="541C1D"/>
      </a:dk1>
      <a:lt1>
        <a:srgbClr val="FAE1C8"/>
      </a:lt1>
      <a:dk2>
        <a:srgbClr val="8D2325"/>
      </a:dk2>
      <a:lt2>
        <a:srgbClr val="E7C3A0"/>
      </a:lt2>
      <a:accent1>
        <a:srgbClr val="FAE1C8"/>
      </a:accent1>
      <a:accent2>
        <a:srgbClr val="541C1D"/>
      </a:accent2>
      <a:accent3>
        <a:srgbClr val="FFBD8D"/>
      </a:accent3>
      <a:accent4>
        <a:srgbClr val="FECB5E"/>
      </a:accent4>
      <a:accent5>
        <a:srgbClr val="E87E45"/>
      </a:accent5>
      <a:accent6>
        <a:srgbClr val="FCBE3B"/>
      </a:accent6>
      <a:hlink>
        <a:srgbClr val="541C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ange Memphis">
  <a:themeElements>
    <a:clrScheme name="Simple Light">
      <a:dk1>
        <a:srgbClr val="541C1D"/>
      </a:dk1>
      <a:lt1>
        <a:srgbClr val="FAE1C8"/>
      </a:lt1>
      <a:dk2>
        <a:srgbClr val="8D2325"/>
      </a:dk2>
      <a:lt2>
        <a:srgbClr val="E7C3A0"/>
      </a:lt2>
      <a:accent1>
        <a:srgbClr val="FAE1C8"/>
      </a:accent1>
      <a:accent2>
        <a:srgbClr val="541C1D"/>
      </a:accent2>
      <a:accent3>
        <a:srgbClr val="FFBD8D"/>
      </a:accent3>
      <a:accent4>
        <a:srgbClr val="FECB5E"/>
      </a:accent4>
      <a:accent5>
        <a:srgbClr val="E87E45"/>
      </a:accent5>
      <a:accent6>
        <a:srgbClr val="FCBE3B"/>
      </a:accent6>
      <a:hlink>
        <a:srgbClr val="541C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BDDB914B93F241BD0D68959BC21D3F" ma:contentTypeVersion="26" ma:contentTypeDescription="Create a new document." ma:contentTypeScope="" ma:versionID="56fc5f4821ad65f1a0849963237b5f7f">
  <xsd:schema xmlns:xsd="http://www.w3.org/2001/XMLSchema" xmlns:xs="http://www.w3.org/2001/XMLSchema" xmlns:p="http://schemas.microsoft.com/office/2006/metadata/properties" xmlns:ns3="3bbd40ab-6101-4a99-a9ca-9386c8bc89df" xmlns:ns4="82ea0e88-83dd-487c-87ad-8f3a712ec3cd" targetNamespace="http://schemas.microsoft.com/office/2006/metadata/properties" ma:root="true" ma:fieldsID="6d99491758dd838d1b49a6d671f14103" ns3:_="" ns4:_="">
    <xsd:import namespace="3bbd40ab-6101-4a99-a9ca-9386c8bc89df"/>
    <xsd:import namespace="82ea0e88-83dd-487c-87ad-8f3a712ec3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d40ab-6101-4a99-a9ca-9386c8bc8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a0e88-83dd-487c-87ad-8f3a712ec3c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82ea0e88-83dd-487c-87ad-8f3a712ec3cd" xsi:nil="true"/>
    <Owner xmlns="82ea0e88-83dd-487c-87ad-8f3a712ec3cd">
      <UserInfo>
        <DisplayName/>
        <AccountId xsi:nil="true"/>
        <AccountType/>
      </UserInfo>
    </Owner>
    <Invited_Teachers xmlns="82ea0e88-83dd-487c-87ad-8f3a712ec3cd" xsi:nil="true"/>
    <DefaultSectionNames xmlns="82ea0e88-83dd-487c-87ad-8f3a712ec3cd" xsi:nil="true"/>
    <NotebookType xmlns="82ea0e88-83dd-487c-87ad-8f3a712ec3cd" xsi:nil="true"/>
    <Self_Registration_Enabled xmlns="82ea0e88-83dd-487c-87ad-8f3a712ec3cd" xsi:nil="true"/>
    <FolderType xmlns="82ea0e88-83dd-487c-87ad-8f3a712ec3cd" xsi:nil="true"/>
    <Teachers xmlns="82ea0e88-83dd-487c-87ad-8f3a712ec3cd">
      <UserInfo>
        <DisplayName/>
        <AccountId xsi:nil="true"/>
        <AccountType/>
      </UserInfo>
    </Teachers>
    <Students xmlns="82ea0e88-83dd-487c-87ad-8f3a712ec3cd">
      <UserInfo>
        <DisplayName/>
        <AccountId xsi:nil="true"/>
        <AccountType/>
      </UserInfo>
    </Students>
    <Invited_Students xmlns="82ea0e88-83dd-487c-87ad-8f3a712ec3cd" xsi:nil="true"/>
    <CultureName xmlns="82ea0e88-83dd-487c-87ad-8f3a712ec3cd" xsi:nil="true"/>
    <Student_Groups xmlns="82ea0e88-83dd-487c-87ad-8f3a712ec3cd">
      <UserInfo>
        <DisplayName/>
        <AccountId xsi:nil="true"/>
        <AccountType/>
      </UserInfo>
    </Student_Groups>
    <AppVersion xmlns="82ea0e88-83dd-487c-87ad-8f3a712ec3cd" xsi:nil="true"/>
    <Has_Teacher_Only_SectionGroup xmlns="82ea0e88-83dd-487c-87ad-8f3a712ec3cd" xsi:nil="true"/>
  </documentManagement>
</p:properties>
</file>

<file path=customXml/itemProps1.xml><?xml version="1.0" encoding="utf-8"?>
<ds:datastoreItem xmlns:ds="http://schemas.openxmlformats.org/officeDocument/2006/customXml" ds:itemID="{020E1217-9F4C-4847-AC5D-62ED7224BB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bd40ab-6101-4a99-a9ca-9386c8bc89df"/>
    <ds:schemaRef ds:uri="82ea0e88-83dd-487c-87ad-8f3a712ec3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8D68E-A2AF-438C-B9F1-C4C6D3E043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BA5F86-5FED-4671-91BA-B5C64E34EFE6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82ea0e88-83dd-487c-87ad-8f3a712ec3cd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3bbd40ab-6101-4a99-a9ca-9386c8bc89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Arvo</vt:lpstr>
      <vt:lpstr>Calibri</vt:lpstr>
      <vt:lpstr>Fira Sans Extra Condensed</vt:lpstr>
      <vt:lpstr>Roboto</vt:lpstr>
      <vt:lpstr>Orange Memphis</vt:lpstr>
      <vt:lpstr>1_Orange Memphis</vt:lpstr>
      <vt:lpstr>HELLO WORLD!</vt:lpstr>
      <vt:lpstr>HELLO WORLD!</vt:lpstr>
      <vt:lpstr>HELLO WORLD!</vt:lpstr>
    </vt:vector>
  </TitlesOfParts>
  <Company>Fort Bend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Gray, Emily</dc:creator>
  <cp:lastModifiedBy>Gray, Emily</cp:lastModifiedBy>
  <cp:revision>1</cp:revision>
  <dcterms:created xsi:type="dcterms:W3CDTF">2020-08-11T15:19:32Z</dcterms:created>
  <dcterms:modified xsi:type="dcterms:W3CDTF">2020-08-11T15:19:53Z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0x010100CBBDDB914B93F241BD0D68959BC21D3F</vt:lpwstr>
  </property>
</Properties>
</file>