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D7CB-EA9D-4EBA-8DAB-8481B512C3B5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232D-3475-4C49-A81E-3EA1715C1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14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D7CB-EA9D-4EBA-8DAB-8481B512C3B5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232D-3475-4C49-A81E-3EA1715C1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10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D7CB-EA9D-4EBA-8DAB-8481B512C3B5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232D-3475-4C49-A81E-3EA1715C1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89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D7CB-EA9D-4EBA-8DAB-8481B512C3B5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232D-3475-4C49-A81E-3EA1715C1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93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D7CB-EA9D-4EBA-8DAB-8481B512C3B5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232D-3475-4C49-A81E-3EA1715C1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72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D7CB-EA9D-4EBA-8DAB-8481B512C3B5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232D-3475-4C49-A81E-3EA1715C1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05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D7CB-EA9D-4EBA-8DAB-8481B512C3B5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232D-3475-4C49-A81E-3EA1715C1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25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D7CB-EA9D-4EBA-8DAB-8481B512C3B5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232D-3475-4C49-A81E-3EA1715C1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23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D7CB-EA9D-4EBA-8DAB-8481B512C3B5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232D-3475-4C49-A81E-3EA1715C1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16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D7CB-EA9D-4EBA-8DAB-8481B512C3B5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232D-3475-4C49-A81E-3EA1715C1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4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D7CB-EA9D-4EBA-8DAB-8481B512C3B5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232D-3475-4C49-A81E-3EA1715C1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8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AD7CB-EA9D-4EBA-8DAB-8481B512C3B5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4232D-3475-4C49-A81E-3EA1715C1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64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Car price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68614" y="5313145"/>
            <a:ext cx="1899385" cy="1414913"/>
          </a:xfrm>
        </p:spPr>
        <p:txBody>
          <a:bodyPr/>
          <a:lstStyle/>
          <a:p>
            <a:r>
              <a:rPr lang="en-US" dirty="0" smtClean="0"/>
              <a:t>Submitted by,</a:t>
            </a:r>
          </a:p>
          <a:p>
            <a:r>
              <a:rPr lang="en-US" dirty="0" err="1" smtClean="0"/>
              <a:t>Nidhi</a:t>
            </a:r>
            <a:r>
              <a:rPr lang="en-US" dirty="0" smtClean="0"/>
              <a:t> Gupta </a:t>
            </a:r>
          </a:p>
          <a:p>
            <a:r>
              <a:rPr lang="en-US" dirty="0" err="1" smtClean="0"/>
              <a:t>Inshipship</a:t>
            </a:r>
            <a:r>
              <a:rPr lang="en-US" dirty="0" smtClean="0"/>
              <a:t> 16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576" y="753940"/>
            <a:ext cx="3562847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420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Comparision</a:t>
            </a:r>
            <a:r>
              <a:rPr lang="en-US" dirty="0" smtClean="0"/>
              <a:t> of car brand count in different Cities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301" y="1640506"/>
            <a:ext cx="8373979" cy="471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056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Car Brand </a:t>
            </a:r>
            <a:r>
              <a:rPr lang="en-US" dirty="0" err="1" smtClean="0"/>
              <a:t>vs</a:t>
            </a:r>
            <a:r>
              <a:rPr lang="en-US" dirty="0" smtClean="0"/>
              <a:t> Average Price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51" y="1897380"/>
            <a:ext cx="8191099" cy="460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41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for Correlation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826710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409" y="1928061"/>
            <a:ext cx="8085221" cy="454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52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1) Total number of cars in different Cities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175" y="1690688"/>
            <a:ext cx="8287975" cy="466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24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97" y="442763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229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3) No. of different Brands in all Cities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2" y="1603211"/>
            <a:ext cx="8970745" cy="504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082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4) Average Price of all the brands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282" y="1540042"/>
            <a:ext cx="8884118" cy="499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712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Cars based on Fuel type in all cities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542" y="1891967"/>
            <a:ext cx="8046720" cy="452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081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No. of Cars based on Fuel type in different Cities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036" y="1938288"/>
            <a:ext cx="7844589" cy="441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144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No. of cars in different Cities based on Model Year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790" y="1973181"/>
            <a:ext cx="8124791" cy="457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9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No. of Cars in different cities based on Ownership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01" y="1814962"/>
            <a:ext cx="8046720" cy="452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769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99</Words>
  <Application>Microsoft Office PowerPoint</Application>
  <PresentationFormat>Widescreen</PresentationFormat>
  <Paragraphs>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Car price prediction</vt:lpstr>
      <vt:lpstr>1) Total number of cars in different Cities</vt:lpstr>
      <vt:lpstr>PowerPoint Presentation</vt:lpstr>
      <vt:lpstr>3) No. of different Brands in all Cities</vt:lpstr>
      <vt:lpstr>4) Average Price of all the brands</vt:lpstr>
      <vt:lpstr>Number of Cars based on Fuel type in all cities</vt:lpstr>
      <vt:lpstr> No. of Cars based on Fuel type in different Cities</vt:lpstr>
      <vt:lpstr>No. of cars in different Cities based on Model Year</vt:lpstr>
      <vt:lpstr> No. of Cars in different cities based on Ownership</vt:lpstr>
      <vt:lpstr>Comparision of car brand count in different Cities</vt:lpstr>
      <vt:lpstr> Car Brand vs Average Price</vt:lpstr>
      <vt:lpstr>Heat Map for Correlation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price prediction</dc:title>
  <dc:creator>Rashi Gupta</dc:creator>
  <cp:lastModifiedBy>Rashi Gupta</cp:lastModifiedBy>
  <cp:revision>4</cp:revision>
  <dcterms:created xsi:type="dcterms:W3CDTF">2021-10-11T18:13:04Z</dcterms:created>
  <dcterms:modified xsi:type="dcterms:W3CDTF">2021-10-11T18:35:40Z</dcterms:modified>
</cp:coreProperties>
</file>