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E647-1F55-404B-A2B6-7798743E84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2A57-5C66-4A6F-B766-20D386FF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9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E647-1F55-404B-A2B6-7798743E84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2A57-5C66-4A6F-B766-20D386FF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E647-1F55-404B-A2B6-7798743E84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2A57-5C66-4A6F-B766-20D386FF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E647-1F55-404B-A2B6-7798743E84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2A57-5C66-4A6F-B766-20D386FF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E647-1F55-404B-A2B6-7798743E84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2A57-5C66-4A6F-B766-20D386FF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E647-1F55-404B-A2B6-7798743E84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2A57-5C66-4A6F-B766-20D386FF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E647-1F55-404B-A2B6-7798743E84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2A57-5C66-4A6F-B766-20D386FF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7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E647-1F55-404B-A2B6-7798743E84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2A57-5C66-4A6F-B766-20D386FF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E647-1F55-404B-A2B6-7798743E84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2A57-5C66-4A6F-B766-20D386FF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4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E647-1F55-404B-A2B6-7798743E84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2A57-5C66-4A6F-B766-20D386FF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E647-1F55-404B-A2B6-7798743E84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2A57-5C66-4A6F-B766-20D386FF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2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E647-1F55-404B-A2B6-7798743E842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32A57-5C66-4A6F-B766-20D386FF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8819"/>
            <a:ext cx="9144000" cy="1211144"/>
          </a:xfrm>
        </p:spPr>
        <p:txBody>
          <a:bodyPr/>
          <a:lstStyle/>
          <a:p>
            <a:r>
              <a:rPr lang="en-US" dirty="0" smtClean="0"/>
              <a:t>Housing price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3604" y="4913832"/>
            <a:ext cx="2344396" cy="1555334"/>
          </a:xfrm>
        </p:spPr>
        <p:txBody>
          <a:bodyPr/>
          <a:lstStyle/>
          <a:p>
            <a:r>
              <a:rPr lang="en-US" dirty="0" smtClean="0"/>
              <a:t>Submitted by,</a:t>
            </a:r>
          </a:p>
          <a:p>
            <a:r>
              <a:rPr lang="en-US" dirty="0" err="1" smtClean="0"/>
              <a:t>Nidhi</a:t>
            </a:r>
            <a:r>
              <a:rPr lang="en-US" dirty="0" smtClean="0"/>
              <a:t> Gupta </a:t>
            </a:r>
          </a:p>
          <a:p>
            <a:r>
              <a:rPr lang="en-US" dirty="0" err="1" smtClean="0"/>
              <a:t>Intenship</a:t>
            </a:r>
            <a:r>
              <a:rPr lang="en-US" dirty="0" smtClean="0"/>
              <a:t> 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76" y="454654"/>
            <a:ext cx="3562847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skewness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083"/>
            <a:ext cx="3571875" cy="236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16" y="2433949"/>
            <a:ext cx="35718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5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1511"/>
            <a:ext cx="8918011" cy="50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7" y="1540290"/>
            <a:ext cx="3886200" cy="2495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16" y="4146757"/>
            <a:ext cx="3743325" cy="249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386" y="1615489"/>
            <a:ext cx="3743325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385" y="4035840"/>
            <a:ext cx="37433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23" y="53410"/>
            <a:ext cx="3571875" cy="2733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2" y="2787085"/>
            <a:ext cx="103536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2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analysis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3" y="1465960"/>
            <a:ext cx="8114810" cy="52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6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13" y="1690688"/>
            <a:ext cx="3733800" cy="2647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37" y="729152"/>
            <a:ext cx="37433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229" y="3741129"/>
            <a:ext cx="38004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3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Housing price prediction </vt:lpstr>
      <vt:lpstr>skewness</vt:lpstr>
      <vt:lpstr>Multivariate analysis</vt:lpstr>
      <vt:lpstr>Univariate analysis</vt:lpstr>
      <vt:lpstr>PowerPoint Presentation</vt:lpstr>
      <vt:lpstr>Bivariate analysis </vt:lpstr>
      <vt:lpstr>Model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</dc:title>
  <dc:creator>Rashi Gupta</dc:creator>
  <cp:lastModifiedBy>Rashi Gupta</cp:lastModifiedBy>
  <cp:revision>2</cp:revision>
  <dcterms:created xsi:type="dcterms:W3CDTF">2021-10-01T09:44:23Z</dcterms:created>
  <dcterms:modified xsi:type="dcterms:W3CDTF">2021-10-01T09:49:07Z</dcterms:modified>
</cp:coreProperties>
</file>