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A5F1-C1ED-45E7-8AD7-C90A3A9584A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F61-A013-443B-9CC7-AB63DDA3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9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A5F1-C1ED-45E7-8AD7-C90A3A9584A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F61-A013-443B-9CC7-AB63DDA3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5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A5F1-C1ED-45E7-8AD7-C90A3A9584A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F61-A013-443B-9CC7-AB63DDA3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1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A5F1-C1ED-45E7-8AD7-C90A3A9584A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F61-A013-443B-9CC7-AB63DDA3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1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A5F1-C1ED-45E7-8AD7-C90A3A9584A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F61-A013-443B-9CC7-AB63DDA3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A5F1-C1ED-45E7-8AD7-C90A3A9584A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F61-A013-443B-9CC7-AB63DDA3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7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A5F1-C1ED-45E7-8AD7-C90A3A9584A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F61-A013-443B-9CC7-AB63DDA3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A5F1-C1ED-45E7-8AD7-C90A3A9584A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F61-A013-443B-9CC7-AB63DDA3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8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A5F1-C1ED-45E7-8AD7-C90A3A9584A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F61-A013-443B-9CC7-AB63DDA3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0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A5F1-C1ED-45E7-8AD7-C90A3A9584A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F61-A013-443B-9CC7-AB63DDA3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2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A5F1-C1ED-45E7-8AD7-C90A3A9584A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F61-A013-443B-9CC7-AB63DDA3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0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4A5F1-C1ED-45E7-8AD7-C90A3A9584A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2EF61-A013-443B-9CC7-AB63DDA3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47800"/>
          </a:xfrm>
        </p:spPr>
        <p:txBody>
          <a:bodyPr/>
          <a:lstStyle/>
          <a:p>
            <a:r>
              <a:rPr lang="en-US" dirty="0" smtClean="0"/>
              <a:t>MICRO CREDIT LOAN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5181600"/>
            <a:ext cx="3124200" cy="137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SUBMITTED BY</a:t>
            </a:r>
          </a:p>
          <a:p>
            <a:r>
              <a:rPr lang="en-US" sz="2000" dirty="0" smtClean="0"/>
              <a:t>NIDHI GUPTA</a:t>
            </a:r>
          </a:p>
          <a:p>
            <a:r>
              <a:rPr lang="en-US" sz="2000" dirty="0" smtClean="0"/>
              <a:t>INTERNSHIP 16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52400"/>
            <a:ext cx="5156926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0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3048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haroni" pitchFamily="2" charset="-79"/>
                <a:cs typeface="Aharoni" pitchFamily="2" charset="-79"/>
              </a:rPr>
              <a:t>THANK YOU</a:t>
            </a:r>
            <a:endParaRPr lang="en-US" sz="48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6157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given data we have to predict in terms of a probability for each loan transaction, whether the customer will be paying back the loaned amount within 5 days of issuance of loan. In this case, Label ‘1’ indicates that the loan has been </a:t>
            </a:r>
            <a:r>
              <a:rPr lang="en-US" dirty="0" err="1" smtClean="0"/>
              <a:t>payed</a:t>
            </a:r>
            <a:r>
              <a:rPr lang="en-US" dirty="0" smtClean="0"/>
              <a:t> i.e. Non- defaulter, while, Label ‘0’ indicates that the loan has not been </a:t>
            </a:r>
            <a:r>
              <a:rPr lang="en-US" dirty="0" err="1" smtClean="0"/>
              <a:t>payed</a:t>
            </a:r>
            <a:r>
              <a:rPr lang="en-US" dirty="0" smtClean="0"/>
              <a:t> i.e. defaulter.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plots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Heat map</a:t>
            </a:r>
          </a:p>
          <a:p>
            <a:r>
              <a:rPr lang="en-US" dirty="0" smtClean="0"/>
              <a:t>Box plot</a:t>
            </a:r>
          </a:p>
          <a:p>
            <a:r>
              <a:rPr lang="en-US" dirty="0" err="1" smtClean="0"/>
              <a:t>Pca</a:t>
            </a:r>
            <a:r>
              <a:rPr lang="en-US" dirty="0" smtClean="0"/>
              <a:t> graph</a:t>
            </a:r>
          </a:p>
          <a:p>
            <a:r>
              <a:rPr lang="en-US" dirty="0" smtClean="0"/>
              <a:t>Strip plot</a:t>
            </a:r>
          </a:p>
          <a:p>
            <a:r>
              <a:rPr lang="en-US" dirty="0" smtClean="0"/>
              <a:t>Histogram </a:t>
            </a:r>
          </a:p>
          <a:p>
            <a:r>
              <a:rPr lang="en-US" dirty="0" smtClean="0"/>
              <a:t>Sub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7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Heat map</a:t>
            </a:r>
            <a:br>
              <a:rPr lang="en-US" dirty="0" smtClean="0"/>
            </a:br>
            <a:r>
              <a:rPr lang="en-US" sz="2000" dirty="0" smtClean="0"/>
              <a:t>the </a:t>
            </a:r>
            <a:r>
              <a:rPr lang="en-US" sz="2000" dirty="0" err="1" smtClean="0"/>
              <a:t>diagnol</a:t>
            </a:r>
            <a:r>
              <a:rPr lang="en-US" sz="2000" dirty="0" smtClean="0"/>
              <a:t> white box line are of non defaulters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30361"/>
            <a:ext cx="8534400" cy="479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3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Count plot</a:t>
            </a:r>
            <a:br>
              <a:rPr lang="en-US" dirty="0" smtClean="0"/>
            </a:br>
            <a:r>
              <a:rPr lang="en-US" sz="1800" dirty="0" smtClean="0"/>
              <a:t>this shows that more than 175000  count are of non defaulters &amp; less than 50000 are defaulters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73" y="2009183"/>
            <a:ext cx="7544854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7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Pca</a:t>
            </a:r>
            <a:r>
              <a:rPr lang="en-US" dirty="0" smtClean="0"/>
              <a:t> 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2" y="1676400"/>
            <a:ext cx="8687428" cy="488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6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Strip plot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84" y="2133047"/>
            <a:ext cx="7030432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21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Histogram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9" y="1600200"/>
            <a:ext cx="8640381" cy="486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2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plot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20" y="1743786"/>
            <a:ext cx="8554080" cy="480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4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111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MICRO CREDIT LOAN PROJECT</vt:lpstr>
      <vt:lpstr>INTRODUCTION</vt:lpstr>
      <vt:lpstr>List of plots </vt:lpstr>
      <vt:lpstr>Heat map the diagnol white box line are of non defaulters</vt:lpstr>
      <vt:lpstr>Count plot this shows that more than 175000  count are of non defaulters &amp; less than 50000 are defaulters</vt:lpstr>
      <vt:lpstr>Pca graph</vt:lpstr>
      <vt:lpstr>Strip plot</vt:lpstr>
      <vt:lpstr>Histogram </vt:lpstr>
      <vt:lpstr>Sub plot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LOAN PROJECT</dc:title>
  <dc:creator>hp</dc:creator>
  <cp:lastModifiedBy>hp</cp:lastModifiedBy>
  <cp:revision>3</cp:revision>
  <dcterms:created xsi:type="dcterms:W3CDTF">2021-05-22T10:32:08Z</dcterms:created>
  <dcterms:modified xsi:type="dcterms:W3CDTF">2021-05-22T11:02:00Z</dcterms:modified>
</cp:coreProperties>
</file>