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7BCAF7-5788-4038-B149-9007A709635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16988D3-2167-4C65-949C-FB1AABC73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7BCAF7-5788-4038-B149-9007A709635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6988D3-2167-4C65-949C-FB1AABC73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7BCAF7-5788-4038-B149-9007A709635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6988D3-2167-4C65-949C-FB1AABC73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7BCAF7-5788-4038-B149-9007A709635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6988D3-2167-4C65-949C-FB1AABC73C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7BCAF7-5788-4038-B149-9007A709635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6988D3-2167-4C65-949C-FB1AABC73C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7BCAF7-5788-4038-B149-9007A709635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6988D3-2167-4C65-949C-FB1AABC73C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7BCAF7-5788-4038-B149-9007A709635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6988D3-2167-4C65-949C-FB1AABC73C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7BCAF7-5788-4038-B149-9007A709635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6988D3-2167-4C65-949C-FB1AABC73C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7BCAF7-5788-4038-B149-9007A709635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6988D3-2167-4C65-949C-FB1AABC73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A7BCAF7-5788-4038-B149-9007A709635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6988D3-2167-4C65-949C-FB1AABC73C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7BCAF7-5788-4038-B149-9007A709635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6988D3-2167-4C65-949C-FB1AABC73CF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A7BCAF7-5788-4038-B149-9007A709635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16988D3-2167-4C65-949C-FB1AABC73C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zenoss/" TargetMode="External"/><Relationship Id="rId2" Type="http://schemas.openxmlformats.org/officeDocument/2006/relationships/hyperlink" Target="http://community.zenoss.org/docs/DOC-588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dminotes.blogspot.in/2011/08/zenoss-introduction.html" TargetMode="External"/><Relationship Id="rId4" Type="http://schemas.openxmlformats.org/officeDocument/2006/relationships/hyperlink" Target="http://www.zenoss.com/sites/default/files/documentation/Zenoss_Core_Administration_02-022014-4.2-v08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Calibri" pitchFamily="34" charset="0"/>
              </a:rPr>
              <a:t/>
            </a:r>
            <a:br>
              <a:rPr lang="en-US" dirty="0" smtClean="0">
                <a:cs typeface="Calibri" pitchFamily="34" charset="0"/>
              </a:rPr>
            </a:br>
            <a:r>
              <a:rPr lang="en-US" dirty="0" err="1" smtClean="0">
                <a:solidFill>
                  <a:srgbClr val="D16349"/>
                </a:solidFill>
                <a:latin typeface="Georgia"/>
              </a:rPr>
              <a:t>Zenoss</a:t>
            </a:r>
            <a:r>
              <a:rPr lang="en-US" dirty="0" smtClean="0">
                <a:solidFill>
                  <a:srgbClr val="D16349"/>
                </a:solidFill>
                <a:latin typeface="Georgia"/>
              </a:rPr>
              <a:t> Core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IN" sz="3000" b="1" dirty="0" smtClean="0">
                <a:solidFill>
                  <a:srgbClr val="646B86"/>
                </a:solidFill>
                <a:latin typeface="Calibri" pitchFamily="34" charset="0"/>
                <a:cs typeface="Calibri" pitchFamily="34" charset="0"/>
              </a:rPr>
              <a:t>By </a:t>
            </a:r>
            <a:r>
              <a:rPr lang="en-IN" sz="3000" b="1" dirty="0" err="1" smtClean="0">
                <a:solidFill>
                  <a:srgbClr val="646B86"/>
                </a:solidFill>
                <a:latin typeface="Calibri" pitchFamily="34" charset="0"/>
                <a:cs typeface="Calibri" pitchFamily="34" charset="0"/>
              </a:rPr>
              <a:t>Nidhi</a:t>
            </a:r>
            <a:r>
              <a:rPr lang="en-IN" sz="3000" b="1" dirty="0" smtClean="0">
                <a:solidFill>
                  <a:srgbClr val="646B86"/>
                </a:solidFill>
                <a:latin typeface="Calibri" pitchFamily="34" charset="0"/>
                <a:cs typeface="Calibri" pitchFamily="34" charset="0"/>
              </a:rPr>
              <a:t> Mehta</a:t>
            </a:r>
            <a:endParaRPr lang="en-IN" sz="3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3000" b="1" dirty="0" smtClean="0">
                <a:solidFill>
                  <a:srgbClr val="646B86"/>
                </a:solidFill>
                <a:latin typeface="Calibri" pitchFamily="34" charset="0"/>
                <a:cs typeface="Calibri" pitchFamily="34" charset="0"/>
              </a:rPr>
              <a:t>Semester-6</a:t>
            </a:r>
            <a:endParaRPr lang="en-IN" sz="3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3000" b="1" dirty="0" smtClean="0">
                <a:solidFill>
                  <a:srgbClr val="646B86"/>
                </a:solidFill>
                <a:latin typeface="Calibri" pitchFamily="34" charset="0"/>
                <a:cs typeface="Calibri" pitchFamily="34" charset="0"/>
              </a:rPr>
              <a:t>121029</a:t>
            </a:r>
            <a:endParaRPr lang="en-IN" sz="3000" dirty="0" smtClean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rgbClr val="000000"/>
                </a:solidFill>
                <a:latin typeface="Calibri" pitchFamily="34" charset="0"/>
                <a:ea typeface="Batang" pitchFamily="18" charset="-127"/>
                <a:cs typeface="Calibri" pitchFamily="34" charset="0"/>
              </a:rPr>
              <a:t>Zenoss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ea typeface="Batang" pitchFamily="18" charset="-127"/>
                <a:cs typeface="Calibri" pitchFamily="34" charset="0"/>
              </a:rPr>
              <a:t> core is an open source IT infrastructure monitoring system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ea typeface="Batang" pitchFamily="18" charset="-127"/>
                <a:cs typeface="Calibri" pitchFamily="34" charset="0"/>
              </a:rPr>
              <a:t>.</a:t>
            </a:r>
          </a:p>
          <a:p>
            <a:pPr>
              <a:buNone/>
            </a:pPr>
            <a:endParaRPr lang="en-US" sz="2800" dirty="0" smtClean="0">
              <a:solidFill>
                <a:srgbClr val="000000"/>
              </a:solidFill>
              <a:latin typeface="Calibri" pitchFamily="34" charset="0"/>
              <a:ea typeface="Batang" pitchFamily="18" charset="-127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ea typeface="Batang" pitchFamily="18" charset="-127"/>
                <a:cs typeface="Calibri" pitchFamily="34" charset="0"/>
              </a:rPr>
              <a:t>It manages the performance and availability of various IT infrastructure like: network, server, storage, applications, converged infrastructure  etc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ea typeface="Batang" pitchFamily="18" charset="-127"/>
                <a:cs typeface="Calibri" pitchFamily="34" charset="0"/>
              </a:rPr>
              <a:t>.</a:t>
            </a:r>
          </a:p>
          <a:p>
            <a:pPr>
              <a:buNone/>
            </a:pPr>
            <a:endParaRPr lang="en-US" sz="2800" dirty="0" smtClean="0">
              <a:solidFill>
                <a:srgbClr val="000000"/>
              </a:solidFill>
              <a:latin typeface="Calibri" pitchFamily="34" charset="0"/>
              <a:ea typeface="Batang" pitchFamily="18" charset="-127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ea typeface="Batang" pitchFamily="18" charset="-127"/>
                <a:cs typeface="Calibri" pitchFamily="34" charset="0"/>
              </a:rPr>
              <a:t>It also provides event and fault management.</a:t>
            </a:r>
            <a:endParaRPr lang="en-US" sz="2800" dirty="0" smtClean="0">
              <a:latin typeface="Calibri" pitchFamily="34" charset="0"/>
              <a:ea typeface="Batang" pitchFamily="18" charset="-127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7B9899"/>
                </a:solidFill>
                <a:latin typeface="Georgia"/>
              </a:rPr>
              <a:t>What is it?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It uses Agent less technology. The modeling system uses SNMP, SSH, and WMI to collect information from remote 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machines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It uses a single web-based console.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7B9899"/>
                </a:solidFill>
                <a:latin typeface="Georgia"/>
              </a:rPr>
              <a:t>Current Technology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057400" y="3508920"/>
            <a:ext cx="5046480" cy="30441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Zenoss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Core is built upon the following 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open source 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technologies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lnSpc>
                <a:spcPct val="100000"/>
              </a:lnSpc>
              <a:buNone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Zope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Application 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server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
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Python 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Extensible programming language.
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Net-SNMP
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RRDtool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
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MySQL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
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Twisted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7B9899"/>
                </a:solidFill>
                <a:latin typeface="Georgia"/>
              </a:rPr>
              <a:t>Current Technology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3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First of all, it is free and open source</a:t>
            </a:r>
            <a:r>
              <a:rPr lang="en-US" sz="3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None/>
            </a:pPr>
            <a:endParaRPr lang="en-US" sz="33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It </a:t>
            </a:r>
            <a:r>
              <a:rPr lang="en-US" sz="3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provides visibility of full lifecycle</a:t>
            </a:r>
            <a:r>
              <a:rPr lang="en-US" sz="3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33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Cross-platform </a:t>
            </a:r>
            <a:r>
              <a:rPr lang="en-US" sz="3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support</a:t>
            </a:r>
          </a:p>
          <a:p>
            <a:pPr>
              <a:buFont typeface="Wingdings" pitchFamily="2" charset="2"/>
              <a:buChar char="Ø"/>
            </a:pPr>
            <a:endParaRPr lang="en-US" sz="33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Single integrated view of networks, servers and apps</a:t>
            </a:r>
            <a:endParaRPr lang="en-US" sz="33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33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3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Distributed architecture proven to scale to thousands of </a:t>
            </a:r>
            <a:r>
              <a:rPr lang="en-US" sz="3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devices.</a:t>
            </a:r>
          </a:p>
          <a:p>
            <a:pPr>
              <a:buNone/>
            </a:pPr>
            <a:endParaRPr lang="en-US" sz="33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Open architecture makes it easy to customize and </a:t>
            </a:r>
            <a:r>
              <a:rPr lang="en-US" sz="3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extend</a:t>
            </a:r>
          </a:p>
          <a:p>
            <a:pPr>
              <a:buFont typeface="Wingdings" pitchFamily="2" charset="2"/>
              <a:buChar char="Ø"/>
            </a:pPr>
            <a:endParaRPr lang="en-US" sz="33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Affordable</a:t>
            </a:r>
            <a:endParaRPr lang="en-US" sz="33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dirty="0" smtClean="0">
              <a:latin typeface="Georgia" pitchFamily="18" charset="0"/>
              <a:cs typeface="Calibri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7B9899"/>
                </a:solidFill>
                <a:latin typeface="Georgia"/>
              </a:rPr>
              <a:t>Benefits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cs typeface="Calibri" pitchFamily="34" charset="0"/>
              </a:rPr>
              <a:t>Performance</a:t>
            </a:r>
          </a:p>
          <a:p>
            <a:pPr>
              <a:buNone/>
            </a:pPr>
            <a:endParaRPr lang="en-US" sz="2800" dirty="0" smtClean="0">
              <a:solidFill>
                <a:srgbClr val="000000"/>
              </a:solidFill>
              <a:cs typeface="Calibri" pitchFamily="34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cs typeface="Calibri" pitchFamily="34" charset="0"/>
              </a:rPr>
              <a:t>Complexity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7B9899"/>
                </a:solidFill>
                <a:latin typeface="Georgia"/>
              </a:rPr>
              <a:t>Drawbacks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00A3D6"/>
                </a:solidFill>
                <a:latin typeface="Georgia"/>
                <a:hlinkClick r:id="rId2"/>
              </a:rPr>
              <a:t>http://</a:t>
            </a:r>
            <a:r>
              <a:rPr lang="en-US" u="sng" dirty="0" smtClean="0">
                <a:solidFill>
                  <a:srgbClr val="00A3D6"/>
                </a:solidFill>
                <a:latin typeface="Georgia"/>
                <a:hlinkClick r:id="rId2"/>
              </a:rPr>
              <a:t>community.zenoss.org/docs/DOC-5885</a:t>
            </a:r>
            <a:endParaRPr lang="en-US" u="sng" dirty="0" smtClean="0">
              <a:solidFill>
                <a:srgbClr val="00A3D6"/>
              </a:solidFill>
              <a:latin typeface="Georgia"/>
            </a:endParaRPr>
          </a:p>
          <a:p>
            <a:r>
              <a:rPr lang="en-US" u="sng" dirty="0" smtClean="0">
                <a:solidFill>
                  <a:srgbClr val="00A3D6"/>
                </a:solidFill>
                <a:latin typeface="Georgia"/>
                <a:hlinkClick r:id="rId3"/>
              </a:rPr>
              <a:t>http://sourceforge.net/projects/zenoss</a:t>
            </a:r>
            <a:r>
              <a:rPr lang="en-US" u="sng" dirty="0" smtClean="0">
                <a:solidFill>
                  <a:srgbClr val="00A3D6"/>
                </a:solidFill>
                <a:latin typeface="Georgia"/>
                <a:hlinkClick r:id="rId3"/>
              </a:rPr>
              <a:t>/</a:t>
            </a:r>
            <a:endParaRPr lang="en-US" u="sng" dirty="0" smtClean="0">
              <a:solidFill>
                <a:srgbClr val="00A3D6"/>
              </a:solidFill>
              <a:latin typeface="Georgia"/>
            </a:endParaRPr>
          </a:p>
          <a:p>
            <a:r>
              <a:rPr lang="en-US" u="sng" dirty="0" smtClean="0">
                <a:solidFill>
                  <a:srgbClr val="00A3D6"/>
                </a:solidFill>
                <a:latin typeface="Georgia"/>
                <a:hlinkClick r:id="rId4"/>
              </a:rPr>
              <a:t>http://www.zenoss.com/sites/default/files/documentation/Zenoss_Core_Administration_02-022014-4.2-v08.pdf</a:t>
            </a:r>
            <a:endParaRPr lang="en-US" dirty="0" smtClean="0"/>
          </a:p>
          <a:p>
            <a:r>
              <a:rPr lang="en-US" u="sng" dirty="0" smtClean="0">
                <a:solidFill>
                  <a:srgbClr val="00A3D6"/>
                </a:solidFill>
                <a:latin typeface="Georgia"/>
                <a:hlinkClick r:id="rId5"/>
              </a:rPr>
              <a:t>http://adminotes.blogspot.in/2011/08/zenoss-introduction.html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7B9899"/>
                </a:solidFill>
                <a:latin typeface="Georgia"/>
              </a:rPr>
              <a:t>References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</TotalTime>
  <Words>132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 Zenoss Core </vt:lpstr>
      <vt:lpstr>What is it? </vt:lpstr>
      <vt:lpstr>Current Technology </vt:lpstr>
      <vt:lpstr>Current Technology </vt:lpstr>
      <vt:lpstr>Benefits </vt:lpstr>
      <vt:lpstr>Drawbacks 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Zenoss Core </dc:title>
  <dc:creator>xyz</dc:creator>
  <cp:lastModifiedBy>xyz</cp:lastModifiedBy>
  <cp:revision>5</cp:revision>
  <dcterms:created xsi:type="dcterms:W3CDTF">2015-05-01T06:05:18Z</dcterms:created>
  <dcterms:modified xsi:type="dcterms:W3CDTF">2015-05-01T06:19:33Z</dcterms:modified>
</cp:coreProperties>
</file>