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Quicksand" charset="0"/>
      <p:regular r:id="rId14"/>
      <p:bold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Verdana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AECE35A-EED3-427D-9D60-4F56E8162376}">
  <a:tblStyle styleId="{6AECE35A-EED3-427D-9D60-4F56E8162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6A1B10-B252-4223-B86F-04C9745F29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142976" y="2857502"/>
            <a:ext cx="7572428" cy="1928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5400" spc="300" dirty="0" smtClean="0"/>
              <a:t>An Online</a:t>
            </a:r>
            <a:br>
              <a:rPr lang="en-US" sz="5400" spc="300" dirty="0" smtClean="0"/>
            </a:br>
            <a:r>
              <a:rPr lang="en-US" sz="5400" spc="300" dirty="0" err="1" smtClean="0"/>
              <a:t>WebchatApplication</a:t>
            </a:r>
            <a:endParaRPr/>
          </a:p>
        </p:txBody>
      </p:sp>
      <p:pic>
        <p:nvPicPr>
          <p:cNvPr id="1026" name="Picture 2" descr="D:\logo\wlcm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44" y="214296"/>
            <a:ext cx="1627177" cy="9825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286644" y="1357304"/>
            <a:ext cx="1857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6" name="Picture 2" descr="C:\Users\This pc\Desktop\ui-design-development-concept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2771">
            <a:off x="-429336" y="1932540"/>
            <a:ext cx="2588333" cy="13625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  <a:extLst/>
        </p:spPr>
      </p:pic>
      <p:pic>
        <p:nvPicPr>
          <p:cNvPr id="2050" name="Picture 2" descr="C:\Users\dell\Pictures\Screenshots\Screenshot (119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714362"/>
            <a:ext cx="6286544" cy="35361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4294967295"/>
          </p:nvPr>
        </p:nvSpPr>
        <p:spPr>
          <a:xfrm>
            <a:off x="857224" y="1857370"/>
            <a:ext cx="7401028" cy="14009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7200" b="1" dirty="0" smtClean="0">
                <a:solidFill>
                  <a:schemeClr val="l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</a:t>
            </a:r>
            <a:r>
              <a:rPr lang="en-IN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sz="72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E3037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>
              <a:solidFill>
                <a:srgbClr val="2E303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SUBMITTED BY:</a:t>
            </a:r>
            <a:endParaRPr sz="240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5" y="1249820"/>
            <a:ext cx="36024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3672394"/>
            <a:ext cx="75213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285852" y="1285866"/>
            <a:ext cx="5357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JAIDEEP LALCHANDANI        (181500290)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MANSI GOYAL                         (181500370)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NIDHI </a:t>
            </a:r>
            <a:r>
              <a:rPr lang="en-IN" smtClean="0">
                <a:solidFill>
                  <a:schemeClr val="bg1"/>
                </a:solidFill>
              </a:rPr>
              <a:t>GUPTA                           </a:t>
            </a:r>
            <a:r>
              <a:rPr lang="en-IN" smtClean="0">
                <a:solidFill>
                  <a:schemeClr val="bg1"/>
                </a:solidFill>
              </a:rPr>
              <a:t>(181500422)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PRASHANT TOMAR                (181500492)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RADHIKA SINGH                     (181500529)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0144164" y="1571618"/>
            <a:ext cx="172585" cy="5000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428728" y="428610"/>
            <a:ext cx="6671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 of Creation</a:t>
            </a:r>
            <a:endParaRPr sz="3600" b="1" u="sng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428728" y="1428742"/>
            <a:ext cx="7143800" cy="350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I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ea typeface="Calibri"/>
                <a:cs typeface="Times New Roman" pitchFamily="18" charset="0"/>
              </a:rPr>
              <a:t>The </a:t>
            </a:r>
            <a:r>
              <a:rPr lang="en-IN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ea typeface="Calibri"/>
                <a:cs typeface="Times New Roman" pitchFamily="18" charset="0"/>
              </a:rPr>
              <a:t>webchat</a:t>
            </a:r>
            <a:r>
              <a:rPr lang="en-I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ea typeface="Calibri"/>
                <a:cs typeface="Times New Roman" pitchFamily="18" charset="0"/>
              </a:rPr>
              <a:t> is been developed for web-technologies on various devices like </a:t>
            </a:r>
            <a:r>
              <a:rPr lang="en-IN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ea typeface="Calibri"/>
                <a:cs typeface="Times New Roman" pitchFamily="18" charset="0"/>
              </a:rPr>
              <a:t>iPad</a:t>
            </a:r>
            <a:r>
              <a:rPr lang="en-I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ea typeface="Calibri"/>
                <a:cs typeface="Times New Roman" pitchFamily="18" charset="0"/>
              </a:rPr>
              <a:t>, mobile phones, desktop, laptops, etc. by many users. Multiple users can interact at the same time on this web-page and can chit-chat there.</a:t>
            </a:r>
          </a:p>
          <a:p>
            <a:pPr marL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ea typeface="Calibri"/>
                <a:cs typeface="Times New Roman" pitchFamily="18" charset="0"/>
              </a:rPr>
              <a:t>Front-end</a:t>
            </a:r>
            <a:r>
              <a:rPr lang="en-I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ea typeface="Calibri"/>
                <a:cs typeface="Times New Roman" pitchFamily="18" charset="0"/>
              </a:rPr>
              <a:t> is a practice of converting data to a graphical interface, through the use of HTML, CSS, and JavaScript, so the users can view and interact with that data.</a:t>
            </a:r>
          </a:p>
          <a:p>
            <a:pPr marL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ea typeface="Calibri"/>
                <a:cs typeface="Times New Roman" pitchFamily="18" charset="0"/>
              </a:rPr>
              <a:t>Back-end</a:t>
            </a:r>
            <a:r>
              <a:rPr lang="en-I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ea typeface="Calibri"/>
                <a:cs typeface="Times New Roman" pitchFamily="18" charset="0"/>
              </a:rPr>
              <a:t> development refers to server-side development. It focuses on databases, scripting, and architecture of website &amp; the code helps to communicate the database information to the browser displaying the front-end.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" charset="0"/>
              <a:ea typeface="Calibri"/>
              <a:cs typeface="Times New Roman" pitchFamily="18" charset="0"/>
            </a:endParaRP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" charset="0"/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428728" y="428610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Verdana" pitchFamily="34" charset="0"/>
                <a:cs typeface="Calibri" pitchFamily="34" charset="0"/>
              </a:rPr>
              <a:t>Motivation</a:t>
            </a:r>
            <a:endParaRPr sz="3600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214414" y="1357304"/>
            <a:ext cx="7500990" cy="35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I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today’s era, we all are aware of the need to communicate with each other.</a:t>
            </a:r>
          </a:p>
          <a:p>
            <a:pPr marL="118872" indent="0"/>
            <a:endParaRPr lang="en-I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8872" indent="0"/>
            <a:r>
              <a:rPr lang="en-I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However we the people are so busy in our own lives, we forget and sometimes ignore that </a:t>
            </a:r>
            <a:r>
              <a:rPr lang="en-IN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beyond us exists. </a:t>
            </a:r>
            <a:endParaRPr lang="en-US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8872" indent="0"/>
            <a:r>
              <a:rPr lang="en-I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solution to this problem can be the Virtual Communication and is the most efficient and commonly used medium these days .</a:t>
            </a:r>
          </a:p>
          <a:p>
            <a:pPr marL="118872" indent="0"/>
            <a:endParaRPr lang="en-I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8872" indent="0"/>
            <a:r>
              <a:rPr lang="en-I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connecting millions and making it possible to interact with them no matter at what distance in real life but virtually at a distance of just a network connection.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357290" y="357172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IN" sz="3600" b="1" i="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Used </a:t>
            </a:r>
            <a:endParaRPr sz="3600" i="0" u="sng">
              <a:solidFill>
                <a:schemeClr val="bg1"/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357290" y="1571618"/>
            <a:ext cx="671517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Quicksand" charset="0"/>
                <a:cs typeface="Calibri" pitchFamily="34" charset="0"/>
              </a:rPr>
              <a:t>For the completion of the task the following Techs have been used: </a:t>
            </a:r>
          </a:p>
          <a:p>
            <a:endParaRPr lang="en-US" sz="1600" dirty="0" smtClean="0">
              <a:solidFill>
                <a:schemeClr val="accent1"/>
              </a:solidFill>
              <a:latin typeface="Quicksand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Quicksand" charset="0"/>
              </a:rPr>
              <a:t>Visual Studio Code Editor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Quicksand" charset="0"/>
              </a:rPr>
              <a:t>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Quicksand" charset="0"/>
              </a:rPr>
              <a:t>CSS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Quicksand" charset="0"/>
              </a:rPr>
              <a:t>JavaScript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accent1"/>
                </a:solidFill>
                <a:latin typeface="Quicksand" charset="0"/>
              </a:rPr>
              <a:t>Git</a:t>
            </a:r>
            <a:r>
              <a:rPr lang="en-US" sz="1600" dirty="0" smtClean="0">
                <a:solidFill>
                  <a:schemeClr val="accent1"/>
                </a:solidFill>
                <a:latin typeface="Quicksand" charset="0"/>
              </a:rPr>
              <a:t> &amp; </a:t>
            </a:r>
            <a:r>
              <a:rPr lang="en-US" sz="1600" dirty="0" err="1" smtClean="0">
                <a:solidFill>
                  <a:schemeClr val="accent1"/>
                </a:solidFill>
                <a:latin typeface="Quicksand" charset="0"/>
              </a:rPr>
              <a:t>Git</a:t>
            </a:r>
            <a:r>
              <a:rPr lang="en-US" sz="1600" dirty="0" smtClean="0">
                <a:solidFill>
                  <a:schemeClr val="accent1"/>
                </a:solidFill>
                <a:latin typeface="Quicksand" charset="0"/>
              </a:rPr>
              <a:t>-hub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accent1"/>
                </a:solidFill>
                <a:latin typeface="Quicksand" charset="0"/>
              </a:rPr>
              <a:t>NodeJS</a:t>
            </a:r>
            <a:endParaRPr lang="en-US" sz="1600" dirty="0" smtClean="0">
              <a:solidFill>
                <a:schemeClr val="accent1"/>
              </a:solidFill>
              <a:latin typeface="Quicksand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accent1"/>
                </a:solidFill>
                <a:latin typeface="Quicksand" charset="0"/>
              </a:rPr>
              <a:t>SocketIO</a:t>
            </a:r>
            <a:endParaRPr lang="en-US" sz="1600" dirty="0" smtClean="0">
              <a:solidFill>
                <a:schemeClr val="accent1"/>
              </a:solidFill>
              <a:latin typeface="Quicksand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214414" y="857238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 Code Editor</a:t>
            </a:r>
            <a:endParaRPr sz="3600" u="sng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214414" y="1571618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</a:rPr>
              <a:t>Visual Studio Code is a free source-code editor made by Microsoft for Windows, Linux and 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</a:rPr>
              <a:t>macOS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</a:rPr>
              <a:t>. Features include support for debugging, syntax highlighting,  intelligent code completion, snippets, code refactoring, and embedded 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</a:rPr>
              <a:t>Git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</a:rPr>
              <a:t>. </a:t>
            </a: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" charset="0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</a:rPr>
              <a:t>Microsoft has released Visual Studio Code's source code on the </a:t>
            </a:r>
            <a:r>
              <a:rPr lang="en-US" sz="1600" dirty="0" err="1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</a:rPr>
              <a:t>VSCode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</a:rPr>
              <a:t> repository of GitHub.com, under the permissive MIT License, while the compiled binaries are freeware.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214282" y="928676"/>
            <a:ext cx="1428760" cy="142876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143108" y="214296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HTML</a:t>
            </a:r>
            <a:endParaRPr sz="3600" u="sng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071670" y="1643056"/>
            <a:ext cx="6028200" cy="3714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cs typeface="Calibri" pitchFamily="34" charset="0"/>
              </a:rPr>
              <a:t>HTML stands for </a:t>
            </a:r>
            <a:r>
              <a:rPr lang="en-US" sz="1600" u="sng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cs typeface="Calibri" pitchFamily="34" charset="0"/>
              </a:rPr>
              <a:t>H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cs typeface="Calibri" pitchFamily="34" charset="0"/>
              </a:rPr>
              <a:t>yper</a:t>
            </a:r>
            <a:r>
              <a:rPr lang="en-US" sz="1600" u="sng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cs typeface="Calibri" pitchFamily="34" charset="0"/>
              </a:rPr>
              <a:t>t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cs typeface="Calibri" pitchFamily="34" charset="0"/>
              </a:rPr>
              <a:t>ext </a:t>
            </a:r>
            <a:r>
              <a:rPr lang="en-US" sz="1600" u="sng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cs typeface="Calibri" pitchFamily="34" charset="0"/>
              </a:rPr>
              <a:t>M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cs typeface="Calibri" pitchFamily="34" charset="0"/>
              </a:rPr>
              <a:t>arkup </a:t>
            </a:r>
            <a:r>
              <a:rPr lang="en-US" sz="1600" u="sng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cs typeface="Calibri" pitchFamily="34" charset="0"/>
              </a:rPr>
              <a:t>L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cs typeface="Calibri" pitchFamily="34" charset="0"/>
              </a:rPr>
              <a:t>anguage, and 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cs typeface="Calibri" pitchFamily="34" charset="0"/>
              </a:rPr>
              <a:t>it is the most widely used language to write Web Pages.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cs typeface="Calibri" pitchFamily="34" charset="0"/>
              </a:rPr>
              <a:t>Hypertext refers to the way in which HTML documents are linked together. 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cs typeface="Calibri" pitchFamily="34" charset="0"/>
              </a:rPr>
              <a:t>Thus, the link available on a webpage is called Hypertext.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cs typeface="Calibri" pitchFamily="34" charset="0"/>
              </a:rPr>
              <a:t>HTML is being widely used to format web pages with the help of different tags available in HTML language.</a:t>
            </a:r>
          </a:p>
          <a:p>
            <a:pPr>
              <a:buNone/>
            </a:pPr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" charset="0"/>
            </a:endParaRPr>
          </a:p>
        </p:txBody>
      </p:sp>
      <p:grpSp>
        <p:nvGrpSpPr>
          <p:cNvPr id="118" name="Google Shape;118;p18"/>
          <p:cNvGrpSpPr/>
          <p:nvPr/>
        </p:nvGrpSpPr>
        <p:grpSpPr>
          <a:xfrm>
            <a:off x="571472" y="1214428"/>
            <a:ext cx="768644" cy="78581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42976" y="1571618"/>
            <a:ext cx="7621368" cy="3000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cs typeface="Calibri" pitchFamily="34" charset="0"/>
              </a:rPr>
              <a:t>CSS is acronym for Cascading Style Sheets and is a markup language 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cs typeface="Calibri" pitchFamily="34" charset="0"/>
              </a:rPr>
              <a:t>responsible for how your web pages will look like. It controls the colors, fonts, and layouts of your website elements.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cs typeface="Calibri" pitchFamily="34" charset="0"/>
              </a:rPr>
              <a:t>	It is a style sheet language used for describing the presentation of a document written in a markup language like HTML. CSS is designed to enable the separation of presentation and content, including layout, colors, and fonts.  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" charset="0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285852" y="857238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sz="3600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214414" y="714362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sz="3600" b="1" u="sng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65474" y="1192298"/>
            <a:ext cx="7621367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cs typeface="Calibri" pitchFamily="34" charset="0"/>
              </a:rPr>
              <a:t> JavaScript is a client-side scripting language and used to build interactive websites with dynamic features and to validate form data.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cs typeface="Calibri" pitchFamily="34" charset="0"/>
              </a:rPr>
              <a:t> JavaScript is high-level, dynamic and browser interpreted programming language, supported by all modern web browsers.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cs typeface="Calibri" pitchFamily="34" charset="0"/>
              </a:rPr>
              <a:t>JavaScript is also used to build scalable web applications using Node JS. JavaScript is also being used widely in game development and Mobile application development.</a:t>
            </a:r>
          </a:p>
          <a:p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" charset="0"/>
              <a:cs typeface="Calibri" pitchFamily="34" charset="0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cs typeface="Calibri" pitchFamily="34" charset="0"/>
              </a:rPr>
              <a:t>JavaScript is also known as the Programming Language of web as it is the only programming language for Web browsers. JavaScript is 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cs typeface="Calibri" pitchFamily="34" charset="0"/>
              </a:rPr>
              <a:t>an object-based scripting language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charset="0"/>
                <a:cs typeface="Calibri" pitchFamily="34" charset="0"/>
              </a:rPr>
              <a:t> which is lightweight and cross-platform.</a:t>
            </a: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" charset="0"/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291</Words>
  <PresentationFormat>On-screen Show (16:9)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Quicksand</vt:lpstr>
      <vt:lpstr>Calibri</vt:lpstr>
      <vt:lpstr>Times New Roman</vt:lpstr>
      <vt:lpstr>Verdana</vt:lpstr>
      <vt:lpstr>Eleanor template</vt:lpstr>
      <vt:lpstr>An Online WebchatApplication</vt:lpstr>
      <vt:lpstr>SUBMITTED BY:</vt:lpstr>
      <vt:lpstr>Slide 3</vt:lpstr>
      <vt:lpstr>Motivation</vt:lpstr>
      <vt:lpstr>Slide 5</vt:lpstr>
      <vt:lpstr>VS Code Editor</vt:lpstr>
      <vt:lpstr>HTML</vt:lpstr>
      <vt:lpstr>CSS</vt:lpstr>
      <vt:lpstr>JavaScript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Online WebchatApplication</dc:title>
  <cp:lastModifiedBy>Windows User</cp:lastModifiedBy>
  <cp:revision>8</cp:revision>
  <dcterms:modified xsi:type="dcterms:W3CDTF">2021-04-26T16:26:54Z</dcterms:modified>
</cp:coreProperties>
</file>