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BezqD9rWjoWbUUwEib1qlu+1J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548B41-7747-4576-BAE8-6D61E4D39648}">
  <a:tblStyle styleId="{63548B41-7747-4576-BAE8-6D61E4D3964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huggingface.co/spaces/bguratti/face-genreator" TargetMode="External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583918" y="649433"/>
            <a:ext cx="9444002" cy="8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DC GAN model to generate faces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583918" y="1466341"/>
            <a:ext cx="11024164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Model fine tuning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 Schedules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 schedules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decrease the learning rate as training progresses.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Regularization technique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spectral normalization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layers in the discriminator to stabilize training.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smoothing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the confidence of the discriminator by assigning labels of 0.9 to real images.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size: decreased from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more noise into the gradient updates, which can act as a form of regularization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 dimension: increased from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150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the input noise influences the diversity of the generated images.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number of epochs from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0"/>
              <a:buNone/>
            </a:pPr>
            <a:r>
              <a:rPr lang="en-US" sz="16600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583918" y="649433"/>
            <a:ext cx="9444002" cy="8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DC GAN model to generate faces</a:t>
            </a:r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583918" y="1466341"/>
            <a:ext cx="1102416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Model fine tuning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training metrics during the process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17" y="2690819"/>
            <a:ext cx="4897121" cy="265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9852" y="2531623"/>
            <a:ext cx="4519020" cy="260603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583917" y="5668301"/>
            <a:ext cx="53901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Deployed model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https://huggingface.co/spaces/bguratti/face-genreator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0801" y="5137659"/>
            <a:ext cx="4897121" cy="11511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/>
          <p:nvPr/>
        </p:nvSpPr>
        <p:spPr>
          <a:xfrm rot="10800000">
            <a:off x="6286501" y="5630843"/>
            <a:ext cx="101600" cy="20511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6286500" y="5941683"/>
            <a:ext cx="101600" cy="20511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583918" y="2154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EfficientNetB0 with pre-trained weights from ImageNet and the top layer removed.</a:t>
            </a:r>
            <a:endParaRPr sz="3600"/>
          </a:p>
        </p:txBody>
      </p:sp>
      <p:sp>
        <p:nvSpPr>
          <p:cNvPr id="107" name="Google Shape;107;p4"/>
          <p:cNvSpPr txBox="1"/>
          <p:nvPr/>
        </p:nvSpPr>
        <p:spPr>
          <a:xfrm>
            <a:off x="583918" y="1740661"/>
            <a:ext cx="1102416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Added Layers: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GlobalAveragePooling2D: Reduces each feature map to a single number.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 (0.5): Regularization to prevent overfitting.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BatchNormalization: Normalizes the activations to improve stability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 (1024 units, ReLU activation, HeNormal initializer, l2 regularizer): Fully connected layer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 (0.5): Additional regularization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BatchNormalization: Additional normalization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 (Output layer, softmax activation, HeNormal initializer, l2 regularizer): Output layer with the number of classes.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EVALUATION</a:t>
            </a:r>
            <a:endParaRPr/>
          </a:p>
        </p:txBody>
      </p:sp>
      <p:pic>
        <p:nvPicPr>
          <p:cNvPr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1703"/>
            <a:ext cx="10515600" cy="419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235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/>
          </a:p>
        </p:txBody>
      </p:sp>
      <p:graphicFrame>
        <p:nvGraphicFramePr>
          <p:cNvPr id="119" name="Google Shape;119;p6"/>
          <p:cNvGraphicFramePr/>
          <p:nvPr/>
        </p:nvGraphicFramePr>
        <p:xfrm>
          <a:off x="1507374" y="1862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{63548B41-7747-4576-BAE8-6D61E4D39648}</a:tableStyleId>
              </a:tblPr>
              <a:tblGrid>
                <a:gridCol w="1828800"/>
                <a:gridCol w="1828800"/>
                <a:gridCol w="1828800"/>
                <a:gridCol w="9144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Class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Precision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Recall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F1-Score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Ahegao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Angry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Happy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Neutral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Surprise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Weighted Avg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0.87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0" name="Google Shape;120;p6"/>
          <p:cNvSpPr txBox="1"/>
          <p:nvPr/>
        </p:nvSpPr>
        <p:spPr>
          <a:xfrm>
            <a:off x="1507374" y="4666211"/>
            <a:ext cx="2579424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Accuracy: 93.78%</a:t>
            </a:r>
            <a:b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Accuracy: 82.17%</a:t>
            </a:r>
            <a:b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ROC AUC: 0.9756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Fine-tuning a CNN Model based on VGG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Hyperparameter Tuning: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Grid Search: Exhaustive search over specified parameter values.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Random Search: Randomly selecting parameter values to search through.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Bayesian Optimization: Using probabilistic models to select the next set of parameters.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Transfer Learning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pre-trained models on large datasets (e.g., ImageNet) to improve performance on smaller datasets.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Pre-trained Models: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 Example: VGG, ResNet, Inception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 Benefits: Faster convergence, improved accuracy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Fine-tuning Techniques: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 Freezing Initial Layers: Preventing certain layers from updating during training.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 Unfreezing and Retraining Specific Layers: Allowing specific layers to update.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 Adjusting Learning Rates: Setting different learning rates for different layers.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Ealuations</a:t>
            </a:r>
            <a:endParaRPr/>
          </a:p>
        </p:txBody>
      </p:sp>
      <p:pic>
        <p:nvPicPr>
          <p:cNvPr id="144" name="Google Shape;14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8882" y="2139970"/>
            <a:ext cx="5184658" cy="4160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" y="1978025"/>
            <a:ext cx="54864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2023-10-11T18:12:29Z</dcterms:created>
  <dc:creator>Bruno De Godoi Guratti</dc:creator>
</cp:coreProperties>
</file>