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2" r:id="rId6"/>
    <p:sldId id="265" r:id="rId7"/>
    <p:sldId id="264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48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6135A-BCF5-9C41-8885-FB157BFB0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858" y="4736961"/>
            <a:ext cx="10720685" cy="936769"/>
          </a:xfrm>
        </p:spPr>
        <p:txBody>
          <a:bodyPr>
            <a:normAutofit/>
          </a:bodyPr>
          <a:lstStyle/>
          <a:p>
            <a:r>
              <a:rPr lang="en-US" sz="3000" dirty="0"/>
              <a:t>  TEAM </a:t>
            </a:r>
            <a:r>
              <a:rPr lang="en-US" sz="3000" dirty="0" err="1"/>
              <a:t>TECHie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45273-CC5D-0246-9F36-13572C973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7" y="5673730"/>
            <a:ext cx="10731565" cy="5093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Car Rental App</a:t>
            </a:r>
          </a:p>
        </p:txBody>
      </p:sp>
      <p:pic>
        <p:nvPicPr>
          <p:cNvPr id="1026" name="Picture 2" descr="Welcome | Lambton College">
            <a:extLst>
              <a:ext uri="{FF2B5EF4-FFF2-40B4-BE49-F238E27FC236}">
                <a16:creationId xmlns:a16="http://schemas.microsoft.com/office/drawing/2014/main" id="{6C9168F0-A0DA-8A48-B5B7-FCD7FC59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3" y="1663533"/>
            <a:ext cx="5130799" cy="150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2D9E8AC-8A58-664A-8C08-0A6006B86E8C}"/>
              </a:ext>
            </a:extLst>
          </p:cNvPr>
          <p:cNvSpPr txBox="1">
            <a:spLocks/>
          </p:cNvSpPr>
          <p:nvPr/>
        </p:nvSpPr>
        <p:spPr>
          <a:xfrm>
            <a:off x="8792839" y="7850185"/>
            <a:ext cx="1014076" cy="45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600"/>
              <a:t>Instructor :- Mr. Kamal K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22E0C0C-F07D-694F-97CD-C6D72FA1A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34" y="545947"/>
            <a:ext cx="3628193" cy="31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1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9B66-A2D5-994D-B93F-E001EDD3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2728-88DB-AD42-BF21-8AF81426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SOHRAB SHERGILL C0772226</a:t>
            </a:r>
          </a:p>
          <a:p>
            <a:r>
              <a:rPr lang="en-US" dirty="0"/>
              <a:t>NIDHI PATEL C0777186</a:t>
            </a:r>
          </a:p>
          <a:p>
            <a:r>
              <a:rPr lang="en-US" dirty="0"/>
              <a:t>MEET PATEL C0771681</a:t>
            </a:r>
          </a:p>
          <a:p>
            <a:r>
              <a:rPr lang="en-US" dirty="0"/>
              <a:t>SUMANPREET KAUR C0771694</a:t>
            </a:r>
          </a:p>
          <a:p>
            <a:r>
              <a:rPr lang="en-US" dirty="0"/>
              <a:t>AKWINDER KAUR C0772221</a:t>
            </a:r>
          </a:p>
        </p:txBody>
      </p:sp>
    </p:spTree>
    <p:extLst>
      <p:ext uri="{BB962C8B-B14F-4D97-AF65-F5344CB8AC3E}">
        <p14:creationId xmlns:p14="http://schemas.microsoft.com/office/powerpoint/2010/main" val="13590434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12DC-9ED7-0F40-BB0B-4412283F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2FAD-4E96-764E-945B-5A46E559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Location</a:t>
            </a:r>
          </a:p>
          <a:p>
            <a:r>
              <a:rPr lang="en-US" dirty="0"/>
              <a:t>Car Details </a:t>
            </a:r>
          </a:p>
          <a:p>
            <a:r>
              <a:rPr lang="en-US" dirty="0"/>
              <a:t>Inventory ( Static , Database not connected)</a:t>
            </a:r>
          </a:p>
          <a:p>
            <a:r>
              <a:rPr lang="en-US" dirty="0"/>
              <a:t>Checkout Page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textboxes has validations *</a:t>
            </a:r>
          </a:p>
        </p:txBody>
      </p:sp>
    </p:spTree>
    <p:extLst>
      <p:ext uri="{BB962C8B-B14F-4D97-AF65-F5344CB8AC3E}">
        <p14:creationId xmlns:p14="http://schemas.microsoft.com/office/powerpoint/2010/main" val="18335892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5149-C8F4-6D46-9579-75E830E4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F94095-BAEA-F14E-A8CC-3064AF302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62" t="2891" b="2857"/>
          <a:stretch/>
        </p:blipFill>
        <p:spPr>
          <a:xfrm>
            <a:off x="4690533" y="1439333"/>
            <a:ext cx="3210207" cy="5164667"/>
          </a:xfrm>
          <a:solidFill>
            <a:schemeClr val="bg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1167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CCE7-1855-DA4E-A081-10EA6968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pic>
        <p:nvPicPr>
          <p:cNvPr id="7" name="Content Placeholder 6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82F39D7-2BE6-A64F-8101-1BBFCACEF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9466" y="1428750"/>
            <a:ext cx="3031333" cy="5211081"/>
          </a:xfrm>
        </p:spPr>
      </p:pic>
    </p:spTree>
    <p:extLst>
      <p:ext uri="{BB962C8B-B14F-4D97-AF65-F5344CB8AC3E}">
        <p14:creationId xmlns:p14="http://schemas.microsoft.com/office/powerpoint/2010/main" val="1349500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8299-9FF7-F542-B776-4D74719B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5B4F94-6948-4E42-A651-516398F0F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533" y="910246"/>
            <a:ext cx="3114868" cy="4957154"/>
          </a:xfrm>
        </p:spPr>
      </p:pic>
    </p:spTree>
    <p:extLst>
      <p:ext uri="{BB962C8B-B14F-4D97-AF65-F5344CB8AC3E}">
        <p14:creationId xmlns:p14="http://schemas.microsoft.com/office/powerpoint/2010/main" val="2352602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7010-C4CE-7542-8DD8-5EC160B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Details</a:t>
            </a:r>
          </a:p>
        </p:txBody>
      </p:sp>
      <p:pic>
        <p:nvPicPr>
          <p:cNvPr id="7" name="Content Placeholder 6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9657499C-5AA0-9B4C-9787-4C7C86DC9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975" y="814809"/>
            <a:ext cx="3554050" cy="5577525"/>
          </a:xfrm>
        </p:spPr>
      </p:pic>
    </p:spTree>
    <p:extLst>
      <p:ext uri="{BB962C8B-B14F-4D97-AF65-F5344CB8AC3E}">
        <p14:creationId xmlns:p14="http://schemas.microsoft.com/office/powerpoint/2010/main" val="3651298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34B1-150B-A046-BB3C-D88981DE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</a:t>
            </a:r>
          </a:p>
        </p:txBody>
      </p:sp>
      <p:pic>
        <p:nvPicPr>
          <p:cNvPr id="7" name="Content Placeholder 6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FD1E34B9-AFD9-7641-AC47-851077630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399" y="1033214"/>
            <a:ext cx="3516607" cy="5376053"/>
          </a:xfrm>
        </p:spPr>
      </p:pic>
    </p:spTree>
    <p:extLst>
      <p:ext uri="{BB962C8B-B14F-4D97-AF65-F5344CB8AC3E}">
        <p14:creationId xmlns:p14="http://schemas.microsoft.com/office/powerpoint/2010/main" val="430421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34B1-150B-A046-BB3C-D88981DE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0" y="2686050"/>
            <a:ext cx="9601200" cy="1485900"/>
          </a:xfrm>
        </p:spPr>
        <p:txBody>
          <a:bodyPr>
            <a:normAutofit/>
          </a:bodyPr>
          <a:lstStyle/>
          <a:p>
            <a:r>
              <a:rPr lang="en-US" sz="8800" dirty="0" err="1"/>
              <a:t>Adioosss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656798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2140</TotalTime>
  <Words>58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  TEAM TECHie </vt:lpstr>
      <vt:lpstr>TEAM DETAILS</vt:lpstr>
      <vt:lpstr>FUNCTIONAITIES</vt:lpstr>
      <vt:lpstr>Logo</vt:lpstr>
      <vt:lpstr>Landing Page</vt:lpstr>
      <vt:lpstr>Inventory</vt:lpstr>
      <vt:lpstr>Car Details</vt:lpstr>
      <vt:lpstr>Booking</vt:lpstr>
      <vt:lpstr>Adioosss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TECHIE</dc:title>
  <dc:creator>Sohrab Singh Shergill</dc:creator>
  <cp:lastModifiedBy>Sohrab Singh Shergill</cp:lastModifiedBy>
  <cp:revision>15</cp:revision>
  <dcterms:created xsi:type="dcterms:W3CDTF">2021-04-24T12:14:51Z</dcterms:created>
  <dcterms:modified xsi:type="dcterms:W3CDTF">2021-04-27T18:46:50Z</dcterms:modified>
</cp:coreProperties>
</file>