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dhi prajapati" userId="4a185b3ec6e31a7a" providerId="LiveId" clId="{B0EA2634-FC4F-4E19-B134-EFD31D00E438}"/>
    <pc:docChg chg="custSel modSld">
      <pc:chgData name="nidhi prajapati" userId="4a185b3ec6e31a7a" providerId="LiveId" clId="{B0EA2634-FC4F-4E19-B134-EFD31D00E438}" dt="2025-06-25T13:44:42.104" v="31" actId="2711"/>
      <pc:docMkLst>
        <pc:docMk/>
      </pc:docMkLst>
      <pc:sldChg chg="modSp mod">
        <pc:chgData name="nidhi prajapati" userId="4a185b3ec6e31a7a" providerId="LiveId" clId="{B0EA2634-FC4F-4E19-B134-EFD31D00E438}" dt="2025-06-25T13:42:32.193" v="7" actId="2711"/>
        <pc:sldMkLst>
          <pc:docMk/>
          <pc:sldMk cId="3938532463" sldId="256"/>
        </pc:sldMkLst>
        <pc:spChg chg="mod">
          <ac:chgData name="nidhi prajapati" userId="4a185b3ec6e31a7a" providerId="LiveId" clId="{B0EA2634-FC4F-4E19-B134-EFD31D00E438}" dt="2025-06-25T13:42:32.193" v="7" actId="2711"/>
          <ac:spMkLst>
            <pc:docMk/>
            <pc:sldMk cId="3938532463" sldId="256"/>
            <ac:spMk id="2" creationId="{1F7EE4E4-C4FA-A1A1-6870-739845D00F91}"/>
          </ac:spMkLst>
        </pc:spChg>
      </pc:sldChg>
      <pc:sldChg chg="modSp mod">
        <pc:chgData name="nidhi prajapati" userId="4a185b3ec6e31a7a" providerId="LiveId" clId="{B0EA2634-FC4F-4E19-B134-EFD31D00E438}" dt="2025-06-25T13:42:44.664" v="8" actId="2711"/>
        <pc:sldMkLst>
          <pc:docMk/>
          <pc:sldMk cId="2743365553" sldId="257"/>
        </pc:sldMkLst>
        <pc:spChg chg="mod">
          <ac:chgData name="nidhi prajapati" userId="4a185b3ec6e31a7a" providerId="LiveId" clId="{B0EA2634-FC4F-4E19-B134-EFD31D00E438}" dt="2025-06-25T13:42:44.664" v="8" actId="2711"/>
          <ac:spMkLst>
            <pc:docMk/>
            <pc:sldMk cId="2743365553" sldId="257"/>
            <ac:spMk id="2" creationId="{ED93FBEE-9666-BEEE-3BE0-64EFA0ACAE93}"/>
          </ac:spMkLst>
        </pc:spChg>
      </pc:sldChg>
      <pc:sldChg chg="modSp mod">
        <pc:chgData name="nidhi prajapati" userId="4a185b3ec6e31a7a" providerId="LiveId" clId="{B0EA2634-FC4F-4E19-B134-EFD31D00E438}" dt="2025-06-25T13:42:14.014" v="6" actId="2711"/>
        <pc:sldMkLst>
          <pc:docMk/>
          <pc:sldMk cId="584256671" sldId="258"/>
        </pc:sldMkLst>
        <pc:spChg chg="mod">
          <ac:chgData name="nidhi prajapati" userId="4a185b3ec6e31a7a" providerId="LiveId" clId="{B0EA2634-FC4F-4E19-B134-EFD31D00E438}" dt="2025-06-25T13:42:14.014" v="6" actId="2711"/>
          <ac:spMkLst>
            <pc:docMk/>
            <pc:sldMk cId="584256671" sldId="258"/>
            <ac:spMk id="2" creationId="{D939D451-8BB0-AB49-3DE1-4CEAA0D1BE77}"/>
          </ac:spMkLst>
        </pc:spChg>
      </pc:sldChg>
      <pc:sldChg chg="modSp mod">
        <pc:chgData name="nidhi prajapati" userId="4a185b3ec6e31a7a" providerId="LiveId" clId="{B0EA2634-FC4F-4E19-B134-EFD31D00E438}" dt="2025-06-25T13:43:01.258" v="11" actId="2711"/>
        <pc:sldMkLst>
          <pc:docMk/>
          <pc:sldMk cId="1512864940" sldId="259"/>
        </pc:sldMkLst>
        <pc:spChg chg="mod">
          <ac:chgData name="nidhi prajapati" userId="4a185b3ec6e31a7a" providerId="LiveId" clId="{B0EA2634-FC4F-4E19-B134-EFD31D00E438}" dt="2025-06-25T13:43:01.258" v="11" actId="2711"/>
          <ac:spMkLst>
            <pc:docMk/>
            <pc:sldMk cId="1512864940" sldId="259"/>
            <ac:spMk id="2" creationId="{7DCEE899-1541-7805-5D2B-236F8790D79A}"/>
          </ac:spMkLst>
        </pc:spChg>
      </pc:sldChg>
      <pc:sldChg chg="modSp mod">
        <pc:chgData name="nidhi prajapati" userId="4a185b3ec6e31a7a" providerId="LiveId" clId="{B0EA2634-FC4F-4E19-B134-EFD31D00E438}" dt="2025-06-25T13:43:15.664" v="14" actId="2711"/>
        <pc:sldMkLst>
          <pc:docMk/>
          <pc:sldMk cId="3601841488" sldId="260"/>
        </pc:sldMkLst>
        <pc:spChg chg="mod">
          <ac:chgData name="nidhi prajapati" userId="4a185b3ec6e31a7a" providerId="LiveId" clId="{B0EA2634-FC4F-4E19-B134-EFD31D00E438}" dt="2025-06-25T13:43:15.664" v="14" actId="2711"/>
          <ac:spMkLst>
            <pc:docMk/>
            <pc:sldMk cId="3601841488" sldId="260"/>
            <ac:spMk id="2" creationId="{94235A5D-1CC8-9D9E-0F54-C71E40CFF76B}"/>
          </ac:spMkLst>
        </pc:spChg>
      </pc:sldChg>
      <pc:sldChg chg="modSp mod">
        <pc:chgData name="nidhi prajapati" userId="4a185b3ec6e31a7a" providerId="LiveId" clId="{B0EA2634-FC4F-4E19-B134-EFD31D00E438}" dt="2025-06-25T13:43:32.075" v="17" actId="115"/>
        <pc:sldMkLst>
          <pc:docMk/>
          <pc:sldMk cId="2912177348" sldId="261"/>
        </pc:sldMkLst>
        <pc:spChg chg="mod">
          <ac:chgData name="nidhi prajapati" userId="4a185b3ec6e31a7a" providerId="LiveId" clId="{B0EA2634-FC4F-4E19-B134-EFD31D00E438}" dt="2025-06-25T13:43:32.075" v="17" actId="115"/>
          <ac:spMkLst>
            <pc:docMk/>
            <pc:sldMk cId="2912177348" sldId="261"/>
            <ac:spMk id="2" creationId="{9613ED44-9E14-57BA-6AA3-25C637B5A1EC}"/>
          </ac:spMkLst>
        </pc:spChg>
      </pc:sldChg>
      <pc:sldChg chg="modSp mod">
        <pc:chgData name="nidhi prajapati" userId="4a185b3ec6e31a7a" providerId="LiveId" clId="{B0EA2634-FC4F-4E19-B134-EFD31D00E438}" dt="2025-06-25T13:43:46.260" v="20" actId="2711"/>
        <pc:sldMkLst>
          <pc:docMk/>
          <pc:sldMk cId="3659018910" sldId="262"/>
        </pc:sldMkLst>
        <pc:spChg chg="mod">
          <ac:chgData name="nidhi prajapati" userId="4a185b3ec6e31a7a" providerId="LiveId" clId="{B0EA2634-FC4F-4E19-B134-EFD31D00E438}" dt="2025-06-25T13:43:46.260" v="20" actId="2711"/>
          <ac:spMkLst>
            <pc:docMk/>
            <pc:sldMk cId="3659018910" sldId="262"/>
            <ac:spMk id="2" creationId="{27121960-4DF9-F30B-57F7-81C238AE3109}"/>
          </ac:spMkLst>
        </pc:spChg>
      </pc:sldChg>
      <pc:sldChg chg="modSp mod">
        <pc:chgData name="nidhi prajapati" userId="4a185b3ec6e31a7a" providerId="LiveId" clId="{B0EA2634-FC4F-4E19-B134-EFD31D00E438}" dt="2025-06-25T13:44:05.132" v="25" actId="27636"/>
        <pc:sldMkLst>
          <pc:docMk/>
          <pc:sldMk cId="665849681" sldId="263"/>
        </pc:sldMkLst>
        <pc:spChg chg="mod">
          <ac:chgData name="nidhi prajapati" userId="4a185b3ec6e31a7a" providerId="LiveId" clId="{B0EA2634-FC4F-4E19-B134-EFD31D00E438}" dt="2025-06-25T13:44:05.132" v="25" actId="27636"/>
          <ac:spMkLst>
            <pc:docMk/>
            <pc:sldMk cId="665849681" sldId="263"/>
            <ac:spMk id="2" creationId="{B88AF3C6-A863-A0E3-49D5-1B56C777366D}"/>
          </ac:spMkLst>
        </pc:spChg>
      </pc:sldChg>
      <pc:sldChg chg="modSp mod">
        <pc:chgData name="nidhi prajapati" userId="4a185b3ec6e31a7a" providerId="LiveId" clId="{B0EA2634-FC4F-4E19-B134-EFD31D00E438}" dt="2025-06-25T13:44:42.104" v="31" actId="2711"/>
        <pc:sldMkLst>
          <pc:docMk/>
          <pc:sldMk cId="817246661" sldId="264"/>
        </pc:sldMkLst>
        <pc:spChg chg="mod">
          <ac:chgData name="nidhi prajapati" userId="4a185b3ec6e31a7a" providerId="LiveId" clId="{B0EA2634-FC4F-4E19-B134-EFD31D00E438}" dt="2025-06-25T13:44:42.104" v="31" actId="2711"/>
          <ac:spMkLst>
            <pc:docMk/>
            <pc:sldMk cId="817246661" sldId="264"/>
            <ac:spMk id="2" creationId="{22AAE0A4-BDC4-F318-4DF3-7657B2D7C274}"/>
          </ac:spMkLst>
        </pc:spChg>
      </pc:sldChg>
      <pc:sldChg chg="modSp mod">
        <pc:chgData name="nidhi prajapati" userId="4a185b3ec6e31a7a" providerId="LiveId" clId="{B0EA2634-FC4F-4E19-B134-EFD31D00E438}" dt="2025-06-25T13:44:25.261" v="28" actId="2711"/>
        <pc:sldMkLst>
          <pc:docMk/>
          <pc:sldMk cId="395931771" sldId="265"/>
        </pc:sldMkLst>
        <pc:spChg chg="mod">
          <ac:chgData name="nidhi prajapati" userId="4a185b3ec6e31a7a" providerId="LiveId" clId="{B0EA2634-FC4F-4E19-B134-EFD31D00E438}" dt="2025-06-25T13:44:25.261" v="28" actId="2711"/>
          <ac:spMkLst>
            <pc:docMk/>
            <pc:sldMk cId="395931771" sldId="265"/>
            <ac:spMk id="2" creationId="{5ABB684C-753B-ECCF-6DA3-1C6BD43030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4A8C-86F4-FC85-6AD7-5D377143F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CBFC1-38AA-1A8D-7D96-D293ECA68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2A16-2DAC-CDD1-6E2F-716B4112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ACD4-3EAA-4DFA-BA35-A4632F5E41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ECDC0-DDC7-9223-D555-75F7E8E1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A02EA-07AC-012B-5A8E-846DE667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6CA9-BE99-4DDC-ACB2-164CC30B3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4ED3-0FC8-6120-53C8-1236D113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4939B-7EFB-917D-E743-BB5FE1E88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9799-3A64-A882-2A63-682CE8BA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ACD4-3EAA-4DFA-BA35-A4632F5E41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16FCF-2958-3D8D-ACCA-DCD1D320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407D0-6433-BD6C-C0BA-F2452104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6CA9-BE99-4DDC-ACB2-164CC30B3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80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6C5AB-05CB-2A5D-03E6-1BCA0B788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BC6C0-D472-0241-AB40-D9C63BECF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8CE6-61BF-7DFB-E449-8B909A6A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ACD4-3EAA-4DFA-BA35-A4632F5E41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7B4EE-3DAB-1C96-4E40-5E154880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7251-78EA-419F-4C74-387F82B4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6CA9-BE99-4DDC-ACB2-164CC30B3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56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1425-F276-CD72-73C3-C8905E5B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05C1-B158-D024-8004-2B842D8E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7991-6396-71BC-241C-9AF1F7F9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ACD4-3EAA-4DFA-BA35-A4632F5E41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EA41-418A-9C9D-38A2-FB3543E5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444B-8D9D-2943-E294-63EE5772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6CA9-BE99-4DDC-ACB2-164CC30B3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1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E7EF-B553-313A-591B-B717ECB7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ACF15-74A9-C8D7-4836-E6789504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F70F7-A75A-1752-EDB4-6C346018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ACD4-3EAA-4DFA-BA35-A4632F5E41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85B45-9D20-51AA-28C3-7F028ED4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9BF9B-55DE-5CFD-41B4-05997CE7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6CA9-BE99-4DDC-ACB2-164CC30B3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22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13E5-022B-E7AE-F812-70F3E750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2361-9E37-8DAD-1343-C4CCDF086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C3E1F-E003-4645-CFAC-4E43AA314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0E1A6-F6A0-31A5-64A8-4CC933CA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ACD4-3EAA-4DFA-BA35-A4632F5E41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AB26C-D176-04F9-8D8E-FAD69073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B4293-F417-828E-D9C2-5CCE5360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6CA9-BE99-4DDC-ACB2-164CC30B3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03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58AD-B75A-1E6A-1CEF-E63A00EE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3BC2-C945-798B-76A8-7E2CCF657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B700D-4C57-A0B6-0CB5-4BB55772B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F668F-E67D-4D8A-B9E2-1690F167A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66B72-876D-993D-C431-CEDCC1F49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28FAD-3A3F-5672-E422-B6E1AE21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ACD4-3EAA-4DFA-BA35-A4632F5E41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D78A4-0325-6174-0C8F-F2B8F958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67FC-2B2D-FB4C-D601-16BC6E18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6CA9-BE99-4DDC-ACB2-164CC30B3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BEF1-A7F8-A02A-4FC8-EB689C0B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CBA8E-630E-57BE-6975-B9348DDB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ACD4-3EAA-4DFA-BA35-A4632F5E41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C87ED-EF90-5699-698F-6E7C36ED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7F72B-8CC1-86A5-6B18-1A789EC5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6CA9-BE99-4DDC-ACB2-164CC30B3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4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7B93C-4F5E-2AB9-7F93-DC45347C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ACD4-3EAA-4DFA-BA35-A4632F5E41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0B087-0956-B212-309A-ABD74A28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9BC0F-6520-3D1A-44A9-14BB92CB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6CA9-BE99-4DDC-ACB2-164CC30B3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87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751A-8DFD-228C-E04C-6763B713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6851-A937-7CDC-F187-82A8E501D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CDDC2-470C-7BB3-ED75-A21613B63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6F0FF-3640-5DB0-631A-508A9F61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ACD4-3EAA-4DFA-BA35-A4632F5E41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17CF4-726A-A424-46CA-3BF3AF70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F4DDF-6036-3D1E-0802-798FAAD4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6CA9-BE99-4DDC-ACB2-164CC30B3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4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8AAD-78A5-2B8F-9130-3FE183E2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E016B-F53E-6DDD-AB15-B3C0EC3AA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E8D9C-33D5-CF3A-E795-309BD1896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445B1-2A59-DDF8-F19E-440CC833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ACD4-3EAA-4DFA-BA35-A4632F5E41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0060-99CF-C7C9-5AF2-0636D2A2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1868D-1FF4-68FE-0AD6-B61EF51E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6CA9-BE99-4DDC-ACB2-164CC30B3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69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F9FA3-F7D4-60AD-FD56-68062194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2E2E9-4C2F-19DB-AC12-6ACE51EF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04DA-9AF3-5603-67EF-5718EE9D8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CACD4-3EAA-4DFA-BA35-A4632F5E413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D054-FEAD-691A-B86B-512B3025A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30E8A-F321-29C7-C7F6-AF16F83CC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6CA9-BE99-4DDC-ACB2-164CC30B3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15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E4E4-C4FA-A1A1-6870-739845D00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67" y="414867"/>
            <a:ext cx="9287933" cy="2150533"/>
          </a:xfrm>
        </p:spPr>
        <p:txBody>
          <a:bodyPr/>
          <a:lstStyle/>
          <a:p>
            <a:r>
              <a:rPr lang="en-IN" b="1" u="sng" dirty="0">
                <a:latin typeface="Arial Black" panose="020B0A04020102020204" pitchFamily="34" charset="0"/>
              </a:rPr>
              <a:t>Deploy a static website on AWS 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EF596-6FA2-F1AB-6F40-7574F2A8C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9533"/>
            <a:ext cx="9144000" cy="34036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FE942-84CF-4EB3-06BD-E8639D97F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65" y="3039533"/>
            <a:ext cx="8212667" cy="338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3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684C-753B-ECCF-6DA3-1C6BD430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 Black" panose="020B0A04020102020204" pitchFamily="34" charset="0"/>
              </a:rPr>
              <a:t>CONCLUSION</a:t>
            </a:r>
            <a:r>
              <a:rPr lang="en-IN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7265-1B95-2621-9250-13FC551F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was a great introduction to web development and cloud deployment.</a:t>
            </a:r>
          </a:p>
          <a:p>
            <a:pPr marL="0" indent="0">
              <a:buNone/>
            </a:pPr>
            <a:r>
              <a:rPr lang="en-US" dirty="0"/>
              <a:t> I successfully built a static website from scratch, designed it to reflect my daily routine, and hosted it on AWS S3.</a:t>
            </a:r>
          </a:p>
          <a:p>
            <a:pPr marL="0" indent="0">
              <a:buNone/>
            </a:pPr>
            <a:r>
              <a:rPr lang="en-US" dirty="0"/>
              <a:t> It helped me understand not only technical skills like HTML/CSS and cloud hosting but also how to present real-life information in a digital 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3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FBEE-9666-BEEE-3BE0-64EFA0AC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 Black" panose="020B0A04020102020204" pitchFamily="34" charset="0"/>
              </a:rPr>
              <a:t>TABLE OF CONTENT 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039C-CFA5-DC8C-1A91-147FE02A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Introduction – My daily routine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Tools and Technologies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Website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hosting process of AWS S3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output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Conclusion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36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D451-8BB0-AB49-3DE1-4CEAA0D1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 Black" panose="020B0A04020102020204" pitchFamily="34" charset="0"/>
              </a:rPr>
              <a:t>INTRODUCTION – MY DAILY ROUTINE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5907-2CEE-F60A-DDE6-788369DAE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1825625"/>
            <a:ext cx="10583333" cy="4947708"/>
          </a:xfrm>
        </p:spPr>
        <p:txBody>
          <a:bodyPr>
            <a:normAutofit/>
          </a:bodyPr>
          <a:lstStyle/>
          <a:p>
            <a:r>
              <a:rPr lang="en-US" dirty="0"/>
              <a:t>The project "My Daily Routine" is a basic static website that displays my everyday schedule in a clean, structured, and digital format. The purpose of this project is to:</a:t>
            </a:r>
          </a:p>
          <a:p>
            <a:r>
              <a:rPr lang="en-US" dirty="0"/>
              <a:t>Present my routine in an organized way.</a:t>
            </a:r>
          </a:p>
          <a:p>
            <a:r>
              <a:rPr lang="en-US" dirty="0"/>
              <a:t>Learn the fundamentals of web development using HTML and CSS.</a:t>
            </a:r>
          </a:p>
          <a:p>
            <a:r>
              <a:rPr lang="en-US" dirty="0"/>
              <a:t>Understand how to host a static website on Amazon Web Services (AWS) S3.</a:t>
            </a:r>
          </a:p>
          <a:p>
            <a:r>
              <a:rPr lang="en-US" dirty="0"/>
              <a:t>A static website means that the content is fixed it doesn't change automatically or interact with databases. It is ideal for simple websites like portfolios, resumes, and daily planners.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25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E899-1541-7805-5D2B-236F8790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 Black" panose="020B0A04020102020204" pitchFamily="34" charset="0"/>
              </a:rPr>
              <a:t>OBJECTIVES</a:t>
            </a:r>
            <a:r>
              <a:rPr lang="en-IN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08DD-37E7-9300-8329-3E27DF37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objective of this project is to: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personal website showing my daily routine.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 only front-end technologies (no backend).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Deploy it online using AWS S3.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Make it accessible to anyone via a browser.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86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5A5D-1CC8-9D9E-0F54-C71E40CF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 Black" panose="020B0A04020102020204" pitchFamily="34" charset="0"/>
              </a:rPr>
              <a:t>TOOLS &amp; TECHNOLOGIES USED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3ED3-D215-D025-CC36-759EE88A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HTML: To build the structure of the website.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CSS: To design and style the content.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AWS S3: To host and deploy the static site.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Browser: To view and test the output.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VS Code / Notepad++: For writing and editing the 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84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ED44-9E14-57BA-6AA3-25C637B5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440267"/>
            <a:ext cx="10515600" cy="897466"/>
          </a:xfrm>
        </p:spPr>
        <p:txBody>
          <a:bodyPr/>
          <a:lstStyle/>
          <a:p>
            <a:r>
              <a:rPr lang="en-IN" b="1" u="sng" dirty="0">
                <a:latin typeface="Arial Black" panose="020B0A04020102020204" pitchFamily="34" charset="0"/>
              </a:rPr>
              <a:t>WEBSITE DESCRIPTION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8D92-ECE2-407E-C896-04BC1623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1625600"/>
            <a:ext cx="10862733" cy="493606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website is a single-page site that contains different sections based on the parts of the day: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Morning Section:</a:t>
            </a:r>
          </a:p>
          <a:p>
            <a:pPr marL="0" indent="0">
              <a:buNone/>
            </a:pPr>
            <a:r>
              <a:rPr lang="en-US" dirty="0"/>
              <a:t>   Shows activities like waking up, exercising, breakfast, and getting  ready.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Afternoon Section:</a:t>
            </a:r>
          </a:p>
          <a:p>
            <a:pPr marL="0" indent="0">
              <a:buNone/>
            </a:pPr>
            <a:r>
              <a:rPr lang="en-US" dirty="0"/>
              <a:t>Covers college time, lunch, and short rest.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Evening Section:</a:t>
            </a:r>
          </a:p>
          <a:p>
            <a:pPr marL="0" indent="0">
              <a:buNone/>
            </a:pPr>
            <a:r>
              <a:rPr lang="en-US" dirty="0"/>
              <a:t>Includes homework or study time, playtime, and other hobbies.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Night Section: </a:t>
            </a:r>
          </a:p>
          <a:p>
            <a:pPr marL="0" indent="0">
              <a:buNone/>
            </a:pPr>
            <a:r>
              <a:rPr lang="en-US" dirty="0"/>
              <a:t>Covers dinner, light reading or revision, and bedtime.</a:t>
            </a:r>
          </a:p>
          <a:p>
            <a:pPr marL="0" indent="0">
              <a:buNone/>
            </a:pPr>
            <a:r>
              <a:rPr lang="en-US" dirty="0"/>
              <a:t>Each section is clearly marked and styled with headings and lists to keep the content neat and readable.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17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1960-4DF9-F30B-57F7-81C238AE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 Black" panose="020B0A04020102020204" pitchFamily="34" charset="0"/>
              </a:rPr>
              <a:t>HOSTING PROCESS OF AWS S3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5049-87AB-07D9-6D29-A0C23C362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website live and accessible through the internet, I hosted it using Amazon S3 (Simple Storage Service). The steps involved were:</a:t>
            </a:r>
          </a:p>
          <a:p>
            <a:r>
              <a:rPr lang="en-US" dirty="0"/>
              <a:t>1. Create a Bucket on AWS S3 with a unique name.</a:t>
            </a:r>
          </a:p>
          <a:p>
            <a:r>
              <a:rPr lang="en-US" dirty="0"/>
              <a:t>2. Disable Public Access Blocking to allow users to view the site.</a:t>
            </a:r>
          </a:p>
          <a:p>
            <a:r>
              <a:rPr lang="en-US" dirty="0"/>
              <a:t>3. Upload Website Files, like HTML and CSS.</a:t>
            </a:r>
          </a:p>
          <a:p>
            <a:r>
              <a:rPr lang="en-US" dirty="0"/>
              <a:t>4. Enable Static Website Hosting in bucket properties.</a:t>
            </a:r>
          </a:p>
          <a:p>
            <a:r>
              <a:rPr lang="en-US" dirty="0"/>
              <a:t>5. Set Permissions so that everyone can access the site publicly.</a:t>
            </a:r>
          </a:p>
          <a:p>
            <a:r>
              <a:rPr lang="en-US" dirty="0"/>
              <a:t>6.Copy the endpoint URL and open it in the browser to view the site live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01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F3C6-A863-A0E3-49D5-1B56C777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>
                <a:latin typeface="Arial Black" panose="020B0A04020102020204" pitchFamily="34" charset="0"/>
              </a:rPr>
              <a:t>PROJECT OUTPUT DEESCRIPTION </a:t>
            </a:r>
            <a:r>
              <a:rPr lang="en-IN" sz="6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E913-BE32-8CE1-B188-4D841663E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the website is opened in a browser: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main title "My Daily Routine" is displayed at the top.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page is divided into four sections: Morning, Afternoon, Evening, and Night.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Each section lists the related activities in order.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design is kept clean with soft colors and spacing to improve readability.</a:t>
            </a:r>
          </a:p>
          <a:p>
            <a:pPr marL="0" indent="0">
              <a:buNone/>
            </a:pPr>
            <a:r>
              <a:rPr lang="en-US" dirty="0"/>
              <a:t>The website is accessible to anyone through the S3 bucket's public URL.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84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E0A4-BDC4-F318-4DF3-7657B2D7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482601"/>
            <a:ext cx="2328333" cy="1208088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Arial Black" panose="020B0A04020102020204" pitchFamily="34" charset="0"/>
              </a:rPr>
              <a:t>LIKE THIS: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D5233E-DFE8-4B16-EA48-09CB89A4D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51" y="60531"/>
            <a:ext cx="4238494" cy="6687401"/>
          </a:xfrm>
        </p:spPr>
      </p:pic>
    </p:spTree>
    <p:extLst>
      <p:ext uri="{BB962C8B-B14F-4D97-AF65-F5344CB8AC3E}">
        <p14:creationId xmlns:p14="http://schemas.microsoft.com/office/powerpoint/2010/main" val="81724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610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Wingdings</vt:lpstr>
      <vt:lpstr>Office Theme</vt:lpstr>
      <vt:lpstr>Deploy a static website on AWS S3</vt:lpstr>
      <vt:lpstr>TABLE OF CONTENT :</vt:lpstr>
      <vt:lpstr>INTRODUCTION – MY DAILY ROUTINE PROJECT</vt:lpstr>
      <vt:lpstr>OBJECTIVES :</vt:lpstr>
      <vt:lpstr>TOOLS &amp; TECHNOLOGIES USED :</vt:lpstr>
      <vt:lpstr>WEBSITE DESCRIPTION :</vt:lpstr>
      <vt:lpstr>HOSTING PROCESS OF AWS S3 :</vt:lpstr>
      <vt:lpstr>PROJECT OUTPUT DEESCRIPTION :</vt:lpstr>
      <vt:lpstr>LIKE THIS: 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nidhi prajapati</dc:creator>
  <cp:lastModifiedBy>nidhi prajapati</cp:lastModifiedBy>
  <cp:revision>1</cp:revision>
  <dcterms:created xsi:type="dcterms:W3CDTF">2025-06-25T12:51:24Z</dcterms:created>
  <dcterms:modified xsi:type="dcterms:W3CDTF">2025-06-25T13:44:49Z</dcterms:modified>
</cp:coreProperties>
</file>