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9" r:id="rId1"/>
  </p:sldMasterIdLst>
  <p:notesMasterIdLst>
    <p:notesMasterId r:id="rId25"/>
  </p:notesMasterIdLst>
  <p:sldIdLst>
    <p:sldId id="256" r:id="rId2"/>
    <p:sldId id="299" r:id="rId3"/>
    <p:sldId id="268" r:id="rId4"/>
    <p:sldId id="301" r:id="rId5"/>
    <p:sldId id="302" r:id="rId6"/>
    <p:sldId id="271" r:id="rId7"/>
    <p:sldId id="310" r:id="rId8"/>
    <p:sldId id="273" r:id="rId9"/>
    <p:sldId id="283" r:id="rId10"/>
    <p:sldId id="265" r:id="rId11"/>
    <p:sldId id="303" r:id="rId12"/>
    <p:sldId id="307" r:id="rId13"/>
    <p:sldId id="311" r:id="rId14"/>
    <p:sldId id="309" r:id="rId15"/>
    <p:sldId id="313" r:id="rId16"/>
    <p:sldId id="308" r:id="rId17"/>
    <p:sldId id="312" r:id="rId18"/>
    <p:sldId id="314" r:id="rId19"/>
    <p:sldId id="304" r:id="rId20"/>
    <p:sldId id="315" r:id="rId21"/>
    <p:sldId id="305" r:id="rId22"/>
    <p:sldId id="280" r:id="rId23"/>
    <p:sldId id="295" r:id="rId24"/>
  </p:sldIdLst>
  <p:sldSz cx="12192000" cy="6858000"/>
  <p:notesSz cx="6858000" cy="9144000"/>
  <p:embeddedFontLst>
    <p:embeddedFont>
      <p:font typeface="Algerian" panose="04020705040A02060702" pitchFamily="82" charset="0"/>
      <p:regular r:id="rId26"/>
    </p:embeddedFont>
    <p:embeddedFont>
      <p:font typeface="Calibri" panose="020F0502020204030204" pitchFamily="34" charset="0"/>
      <p:regular r:id="rId27"/>
      <p:bold r:id="rId28"/>
      <p:italic r:id="rId29"/>
      <p:boldItalic r:id="rId30"/>
    </p:embeddedFont>
    <p:embeddedFont>
      <p:font typeface="Roboto" panose="020B0604020202020204" charset="0"/>
      <p:regular r:id="rId31"/>
      <p:bold r:id="rId32"/>
      <p:italic r:id="rId33"/>
      <p:boldItalic r:id="rId34"/>
    </p:embeddedFont>
    <p:embeddedFont>
      <p:font typeface="Rockwell" panose="02060603020205020403" pitchFamily="18"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dhi Vijayvargiya" initials="NV" lastIdx="1" clrIdx="0">
    <p:extLst>
      <p:ext uri="{19B8F6BF-5375-455C-9EA6-DF929625EA0E}">
        <p15:presenceInfo xmlns:p15="http://schemas.microsoft.com/office/powerpoint/2012/main" userId="Nidhi Vijayvargiy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D7902F7-747D-42E7-B92E-1962E7D3F154}">
  <a:tblStyle styleId="{5D7902F7-747D-42E7-B92E-1962E7D3F154}"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1E6E7"/>
          </a:solidFill>
        </a:fill>
      </a:tcStyle>
    </a:wholeTbl>
    <a:band1H>
      <a:tcTxStyle/>
      <a:tcStyle>
        <a:tcBdr/>
        <a:fill>
          <a:solidFill>
            <a:srgbClr val="E2CACC"/>
          </a:solidFill>
        </a:fill>
      </a:tcStyle>
    </a:band1H>
    <a:band2H>
      <a:tcTxStyle/>
      <a:tcStyle>
        <a:tcBdr/>
      </a:tcStyle>
    </a:band2H>
    <a:band1V>
      <a:tcTxStyle/>
      <a:tcStyle>
        <a:tcBdr/>
        <a:fill>
          <a:solidFill>
            <a:srgbClr val="E2CACC"/>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7" autoAdjust="0"/>
    <p:restoredTop sz="79902"/>
  </p:normalViewPr>
  <p:slideViewPr>
    <p:cSldViewPr snapToGrid="0">
      <p:cViewPr>
        <p:scale>
          <a:sx n="67" d="100"/>
          <a:sy n="67" d="100"/>
        </p:scale>
        <p:origin x="640"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price growth</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Sheet1!$A$2:$A$3</c:f>
              <c:strCache>
                <c:ptCount val="2"/>
                <c:pt idx="0">
                  <c:v>Previous Year</c:v>
                </c:pt>
                <c:pt idx="1">
                  <c:v>Coming year</c:v>
                </c:pt>
              </c:strCache>
            </c:strRef>
          </c:cat>
          <c:val>
            <c:numRef>
              <c:f>Sheet1!$B$2:$B$3</c:f>
              <c:numCache>
                <c:formatCode>0.00%</c:formatCode>
                <c:ptCount val="2"/>
                <c:pt idx="0">
                  <c:v>0.13200000000000001</c:v>
                </c:pt>
                <c:pt idx="1">
                  <c:v>4.2000000000000003E-2</c:v>
                </c:pt>
              </c:numCache>
            </c:numRef>
          </c:val>
          <c:extLst>
            <c:ext xmlns:c16="http://schemas.microsoft.com/office/drawing/2014/chart" uri="{C3380CC4-5D6E-409C-BE32-E72D297353CC}">
              <c16:uniqueId val="{00000000-4844-4DCF-8C96-0411F0CC04BA}"/>
            </c:ext>
          </c:extLst>
        </c:ser>
        <c:dLbls>
          <c:dLblPos val="inEnd"/>
          <c:showLegendKey val="0"/>
          <c:showVal val="1"/>
          <c:showCatName val="0"/>
          <c:showSerName val="0"/>
          <c:showPercent val="0"/>
          <c:showBubbleSize val="0"/>
        </c:dLbls>
        <c:gapWidth val="65"/>
        <c:axId val="368968792"/>
        <c:axId val="368974696"/>
      </c:barChart>
      <c:catAx>
        <c:axId val="368968792"/>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368974696"/>
        <c:crosses val="autoZero"/>
        <c:auto val="1"/>
        <c:lblAlgn val="ctr"/>
        <c:lblOffset val="100"/>
        <c:noMultiLvlLbl val="0"/>
      </c:catAx>
      <c:valAx>
        <c:axId val="368974696"/>
        <c:scaling>
          <c:orientation val="minMax"/>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crossAx val="368968792"/>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07" name="Google Shape;20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6b1be31329_0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1" name="Google Shape;291;g6b1be31329_0_4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57983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6b1be31329_0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1" name="Google Shape;291;g6b1be31329_0_4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6b1be31329_0_5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2100" algn="l" rtl="0">
              <a:spcBef>
                <a:spcPts val="0"/>
              </a:spcBef>
              <a:spcAft>
                <a:spcPts val="0"/>
              </a:spcAft>
              <a:buClr>
                <a:schemeClr val="dk1"/>
              </a:buClr>
              <a:buSzPts val="1000"/>
              <a:buFont typeface="Calibri"/>
              <a:buChar char="●"/>
            </a:pPr>
            <a:endParaRPr sz="1000" dirty="0"/>
          </a:p>
        </p:txBody>
      </p:sp>
      <p:sp>
        <p:nvSpPr>
          <p:cNvPr id="311" name="Google Shape;311;g6b1be31329_0_5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1be31329_0_1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26" name="Google Shape;326;g6b1be31329_0_1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6b1be31329_0_1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6b1be31329_0_1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6b234982aa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Based on everything that we learned</a:t>
            </a:r>
            <a:endParaRPr dirty="0"/>
          </a:p>
        </p:txBody>
      </p:sp>
      <p:sp>
        <p:nvSpPr>
          <p:cNvPr id="269" name="Google Shape;269;g6b234982aa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6b1be31329_0_9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2100" algn="l" rtl="0">
              <a:spcBef>
                <a:spcPts val="0"/>
              </a:spcBef>
              <a:spcAft>
                <a:spcPts val="0"/>
              </a:spcAft>
              <a:buClr>
                <a:schemeClr val="dk1"/>
              </a:buClr>
              <a:buSzPts val="1000"/>
              <a:buFont typeface="Calibri"/>
              <a:buChar char="●"/>
            </a:pPr>
            <a:endParaRPr sz="1000" dirty="0"/>
          </a:p>
        </p:txBody>
      </p:sp>
      <p:sp>
        <p:nvSpPr>
          <p:cNvPr id="376" name="Google Shape;376;g6b1be31329_0_9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6b1be31329_0_1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6b1be31329_0_1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831793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jpg"/><Relationship Id="rId1" Type="http://schemas.openxmlformats.org/officeDocument/2006/relationships/slideMaster" Target="../slideMasters/slideMaster1.xml"/><Relationship Id="rId5" Type="http://schemas.openxmlformats.org/officeDocument/2006/relationships/image" Target="../media/image13.png"/><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jpg"/><Relationship Id="rId1" Type="http://schemas.openxmlformats.org/officeDocument/2006/relationships/slideMaster" Target="../slideMasters/slideMaster1.xml"/><Relationship Id="rId5" Type="http://schemas.openxmlformats.org/officeDocument/2006/relationships/image" Target="../media/image14.png"/><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jpg"/><Relationship Id="rId1" Type="http://schemas.openxmlformats.org/officeDocument/2006/relationships/slideMaster" Target="../slideMasters/slideMaster1.xml"/><Relationship Id="rId5" Type="http://schemas.openxmlformats.org/officeDocument/2006/relationships/image" Target="../media/image15.png"/><Relationship Id="rId4"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jpg"/><Relationship Id="rId1" Type="http://schemas.openxmlformats.org/officeDocument/2006/relationships/slideMaster" Target="../slideMasters/slideMaster1.xml"/><Relationship Id="rId5" Type="http://schemas.openxmlformats.org/officeDocument/2006/relationships/image" Target="../media/image16.jpg"/><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0"/>
        <p:cNvGrpSpPr/>
        <p:nvPr/>
      </p:nvGrpSpPr>
      <p:grpSpPr>
        <a:xfrm>
          <a:off x="0" y="0"/>
          <a:ext cx="0" cy="0"/>
          <a:chOff x="0" y="0"/>
          <a:chExt cx="0" cy="0"/>
        </a:xfrm>
      </p:grpSpPr>
      <p:pic>
        <p:nvPicPr>
          <p:cNvPr id="111" name="Google Shape;111;p23"/>
          <p:cNvPicPr preferRelativeResize="0"/>
          <p:nvPr/>
        </p:nvPicPr>
        <p:blipFill rotWithShape="1">
          <a:blip r:embed="rId2">
            <a:alphaModFix/>
          </a:blip>
          <a:srcRect/>
          <a:stretch/>
        </p:blipFill>
        <p:spPr>
          <a:xfrm>
            <a:off x="1488" y="0"/>
            <a:ext cx="12189023" cy="6858000"/>
          </a:xfrm>
          <a:prstGeom prst="rect">
            <a:avLst/>
          </a:prstGeom>
          <a:noFill/>
          <a:ln>
            <a:noFill/>
          </a:ln>
        </p:spPr>
      </p:pic>
      <p:sp>
        <p:nvSpPr>
          <p:cNvPr id="112" name="Google Shape;112;p23"/>
          <p:cNvSpPr txBox="1">
            <a:spLocks noGrp="1"/>
          </p:cNvSpPr>
          <p:nvPr>
            <p:ph type="ctrTitle"/>
          </p:nvPr>
        </p:nvSpPr>
        <p:spPr>
          <a:xfrm>
            <a:off x="857573" y="657414"/>
            <a:ext cx="5109300" cy="23877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lt1"/>
              </a:buClr>
              <a:buSzPts val="4800"/>
              <a:buFont typeface="Rockwell"/>
              <a:buNone/>
              <a:defRPr sz="4800">
                <a:solidFill>
                  <a:schemeClr val="lt1"/>
                </a:solidFill>
                <a:latin typeface="Rockwell"/>
                <a:ea typeface="Rockwell"/>
                <a:cs typeface="Rockwell"/>
                <a:sym typeface="Rockwe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3" name="Google Shape;113;p23"/>
          <p:cNvSpPr txBox="1">
            <a:spLocks noGrp="1"/>
          </p:cNvSpPr>
          <p:nvPr>
            <p:ph type="subTitle" idx="1"/>
          </p:nvPr>
        </p:nvSpPr>
        <p:spPr>
          <a:xfrm>
            <a:off x="857573" y="3183584"/>
            <a:ext cx="5667300" cy="644400"/>
          </a:xfrm>
          <a:prstGeom prst="rect">
            <a:avLst/>
          </a:prstGeom>
          <a:noFill/>
          <a:ln>
            <a:noFill/>
          </a:ln>
        </p:spPr>
        <p:txBody>
          <a:bodyPr spcFirstLastPara="1" wrap="square" lIns="91425" tIns="45700" rIns="91425" bIns="45700" anchor="t" anchorCtr="0">
            <a:noAutofit/>
          </a:bodyPr>
          <a:lstStyle>
            <a:lvl1pPr lvl="0" algn="l" rtl="0">
              <a:lnSpc>
                <a:spcPct val="90000"/>
              </a:lnSpc>
              <a:spcBef>
                <a:spcPts val="1000"/>
              </a:spcBef>
              <a:spcAft>
                <a:spcPts val="0"/>
              </a:spcAft>
              <a:buClr>
                <a:schemeClr val="lt1"/>
              </a:buClr>
              <a:buSzPts val="2400"/>
              <a:buNone/>
              <a:defRPr sz="2400">
                <a:solidFill>
                  <a:schemeClr val="lt1"/>
                </a:solidFill>
              </a:defRPr>
            </a:lvl1pPr>
            <a:lvl2pPr lvl="1" algn="ctr" rtl="0">
              <a:lnSpc>
                <a:spcPct val="90000"/>
              </a:lnSpc>
              <a:spcBef>
                <a:spcPts val="500"/>
              </a:spcBef>
              <a:spcAft>
                <a:spcPts val="0"/>
              </a:spcAft>
              <a:buClr>
                <a:schemeClr val="dk1"/>
              </a:buClr>
              <a:buSzPts val="2000"/>
              <a:buNone/>
              <a:defRPr sz="2000"/>
            </a:lvl2pPr>
            <a:lvl3pPr lvl="2" algn="ctr" rtl="0">
              <a:lnSpc>
                <a:spcPct val="90000"/>
              </a:lnSpc>
              <a:spcBef>
                <a:spcPts val="500"/>
              </a:spcBef>
              <a:spcAft>
                <a:spcPts val="0"/>
              </a:spcAft>
              <a:buClr>
                <a:schemeClr val="dk1"/>
              </a:buClr>
              <a:buSzPts val="1800"/>
              <a:buNone/>
              <a:defRPr sz="1800"/>
            </a:lvl3pPr>
            <a:lvl4pPr lvl="3" algn="ctr" rtl="0">
              <a:lnSpc>
                <a:spcPct val="90000"/>
              </a:lnSpc>
              <a:spcBef>
                <a:spcPts val="500"/>
              </a:spcBef>
              <a:spcAft>
                <a:spcPts val="0"/>
              </a:spcAft>
              <a:buClr>
                <a:schemeClr val="dk1"/>
              </a:buClr>
              <a:buSzPts val="1600"/>
              <a:buNone/>
              <a:defRPr sz="1600"/>
            </a:lvl4pPr>
            <a:lvl5pPr lvl="4" algn="ctr" rtl="0">
              <a:lnSpc>
                <a:spcPct val="90000"/>
              </a:lnSpc>
              <a:spcBef>
                <a:spcPts val="500"/>
              </a:spcBef>
              <a:spcAft>
                <a:spcPts val="0"/>
              </a:spcAft>
              <a:buClr>
                <a:schemeClr val="dk1"/>
              </a:buClr>
              <a:buSzPts val="1600"/>
              <a:buNone/>
              <a:defRPr sz="1600"/>
            </a:lvl5pPr>
            <a:lvl6pPr lvl="5" algn="ctr" rtl="0">
              <a:lnSpc>
                <a:spcPct val="90000"/>
              </a:lnSpc>
              <a:spcBef>
                <a:spcPts val="500"/>
              </a:spcBef>
              <a:spcAft>
                <a:spcPts val="0"/>
              </a:spcAft>
              <a:buClr>
                <a:schemeClr val="dk1"/>
              </a:buClr>
              <a:buSzPts val="1600"/>
              <a:buNone/>
              <a:defRPr sz="1600"/>
            </a:lvl6pPr>
            <a:lvl7pPr lvl="6" algn="ctr" rtl="0">
              <a:lnSpc>
                <a:spcPct val="90000"/>
              </a:lnSpc>
              <a:spcBef>
                <a:spcPts val="500"/>
              </a:spcBef>
              <a:spcAft>
                <a:spcPts val="0"/>
              </a:spcAft>
              <a:buClr>
                <a:schemeClr val="dk1"/>
              </a:buClr>
              <a:buSzPts val="1600"/>
              <a:buNone/>
              <a:defRPr sz="1600"/>
            </a:lvl7pPr>
            <a:lvl8pPr lvl="7" algn="ctr" rtl="0">
              <a:lnSpc>
                <a:spcPct val="90000"/>
              </a:lnSpc>
              <a:spcBef>
                <a:spcPts val="500"/>
              </a:spcBef>
              <a:spcAft>
                <a:spcPts val="0"/>
              </a:spcAft>
              <a:buClr>
                <a:schemeClr val="dk1"/>
              </a:buClr>
              <a:buSzPts val="1600"/>
              <a:buNone/>
              <a:defRPr sz="1600"/>
            </a:lvl8pPr>
            <a:lvl9pPr lvl="8" algn="ctr" rtl="0">
              <a:lnSpc>
                <a:spcPct val="90000"/>
              </a:lnSpc>
              <a:spcBef>
                <a:spcPts val="500"/>
              </a:spcBef>
              <a:spcAft>
                <a:spcPts val="0"/>
              </a:spcAft>
              <a:buClr>
                <a:schemeClr val="dk1"/>
              </a:buClr>
              <a:buSzPts val="1600"/>
              <a:buNone/>
              <a:defRPr sz="1600"/>
            </a:lvl9pPr>
          </a:lstStyle>
          <a:p>
            <a:endParaRPr/>
          </a:p>
        </p:txBody>
      </p:sp>
      <p:pic>
        <p:nvPicPr>
          <p:cNvPr id="114" name="Google Shape;114;p23"/>
          <p:cNvPicPr preferRelativeResize="0"/>
          <p:nvPr/>
        </p:nvPicPr>
        <p:blipFill rotWithShape="1">
          <a:blip r:embed="rId3">
            <a:alphaModFix/>
          </a:blip>
          <a:srcRect/>
          <a:stretch/>
        </p:blipFill>
        <p:spPr>
          <a:xfrm>
            <a:off x="857573" y="4200040"/>
            <a:ext cx="2587982" cy="83691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6"/>
        <p:cNvGrpSpPr/>
        <p:nvPr/>
      </p:nvGrpSpPr>
      <p:grpSpPr>
        <a:xfrm>
          <a:off x="0" y="0"/>
          <a:ext cx="0" cy="0"/>
          <a:chOff x="0" y="0"/>
          <a:chExt cx="0" cy="0"/>
        </a:xfrm>
      </p:grpSpPr>
      <p:sp>
        <p:nvSpPr>
          <p:cNvPr id="157" name="Google Shape;157;p33"/>
          <p:cNvSpPr txBox="1">
            <a:spLocks noGrp="1"/>
          </p:cNvSpPr>
          <p:nvPr>
            <p:ph type="title"/>
          </p:nvPr>
        </p:nvSpPr>
        <p:spPr>
          <a:xfrm>
            <a:off x="838200" y="855407"/>
            <a:ext cx="10515600" cy="982800"/>
          </a:xfrm>
          <a:prstGeom prst="rect">
            <a:avLst/>
          </a:prstGeom>
          <a:noFill/>
          <a:ln>
            <a:noFill/>
          </a:ln>
        </p:spPr>
        <p:txBody>
          <a:bodyPr spcFirstLastPara="1" wrap="square" lIns="91425" tIns="45700" rIns="91425" bIns="45700" anchor="t"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_Title Only">
  <p:cSld name="2_Title Only">
    <p:spTree>
      <p:nvGrpSpPr>
        <p:cNvPr id="1" name="Shape 158"/>
        <p:cNvGrpSpPr/>
        <p:nvPr/>
      </p:nvGrpSpPr>
      <p:grpSpPr>
        <a:xfrm>
          <a:off x="0" y="0"/>
          <a:ext cx="0" cy="0"/>
          <a:chOff x="0" y="0"/>
          <a:chExt cx="0" cy="0"/>
        </a:xfrm>
      </p:grpSpPr>
      <p:pic>
        <p:nvPicPr>
          <p:cNvPr id="159" name="Google Shape;159;p34"/>
          <p:cNvPicPr preferRelativeResize="0"/>
          <p:nvPr/>
        </p:nvPicPr>
        <p:blipFill rotWithShape="1">
          <a:blip r:embed="rId2">
            <a:alphaModFix/>
          </a:blip>
          <a:srcRect/>
          <a:stretch/>
        </p:blipFill>
        <p:spPr>
          <a:xfrm>
            <a:off x="1046" y="0"/>
            <a:ext cx="12189907" cy="6858000"/>
          </a:xfrm>
          <a:prstGeom prst="rect">
            <a:avLst/>
          </a:prstGeom>
          <a:noFill/>
          <a:ln>
            <a:noFill/>
          </a:ln>
        </p:spPr>
      </p:pic>
      <p:sp>
        <p:nvSpPr>
          <p:cNvPr id="160" name="Google Shape;160;p34"/>
          <p:cNvSpPr txBox="1">
            <a:spLocks noGrp="1"/>
          </p:cNvSpPr>
          <p:nvPr>
            <p:ph type="title"/>
          </p:nvPr>
        </p:nvSpPr>
        <p:spPr>
          <a:xfrm>
            <a:off x="838200" y="855407"/>
            <a:ext cx="10515600" cy="982800"/>
          </a:xfrm>
          <a:prstGeom prst="rect">
            <a:avLst/>
          </a:prstGeom>
          <a:noFill/>
          <a:ln>
            <a:noFill/>
          </a:ln>
        </p:spPr>
        <p:txBody>
          <a:bodyPr spcFirstLastPara="1" wrap="square" lIns="91425" tIns="45700" rIns="91425" bIns="45700" anchor="t"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pic>
        <p:nvPicPr>
          <p:cNvPr id="161" name="Google Shape;161;p34"/>
          <p:cNvPicPr preferRelativeResize="0"/>
          <p:nvPr/>
        </p:nvPicPr>
        <p:blipFill rotWithShape="1">
          <a:blip r:embed="rId3">
            <a:alphaModFix/>
          </a:blip>
          <a:srcRect/>
          <a:stretch/>
        </p:blipFill>
        <p:spPr>
          <a:xfrm>
            <a:off x="838201" y="5848996"/>
            <a:ext cx="3330844" cy="688410"/>
          </a:xfrm>
          <a:prstGeom prst="rect">
            <a:avLst/>
          </a:prstGeom>
          <a:noFill/>
          <a:ln>
            <a:noFill/>
          </a:ln>
        </p:spPr>
      </p:pic>
      <p:pic>
        <p:nvPicPr>
          <p:cNvPr id="162" name="Google Shape;162;p34"/>
          <p:cNvPicPr preferRelativeResize="0"/>
          <p:nvPr/>
        </p:nvPicPr>
        <p:blipFill rotWithShape="1">
          <a:blip r:embed="rId4">
            <a:alphaModFix/>
          </a:blip>
          <a:srcRect/>
          <a:stretch/>
        </p:blipFill>
        <p:spPr>
          <a:xfrm>
            <a:off x="857573" y="534908"/>
            <a:ext cx="3163704" cy="17301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4_Title Only">
  <p:cSld name="4_Title Only">
    <p:spTree>
      <p:nvGrpSpPr>
        <p:cNvPr id="1" name="Shape 163"/>
        <p:cNvGrpSpPr/>
        <p:nvPr/>
      </p:nvGrpSpPr>
      <p:grpSpPr>
        <a:xfrm>
          <a:off x="0" y="0"/>
          <a:ext cx="0" cy="0"/>
          <a:chOff x="0" y="0"/>
          <a:chExt cx="0" cy="0"/>
        </a:xfrm>
      </p:grpSpPr>
      <p:pic>
        <p:nvPicPr>
          <p:cNvPr id="164" name="Google Shape;164;p35"/>
          <p:cNvPicPr preferRelativeResize="0"/>
          <p:nvPr/>
        </p:nvPicPr>
        <p:blipFill rotWithShape="1">
          <a:blip r:embed="rId2">
            <a:alphaModFix/>
          </a:blip>
          <a:srcRect/>
          <a:stretch/>
        </p:blipFill>
        <p:spPr>
          <a:xfrm>
            <a:off x="-81990" y="-210207"/>
            <a:ext cx="12189907" cy="6858000"/>
          </a:xfrm>
          <a:prstGeom prst="rect">
            <a:avLst/>
          </a:prstGeom>
          <a:noFill/>
          <a:ln>
            <a:noFill/>
          </a:ln>
        </p:spPr>
      </p:pic>
      <p:sp>
        <p:nvSpPr>
          <p:cNvPr id="165" name="Google Shape;165;p35"/>
          <p:cNvSpPr txBox="1">
            <a:spLocks noGrp="1"/>
          </p:cNvSpPr>
          <p:nvPr>
            <p:ph type="title"/>
          </p:nvPr>
        </p:nvSpPr>
        <p:spPr>
          <a:xfrm>
            <a:off x="838200" y="855407"/>
            <a:ext cx="10515600" cy="982800"/>
          </a:xfrm>
          <a:prstGeom prst="rect">
            <a:avLst/>
          </a:prstGeom>
          <a:noFill/>
          <a:ln>
            <a:noFill/>
          </a:ln>
        </p:spPr>
        <p:txBody>
          <a:bodyPr spcFirstLastPara="1" wrap="square" lIns="91425" tIns="45700" rIns="91425" bIns="45700" anchor="t"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pic>
        <p:nvPicPr>
          <p:cNvPr id="166" name="Google Shape;166;p35"/>
          <p:cNvPicPr preferRelativeResize="0"/>
          <p:nvPr/>
        </p:nvPicPr>
        <p:blipFill rotWithShape="1">
          <a:blip r:embed="rId3">
            <a:alphaModFix/>
          </a:blip>
          <a:srcRect/>
          <a:stretch/>
        </p:blipFill>
        <p:spPr>
          <a:xfrm>
            <a:off x="838201" y="5848996"/>
            <a:ext cx="3330844" cy="688410"/>
          </a:xfrm>
          <a:prstGeom prst="rect">
            <a:avLst/>
          </a:prstGeom>
          <a:noFill/>
          <a:ln>
            <a:noFill/>
          </a:ln>
        </p:spPr>
      </p:pic>
      <p:pic>
        <p:nvPicPr>
          <p:cNvPr id="167" name="Google Shape;167;p35"/>
          <p:cNvPicPr preferRelativeResize="0"/>
          <p:nvPr/>
        </p:nvPicPr>
        <p:blipFill rotWithShape="1">
          <a:blip r:embed="rId4">
            <a:alphaModFix/>
          </a:blip>
          <a:srcRect/>
          <a:stretch/>
        </p:blipFill>
        <p:spPr>
          <a:xfrm>
            <a:off x="857573" y="534908"/>
            <a:ext cx="3163704" cy="173015"/>
          </a:xfrm>
          <a:prstGeom prst="rect">
            <a:avLst/>
          </a:prstGeom>
          <a:noFill/>
          <a:ln>
            <a:noFill/>
          </a:ln>
        </p:spPr>
      </p:pic>
      <p:pic>
        <p:nvPicPr>
          <p:cNvPr id="168" name="Google Shape;168;p35"/>
          <p:cNvPicPr preferRelativeResize="0"/>
          <p:nvPr/>
        </p:nvPicPr>
        <p:blipFill rotWithShape="1">
          <a:blip r:embed="rId5">
            <a:alphaModFix/>
          </a:blip>
          <a:srcRect/>
          <a:stretch/>
        </p:blipFill>
        <p:spPr>
          <a:xfrm>
            <a:off x="3203028" y="1776147"/>
            <a:ext cx="5257800" cy="41730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6_Title Only">
  <p:cSld name="6_Title Only">
    <p:spTree>
      <p:nvGrpSpPr>
        <p:cNvPr id="1" name="Shape 169"/>
        <p:cNvGrpSpPr/>
        <p:nvPr/>
      </p:nvGrpSpPr>
      <p:grpSpPr>
        <a:xfrm>
          <a:off x="0" y="0"/>
          <a:ext cx="0" cy="0"/>
          <a:chOff x="0" y="0"/>
          <a:chExt cx="0" cy="0"/>
        </a:xfrm>
      </p:grpSpPr>
      <p:pic>
        <p:nvPicPr>
          <p:cNvPr id="170" name="Google Shape;170;p36"/>
          <p:cNvPicPr preferRelativeResize="0"/>
          <p:nvPr/>
        </p:nvPicPr>
        <p:blipFill rotWithShape="1">
          <a:blip r:embed="rId2">
            <a:alphaModFix/>
          </a:blip>
          <a:srcRect/>
          <a:stretch/>
        </p:blipFill>
        <p:spPr>
          <a:xfrm>
            <a:off x="-81990" y="-210207"/>
            <a:ext cx="12189907" cy="6858000"/>
          </a:xfrm>
          <a:prstGeom prst="rect">
            <a:avLst/>
          </a:prstGeom>
          <a:noFill/>
          <a:ln>
            <a:noFill/>
          </a:ln>
        </p:spPr>
      </p:pic>
      <p:sp>
        <p:nvSpPr>
          <p:cNvPr id="171" name="Google Shape;171;p36"/>
          <p:cNvSpPr txBox="1">
            <a:spLocks noGrp="1"/>
          </p:cNvSpPr>
          <p:nvPr>
            <p:ph type="title"/>
          </p:nvPr>
        </p:nvSpPr>
        <p:spPr>
          <a:xfrm>
            <a:off x="838200" y="855407"/>
            <a:ext cx="10515600" cy="982800"/>
          </a:xfrm>
          <a:prstGeom prst="rect">
            <a:avLst/>
          </a:prstGeom>
          <a:noFill/>
          <a:ln>
            <a:noFill/>
          </a:ln>
        </p:spPr>
        <p:txBody>
          <a:bodyPr spcFirstLastPara="1" wrap="square" lIns="91425" tIns="45700" rIns="91425" bIns="45700" anchor="t"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pic>
        <p:nvPicPr>
          <p:cNvPr id="172" name="Google Shape;172;p36"/>
          <p:cNvPicPr preferRelativeResize="0"/>
          <p:nvPr/>
        </p:nvPicPr>
        <p:blipFill rotWithShape="1">
          <a:blip r:embed="rId3">
            <a:alphaModFix/>
          </a:blip>
          <a:srcRect/>
          <a:stretch/>
        </p:blipFill>
        <p:spPr>
          <a:xfrm>
            <a:off x="838201" y="5848996"/>
            <a:ext cx="3330844" cy="688410"/>
          </a:xfrm>
          <a:prstGeom prst="rect">
            <a:avLst/>
          </a:prstGeom>
          <a:noFill/>
          <a:ln>
            <a:noFill/>
          </a:ln>
        </p:spPr>
      </p:pic>
      <p:pic>
        <p:nvPicPr>
          <p:cNvPr id="173" name="Google Shape;173;p36"/>
          <p:cNvPicPr preferRelativeResize="0"/>
          <p:nvPr/>
        </p:nvPicPr>
        <p:blipFill rotWithShape="1">
          <a:blip r:embed="rId4">
            <a:alphaModFix/>
          </a:blip>
          <a:srcRect/>
          <a:stretch/>
        </p:blipFill>
        <p:spPr>
          <a:xfrm>
            <a:off x="857573" y="534908"/>
            <a:ext cx="3163704" cy="173015"/>
          </a:xfrm>
          <a:prstGeom prst="rect">
            <a:avLst/>
          </a:prstGeom>
          <a:noFill/>
          <a:ln>
            <a:noFill/>
          </a:ln>
        </p:spPr>
      </p:pic>
      <p:pic>
        <p:nvPicPr>
          <p:cNvPr id="174" name="Google Shape;174;p36"/>
          <p:cNvPicPr preferRelativeResize="0"/>
          <p:nvPr/>
        </p:nvPicPr>
        <p:blipFill rotWithShape="1">
          <a:blip r:embed="rId5">
            <a:alphaModFix/>
          </a:blip>
          <a:srcRect/>
          <a:stretch/>
        </p:blipFill>
        <p:spPr>
          <a:xfrm>
            <a:off x="2032000" y="1838172"/>
            <a:ext cx="8127900" cy="43026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7_Title Only">
  <p:cSld name="7_Title Only">
    <p:spTree>
      <p:nvGrpSpPr>
        <p:cNvPr id="1" name="Shape 175"/>
        <p:cNvGrpSpPr/>
        <p:nvPr/>
      </p:nvGrpSpPr>
      <p:grpSpPr>
        <a:xfrm>
          <a:off x="0" y="0"/>
          <a:ext cx="0" cy="0"/>
          <a:chOff x="0" y="0"/>
          <a:chExt cx="0" cy="0"/>
        </a:xfrm>
      </p:grpSpPr>
      <p:pic>
        <p:nvPicPr>
          <p:cNvPr id="176" name="Google Shape;176;p37"/>
          <p:cNvPicPr preferRelativeResize="0"/>
          <p:nvPr/>
        </p:nvPicPr>
        <p:blipFill rotWithShape="1">
          <a:blip r:embed="rId2">
            <a:alphaModFix/>
          </a:blip>
          <a:srcRect/>
          <a:stretch/>
        </p:blipFill>
        <p:spPr>
          <a:xfrm>
            <a:off x="-192826" y="-182498"/>
            <a:ext cx="12189907" cy="6858000"/>
          </a:xfrm>
          <a:prstGeom prst="rect">
            <a:avLst/>
          </a:prstGeom>
          <a:noFill/>
          <a:ln>
            <a:noFill/>
          </a:ln>
        </p:spPr>
      </p:pic>
      <p:sp>
        <p:nvSpPr>
          <p:cNvPr id="177" name="Google Shape;177;p37"/>
          <p:cNvSpPr txBox="1">
            <a:spLocks noGrp="1"/>
          </p:cNvSpPr>
          <p:nvPr>
            <p:ph type="title"/>
          </p:nvPr>
        </p:nvSpPr>
        <p:spPr>
          <a:xfrm>
            <a:off x="838200" y="855407"/>
            <a:ext cx="10515600" cy="982800"/>
          </a:xfrm>
          <a:prstGeom prst="rect">
            <a:avLst/>
          </a:prstGeom>
          <a:noFill/>
          <a:ln>
            <a:noFill/>
          </a:ln>
        </p:spPr>
        <p:txBody>
          <a:bodyPr spcFirstLastPara="1" wrap="square" lIns="91425" tIns="45700" rIns="91425" bIns="45700" anchor="t"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pic>
        <p:nvPicPr>
          <p:cNvPr id="178" name="Google Shape;178;p37"/>
          <p:cNvPicPr preferRelativeResize="0"/>
          <p:nvPr/>
        </p:nvPicPr>
        <p:blipFill rotWithShape="1">
          <a:blip r:embed="rId3">
            <a:alphaModFix/>
          </a:blip>
          <a:srcRect/>
          <a:stretch/>
        </p:blipFill>
        <p:spPr>
          <a:xfrm>
            <a:off x="838201" y="5848996"/>
            <a:ext cx="3330844" cy="688410"/>
          </a:xfrm>
          <a:prstGeom prst="rect">
            <a:avLst/>
          </a:prstGeom>
          <a:noFill/>
          <a:ln>
            <a:noFill/>
          </a:ln>
        </p:spPr>
      </p:pic>
      <p:pic>
        <p:nvPicPr>
          <p:cNvPr id="179" name="Google Shape;179;p37"/>
          <p:cNvPicPr preferRelativeResize="0"/>
          <p:nvPr/>
        </p:nvPicPr>
        <p:blipFill rotWithShape="1">
          <a:blip r:embed="rId4">
            <a:alphaModFix/>
          </a:blip>
          <a:srcRect/>
          <a:stretch/>
        </p:blipFill>
        <p:spPr>
          <a:xfrm>
            <a:off x="857573" y="534908"/>
            <a:ext cx="3163704" cy="173015"/>
          </a:xfrm>
          <a:prstGeom prst="rect">
            <a:avLst/>
          </a:prstGeom>
          <a:noFill/>
          <a:ln>
            <a:noFill/>
          </a:ln>
        </p:spPr>
      </p:pic>
      <p:pic>
        <p:nvPicPr>
          <p:cNvPr id="180" name="Google Shape;180;p37"/>
          <p:cNvPicPr preferRelativeResize="0"/>
          <p:nvPr/>
        </p:nvPicPr>
        <p:blipFill rotWithShape="1">
          <a:blip r:embed="rId5">
            <a:alphaModFix/>
          </a:blip>
          <a:srcRect/>
          <a:stretch/>
        </p:blipFill>
        <p:spPr>
          <a:xfrm>
            <a:off x="2032000" y="1906985"/>
            <a:ext cx="8127900" cy="40323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5_Title Only">
  <p:cSld name="5_Title Only">
    <p:spTree>
      <p:nvGrpSpPr>
        <p:cNvPr id="1" name="Shape 181"/>
        <p:cNvGrpSpPr/>
        <p:nvPr/>
      </p:nvGrpSpPr>
      <p:grpSpPr>
        <a:xfrm>
          <a:off x="0" y="0"/>
          <a:ext cx="0" cy="0"/>
          <a:chOff x="0" y="0"/>
          <a:chExt cx="0" cy="0"/>
        </a:xfrm>
      </p:grpSpPr>
      <p:pic>
        <p:nvPicPr>
          <p:cNvPr id="182" name="Google Shape;182;p38"/>
          <p:cNvPicPr preferRelativeResize="0"/>
          <p:nvPr/>
        </p:nvPicPr>
        <p:blipFill rotWithShape="1">
          <a:blip r:embed="rId2">
            <a:alphaModFix/>
          </a:blip>
          <a:srcRect/>
          <a:stretch/>
        </p:blipFill>
        <p:spPr>
          <a:xfrm>
            <a:off x="-81990" y="-210207"/>
            <a:ext cx="12189907" cy="6858000"/>
          </a:xfrm>
          <a:prstGeom prst="rect">
            <a:avLst/>
          </a:prstGeom>
          <a:noFill/>
          <a:ln>
            <a:noFill/>
          </a:ln>
        </p:spPr>
      </p:pic>
      <p:sp>
        <p:nvSpPr>
          <p:cNvPr id="183" name="Google Shape;183;p38"/>
          <p:cNvSpPr txBox="1">
            <a:spLocks noGrp="1"/>
          </p:cNvSpPr>
          <p:nvPr>
            <p:ph type="title"/>
          </p:nvPr>
        </p:nvSpPr>
        <p:spPr>
          <a:xfrm>
            <a:off x="838200" y="855407"/>
            <a:ext cx="10515600" cy="982800"/>
          </a:xfrm>
          <a:prstGeom prst="rect">
            <a:avLst/>
          </a:prstGeom>
          <a:noFill/>
          <a:ln>
            <a:noFill/>
          </a:ln>
        </p:spPr>
        <p:txBody>
          <a:bodyPr spcFirstLastPara="1" wrap="square" lIns="91425" tIns="45700" rIns="91425" bIns="45700" anchor="t"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pic>
        <p:nvPicPr>
          <p:cNvPr id="184" name="Google Shape;184;p38"/>
          <p:cNvPicPr preferRelativeResize="0"/>
          <p:nvPr/>
        </p:nvPicPr>
        <p:blipFill rotWithShape="1">
          <a:blip r:embed="rId3">
            <a:alphaModFix/>
          </a:blip>
          <a:srcRect/>
          <a:stretch/>
        </p:blipFill>
        <p:spPr>
          <a:xfrm>
            <a:off x="838201" y="5848996"/>
            <a:ext cx="3330844" cy="688410"/>
          </a:xfrm>
          <a:prstGeom prst="rect">
            <a:avLst/>
          </a:prstGeom>
          <a:noFill/>
          <a:ln>
            <a:noFill/>
          </a:ln>
        </p:spPr>
      </p:pic>
      <p:pic>
        <p:nvPicPr>
          <p:cNvPr id="185" name="Google Shape;185;p38"/>
          <p:cNvPicPr preferRelativeResize="0"/>
          <p:nvPr/>
        </p:nvPicPr>
        <p:blipFill rotWithShape="1">
          <a:blip r:embed="rId4">
            <a:alphaModFix/>
          </a:blip>
          <a:srcRect/>
          <a:stretch/>
        </p:blipFill>
        <p:spPr>
          <a:xfrm>
            <a:off x="857573" y="534908"/>
            <a:ext cx="3163704" cy="173015"/>
          </a:xfrm>
          <a:prstGeom prst="rect">
            <a:avLst/>
          </a:prstGeom>
          <a:noFill/>
          <a:ln>
            <a:noFill/>
          </a:ln>
        </p:spPr>
      </p:pic>
      <p:graphicFrame>
        <p:nvGraphicFramePr>
          <p:cNvPr id="186" name="Google Shape;186;p38"/>
          <p:cNvGraphicFramePr/>
          <p:nvPr/>
        </p:nvGraphicFramePr>
        <p:xfrm>
          <a:off x="838200" y="2118477"/>
          <a:ext cx="3000000" cy="3000000"/>
        </p:xfrm>
        <a:graphic>
          <a:graphicData uri="http://schemas.openxmlformats.org/drawingml/2006/table">
            <a:tbl>
              <a:tblPr firstRow="1" bandRow="1">
                <a:noFill/>
                <a:tableStyleId>{5D7902F7-747D-42E7-B92E-1962E7D3F154}</a:tableStyleId>
              </a:tblPr>
              <a:tblGrid>
                <a:gridCol w="1688225">
                  <a:extLst>
                    <a:ext uri="{9D8B030D-6E8A-4147-A177-3AD203B41FA5}">
                      <a16:colId xmlns:a16="http://schemas.microsoft.com/office/drawing/2014/main" val="20000"/>
                    </a:ext>
                  </a:extLst>
                </a:gridCol>
                <a:gridCol w="1460300">
                  <a:extLst>
                    <a:ext uri="{9D8B030D-6E8A-4147-A177-3AD203B41FA5}">
                      <a16:colId xmlns:a16="http://schemas.microsoft.com/office/drawing/2014/main" val="20001"/>
                    </a:ext>
                  </a:extLst>
                </a:gridCol>
                <a:gridCol w="1460300">
                  <a:extLst>
                    <a:ext uri="{9D8B030D-6E8A-4147-A177-3AD203B41FA5}">
                      <a16:colId xmlns:a16="http://schemas.microsoft.com/office/drawing/2014/main" val="20002"/>
                    </a:ext>
                  </a:extLst>
                </a:gridCol>
                <a:gridCol w="1460300">
                  <a:extLst>
                    <a:ext uri="{9D8B030D-6E8A-4147-A177-3AD203B41FA5}">
                      <a16:colId xmlns:a16="http://schemas.microsoft.com/office/drawing/2014/main" val="20003"/>
                    </a:ext>
                  </a:extLst>
                </a:gridCol>
                <a:gridCol w="1460300">
                  <a:extLst>
                    <a:ext uri="{9D8B030D-6E8A-4147-A177-3AD203B41FA5}">
                      <a16:colId xmlns:a16="http://schemas.microsoft.com/office/drawing/2014/main" val="20004"/>
                    </a:ext>
                  </a:extLst>
                </a:gridCol>
                <a:gridCol w="1460300">
                  <a:extLst>
                    <a:ext uri="{9D8B030D-6E8A-4147-A177-3AD203B41FA5}">
                      <a16:colId xmlns:a16="http://schemas.microsoft.com/office/drawing/2014/main" val="20005"/>
                    </a:ext>
                  </a:extLst>
                </a:gridCol>
                <a:gridCol w="1460300">
                  <a:extLst>
                    <a:ext uri="{9D8B030D-6E8A-4147-A177-3AD203B41FA5}">
                      <a16:colId xmlns:a16="http://schemas.microsoft.com/office/drawing/2014/main" val="20006"/>
                    </a:ext>
                  </a:extLst>
                </a:gridCol>
              </a:tblGrid>
              <a:tr h="457200">
                <a:tc>
                  <a:txBody>
                    <a:bodyPr/>
                    <a:lstStyle/>
                    <a:p>
                      <a:pPr marL="0" marR="0" lvl="0" indent="0" algn="l" rtl="0">
                        <a:spcBef>
                          <a:spcPts val="0"/>
                        </a:spcBef>
                        <a:spcAft>
                          <a:spcPts val="0"/>
                        </a:spcAft>
                        <a:buNone/>
                      </a:pPr>
                      <a:r>
                        <a:rPr lang="en-US" sz="2400" u="none" strike="noStrike" cap="none">
                          <a:latin typeface="Calibri"/>
                          <a:ea typeface="Calibri"/>
                          <a:cs typeface="Calibri"/>
                          <a:sym typeface="Calibri"/>
                        </a:rPr>
                        <a:t>Class of:</a:t>
                      </a:r>
                      <a:endParaRPr/>
                    </a:p>
                  </a:txBody>
                  <a:tcPr marL="91450" marR="91450" marT="45725" marB="45725"/>
                </a:tc>
                <a:tc>
                  <a:txBody>
                    <a:bodyPr/>
                    <a:lstStyle/>
                    <a:p>
                      <a:pPr marL="0" marR="0" lvl="0" indent="0" algn="ctr" rtl="0">
                        <a:spcBef>
                          <a:spcPts val="0"/>
                        </a:spcBef>
                        <a:spcAft>
                          <a:spcPts val="0"/>
                        </a:spcAft>
                        <a:buNone/>
                      </a:pPr>
                      <a:r>
                        <a:rPr lang="en-US" sz="2400">
                          <a:latin typeface="Calibri"/>
                          <a:ea typeface="Calibri"/>
                          <a:cs typeface="Calibri"/>
                          <a:sym typeface="Calibri"/>
                        </a:rPr>
                        <a:t>2018</a:t>
                      </a:r>
                      <a:endParaRPr/>
                    </a:p>
                  </a:txBody>
                  <a:tcPr marL="91450" marR="91450" marT="45725" marB="45725"/>
                </a:tc>
                <a:tc>
                  <a:txBody>
                    <a:bodyPr/>
                    <a:lstStyle/>
                    <a:p>
                      <a:pPr marL="0" marR="0" lvl="0" indent="0" algn="ctr" rtl="0">
                        <a:spcBef>
                          <a:spcPts val="0"/>
                        </a:spcBef>
                        <a:spcAft>
                          <a:spcPts val="0"/>
                        </a:spcAft>
                        <a:buNone/>
                      </a:pPr>
                      <a:r>
                        <a:rPr lang="en-US" sz="2400">
                          <a:latin typeface="Calibri"/>
                          <a:ea typeface="Calibri"/>
                          <a:cs typeface="Calibri"/>
                          <a:sym typeface="Calibri"/>
                        </a:rPr>
                        <a:t>2019</a:t>
                      </a:r>
                      <a:endParaRPr/>
                    </a:p>
                  </a:txBody>
                  <a:tcPr marL="91450" marR="91450" marT="45725" marB="45725"/>
                </a:tc>
                <a:tc>
                  <a:txBody>
                    <a:bodyPr/>
                    <a:lstStyle/>
                    <a:p>
                      <a:pPr marL="0" marR="0" lvl="0" indent="0" algn="ctr" rtl="0">
                        <a:spcBef>
                          <a:spcPts val="0"/>
                        </a:spcBef>
                        <a:spcAft>
                          <a:spcPts val="0"/>
                        </a:spcAft>
                        <a:buNone/>
                      </a:pPr>
                      <a:r>
                        <a:rPr lang="en-US" sz="2400">
                          <a:latin typeface="Calibri"/>
                          <a:ea typeface="Calibri"/>
                          <a:cs typeface="Calibri"/>
                          <a:sym typeface="Calibri"/>
                        </a:rPr>
                        <a:t>2020</a:t>
                      </a:r>
                      <a:endParaRPr/>
                    </a:p>
                  </a:txBody>
                  <a:tcPr marL="91450" marR="91450" marT="45725" marB="45725"/>
                </a:tc>
                <a:tc>
                  <a:txBody>
                    <a:bodyPr/>
                    <a:lstStyle/>
                    <a:p>
                      <a:pPr marL="0" marR="0" lvl="0" indent="0" algn="ctr" rtl="0">
                        <a:spcBef>
                          <a:spcPts val="0"/>
                        </a:spcBef>
                        <a:spcAft>
                          <a:spcPts val="0"/>
                        </a:spcAft>
                        <a:buNone/>
                      </a:pPr>
                      <a:r>
                        <a:rPr lang="en-US" sz="2400">
                          <a:latin typeface="Calibri"/>
                          <a:ea typeface="Calibri"/>
                          <a:cs typeface="Calibri"/>
                          <a:sym typeface="Calibri"/>
                        </a:rPr>
                        <a:t>2021</a:t>
                      </a:r>
                      <a:endParaRPr/>
                    </a:p>
                  </a:txBody>
                  <a:tcPr marL="91450" marR="91450" marT="45725" marB="45725"/>
                </a:tc>
                <a:tc>
                  <a:txBody>
                    <a:bodyPr/>
                    <a:lstStyle/>
                    <a:p>
                      <a:pPr marL="0" marR="0" lvl="0" indent="0" algn="ctr" rtl="0">
                        <a:spcBef>
                          <a:spcPts val="0"/>
                        </a:spcBef>
                        <a:spcAft>
                          <a:spcPts val="0"/>
                        </a:spcAft>
                        <a:buNone/>
                      </a:pPr>
                      <a:r>
                        <a:rPr lang="en-US" sz="2400">
                          <a:latin typeface="Calibri"/>
                          <a:ea typeface="Calibri"/>
                          <a:cs typeface="Calibri"/>
                          <a:sym typeface="Calibri"/>
                        </a:rPr>
                        <a:t>2022</a:t>
                      </a:r>
                      <a:endParaRPr/>
                    </a:p>
                  </a:txBody>
                  <a:tcPr marL="91450" marR="91450" marT="45725" marB="45725"/>
                </a:tc>
                <a:tc>
                  <a:txBody>
                    <a:bodyPr/>
                    <a:lstStyle/>
                    <a:p>
                      <a:pPr marL="0" marR="0" lvl="0" indent="0" algn="ctr" rtl="0">
                        <a:spcBef>
                          <a:spcPts val="0"/>
                        </a:spcBef>
                        <a:spcAft>
                          <a:spcPts val="0"/>
                        </a:spcAft>
                        <a:buNone/>
                      </a:pPr>
                      <a:r>
                        <a:rPr lang="en-US" sz="2400">
                          <a:latin typeface="Calibri"/>
                          <a:ea typeface="Calibri"/>
                          <a:cs typeface="Calibri"/>
                          <a:sym typeface="Calibri"/>
                        </a:rPr>
                        <a:t>1 Yr. Change</a:t>
                      </a:r>
                      <a:endParaRPr sz="2400">
                        <a:latin typeface="Calibri"/>
                        <a:ea typeface="Calibri"/>
                        <a:cs typeface="Calibri"/>
                        <a:sym typeface="Calibri"/>
                      </a:endParaRPr>
                    </a:p>
                  </a:txBody>
                  <a:tcPr marL="91450" marR="91450" marT="45725" marB="45725"/>
                </a:tc>
                <a:extLst>
                  <a:ext uri="{0D108BD9-81ED-4DB2-BD59-A6C34878D82A}">
                    <a16:rowId xmlns:a16="http://schemas.microsoft.com/office/drawing/2014/main" val="10000"/>
                  </a:ext>
                </a:extLst>
              </a:tr>
              <a:tr h="365750">
                <a:tc>
                  <a:txBody>
                    <a:bodyPr/>
                    <a:lstStyle/>
                    <a:p>
                      <a:pPr marL="0" marR="0" lvl="0" indent="0" algn="l" rtl="0">
                        <a:spcBef>
                          <a:spcPts val="0"/>
                        </a:spcBef>
                        <a:spcAft>
                          <a:spcPts val="0"/>
                        </a:spcAft>
                        <a:buNone/>
                      </a:pPr>
                      <a:r>
                        <a:rPr lang="en-US" sz="1800">
                          <a:latin typeface="Calibri"/>
                          <a:ea typeface="Calibri"/>
                          <a:cs typeface="Calibri"/>
                          <a:sym typeface="Calibri"/>
                        </a:rPr>
                        <a:t>Applications</a:t>
                      </a:r>
                      <a:endParaRPr/>
                    </a:p>
                  </a:txBody>
                  <a:tcPr marL="91450" marR="91450" marT="45725" marB="45725"/>
                </a:tc>
                <a:tc>
                  <a:txBody>
                    <a:bodyPr/>
                    <a:lstStyle/>
                    <a:p>
                      <a:pPr marL="0" marR="0" lvl="0" indent="0" algn="ctr" rtl="0">
                        <a:spcBef>
                          <a:spcPts val="0"/>
                        </a:spcBef>
                        <a:spcAft>
                          <a:spcPts val="0"/>
                        </a:spcAft>
                        <a:buNone/>
                      </a:pPr>
                      <a:r>
                        <a:rPr lang="en-US" sz="1800">
                          <a:latin typeface="Calibri"/>
                          <a:ea typeface="Calibri"/>
                          <a:cs typeface="Calibri"/>
                          <a:sym typeface="Calibri"/>
                        </a:rPr>
                        <a:t>8461</a:t>
                      </a:r>
                      <a:endParaRPr/>
                    </a:p>
                  </a:txBody>
                  <a:tcPr marL="91450" marR="91450" marT="45725" marB="45725"/>
                </a:tc>
                <a:tc>
                  <a:txBody>
                    <a:bodyPr/>
                    <a:lstStyle/>
                    <a:p>
                      <a:pPr marL="0" marR="0" lvl="0" indent="0" algn="ctr" rtl="0">
                        <a:spcBef>
                          <a:spcPts val="0"/>
                        </a:spcBef>
                        <a:spcAft>
                          <a:spcPts val="0"/>
                        </a:spcAft>
                        <a:buNone/>
                      </a:pPr>
                      <a:r>
                        <a:rPr lang="en-US" sz="1800">
                          <a:latin typeface="Calibri"/>
                          <a:ea typeface="Calibri"/>
                          <a:cs typeface="Calibri"/>
                          <a:sym typeface="Calibri"/>
                        </a:rPr>
                        <a:t>8352</a:t>
                      </a:r>
                      <a:endParaRPr/>
                    </a:p>
                  </a:txBody>
                  <a:tcPr marL="91450" marR="91450" marT="45725" marB="45725"/>
                </a:tc>
                <a:tc>
                  <a:txBody>
                    <a:bodyPr/>
                    <a:lstStyle/>
                    <a:p>
                      <a:pPr marL="0" marR="0" lvl="0" indent="0" algn="ctr" rtl="0">
                        <a:spcBef>
                          <a:spcPts val="0"/>
                        </a:spcBef>
                        <a:spcAft>
                          <a:spcPts val="0"/>
                        </a:spcAft>
                        <a:buNone/>
                      </a:pPr>
                      <a:r>
                        <a:rPr lang="en-US" sz="1800">
                          <a:latin typeface="Calibri"/>
                          <a:ea typeface="Calibri"/>
                          <a:cs typeface="Calibri"/>
                          <a:sym typeface="Calibri"/>
                        </a:rPr>
                        <a:t>8874</a:t>
                      </a:r>
                      <a:endParaRPr/>
                    </a:p>
                  </a:txBody>
                  <a:tcPr marL="91450" marR="91450" marT="45725" marB="45725"/>
                </a:tc>
                <a:tc>
                  <a:txBody>
                    <a:bodyPr/>
                    <a:lstStyle/>
                    <a:p>
                      <a:pPr marL="0" marR="0" lvl="0" indent="0" algn="ctr" rtl="0">
                        <a:spcBef>
                          <a:spcPts val="0"/>
                        </a:spcBef>
                        <a:spcAft>
                          <a:spcPts val="0"/>
                        </a:spcAft>
                        <a:buNone/>
                      </a:pPr>
                      <a:r>
                        <a:rPr lang="en-US" sz="1800">
                          <a:latin typeface="Calibri"/>
                          <a:ea typeface="Calibri"/>
                          <a:cs typeface="Calibri"/>
                          <a:sym typeface="Calibri"/>
                        </a:rPr>
                        <a:t>8972</a:t>
                      </a:r>
                      <a:endParaRPr/>
                    </a:p>
                  </a:txBody>
                  <a:tcPr marL="91450" marR="91450" marT="45725" marB="45725"/>
                </a:tc>
                <a:tc>
                  <a:txBody>
                    <a:bodyPr/>
                    <a:lstStyle/>
                    <a:p>
                      <a:pPr marL="0" marR="0" lvl="0" indent="0" algn="ctr" rtl="0">
                        <a:spcBef>
                          <a:spcPts val="0"/>
                        </a:spcBef>
                        <a:spcAft>
                          <a:spcPts val="0"/>
                        </a:spcAft>
                        <a:buNone/>
                      </a:pPr>
                      <a:r>
                        <a:rPr lang="en-US" sz="1800">
                          <a:latin typeface="Calibri"/>
                          <a:ea typeface="Calibri"/>
                          <a:cs typeface="Calibri"/>
                          <a:sym typeface="Calibri"/>
                        </a:rPr>
                        <a:t>8840</a:t>
                      </a:r>
                      <a:endParaRPr/>
                    </a:p>
                  </a:txBody>
                  <a:tcPr marL="91450" marR="91450" marT="45725" marB="45725"/>
                </a:tc>
                <a:tc>
                  <a:txBody>
                    <a:bodyPr/>
                    <a:lstStyle/>
                    <a:p>
                      <a:pPr marL="0" marR="0" lvl="0" indent="0" algn="ctr" rtl="0">
                        <a:spcBef>
                          <a:spcPts val="0"/>
                        </a:spcBef>
                        <a:spcAft>
                          <a:spcPts val="0"/>
                        </a:spcAft>
                        <a:buNone/>
                      </a:pPr>
                      <a:r>
                        <a:rPr lang="en-US" sz="1800">
                          <a:latin typeface="Calibri"/>
                          <a:ea typeface="Calibri"/>
                          <a:cs typeface="Calibri"/>
                          <a:sym typeface="Calibri"/>
                        </a:rPr>
                        <a:t>-1.5%</a:t>
                      </a:r>
                      <a:endParaRPr/>
                    </a:p>
                  </a:txBody>
                  <a:tcPr marL="91450" marR="91450" marT="45725" marB="45725"/>
                </a:tc>
                <a:extLst>
                  <a:ext uri="{0D108BD9-81ED-4DB2-BD59-A6C34878D82A}">
                    <a16:rowId xmlns:a16="http://schemas.microsoft.com/office/drawing/2014/main" val="10001"/>
                  </a:ext>
                </a:extLst>
              </a:tr>
              <a:tr h="457200">
                <a:tc>
                  <a:txBody>
                    <a:bodyPr/>
                    <a:lstStyle/>
                    <a:p>
                      <a:pPr marL="0" marR="0" lvl="0" indent="0" algn="l" rtl="0">
                        <a:spcBef>
                          <a:spcPts val="0"/>
                        </a:spcBef>
                        <a:spcAft>
                          <a:spcPts val="0"/>
                        </a:spcAft>
                        <a:buNone/>
                      </a:pPr>
                      <a:r>
                        <a:rPr lang="en-US" sz="1800">
                          <a:latin typeface="Calibri"/>
                          <a:ea typeface="Calibri"/>
                          <a:cs typeface="Calibri"/>
                          <a:sym typeface="Calibri"/>
                        </a:rPr>
                        <a:t>Admits</a:t>
                      </a:r>
                      <a:endParaRPr/>
                    </a:p>
                  </a:txBody>
                  <a:tcPr marL="91450" marR="91450" marT="45725" marB="45725"/>
                </a:tc>
                <a:tc>
                  <a:txBody>
                    <a:bodyPr/>
                    <a:lstStyle/>
                    <a:p>
                      <a:pPr marL="0" marR="0" lvl="0" indent="0" algn="ctr" rtl="0">
                        <a:spcBef>
                          <a:spcPts val="0"/>
                        </a:spcBef>
                        <a:spcAft>
                          <a:spcPts val="0"/>
                        </a:spcAft>
                        <a:buNone/>
                      </a:pPr>
                      <a:r>
                        <a:rPr lang="en-US" sz="1800">
                          <a:latin typeface="Calibri"/>
                          <a:ea typeface="Calibri"/>
                          <a:cs typeface="Calibri"/>
                          <a:sym typeface="Calibri"/>
                        </a:rPr>
                        <a:t>7166</a:t>
                      </a:r>
                      <a:endParaRPr/>
                    </a:p>
                  </a:txBody>
                  <a:tcPr marL="91450" marR="91450" marT="45725" marB="45725"/>
                </a:tc>
                <a:tc>
                  <a:txBody>
                    <a:bodyPr/>
                    <a:lstStyle/>
                    <a:p>
                      <a:pPr marL="0" marR="0" lvl="0" indent="0" algn="ctr" rtl="0">
                        <a:spcBef>
                          <a:spcPts val="0"/>
                        </a:spcBef>
                        <a:spcAft>
                          <a:spcPts val="0"/>
                        </a:spcAft>
                        <a:buNone/>
                      </a:pPr>
                      <a:r>
                        <a:rPr lang="en-US" sz="1800">
                          <a:latin typeface="Calibri"/>
                          <a:ea typeface="Calibri"/>
                          <a:cs typeface="Calibri"/>
                          <a:sym typeface="Calibri"/>
                        </a:rPr>
                        <a:t>6830</a:t>
                      </a:r>
                      <a:endParaRPr/>
                    </a:p>
                  </a:txBody>
                  <a:tcPr marL="91450" marR="91450" marT="45725" marB="45725"/>
                </a:tc>
                <a:tc>
                  <a:txBody>
                    <a:bodyPr/>
                    <a:lstStyle/>
                    <a:p>
                      <a:pPr marL="0" marR="0" lvl="0" indent="0" algn="ctr" rtl="0">
                        <a:spcBef>
                          <a:spcPts val="0"/>
                        </a:spcBef>
                        <a:spcAft>
                          <a:spcPts val="0"/>
                        </a:spcAft>
                        <a:buNone/>
                      </a:pPr>
                      <a:r>
                        <a:rPr lang="en-US" sz="1800">
                          <a:latin typeface="Calibri"/>
                          <a:ea typeface="Calibri"/>
                          <a:cs typeface="Calibri"/>
                          <a:sym typeface="Calibri"/>
                        </a:rPr>
                        <a:t>6930</a:t>
                      </a:r>
                      <a:endParaRPr/>
                    </a:p>
                  </a:txBody>
                  <a:tcPr marL="91450" marR="91450" marT="45725" marB="45725"/>
                </a:tc>
                <a:tc>
                  <a:txBody>
                    <a:bodyPr/>
                    <a:lstStyle/>
                    <a:p>
                      <a:pPr marL="0" marR="0" lvl="0" indent="0" algn="ctr" rtl="0">
                        <a:spcBef>
                          <a:spcPts val="0"/>
                        </a:spcBef>
                        <a:spcAft>
                          <a:spcPts val="0"/>
                        </a:spcAft>
                        <a:buNone/>
                      </a:pPr>
                      <a:r>
                        <a:rPr lang="en-US" sz="1800">
                          <a:latin typeface="Calibri"/>
                          <a:ea typeface="Calibri"/>
                          <a:cs typeface="Calibri"/>
                          <a:sym typeface="Calibri"/>
                        </a:rPr>
                        <a:t>6925</a:t>
                      </a:r>
                      <a:endParaRPr/>
                    </a:p>
                  </a:txBody>
                  <a:tcPr marL="91450" marR="91450" marT="45725" marB="45725"/>
                </a:tc>
                <a:tc>
                  <a:txBody>
                    <a:bodyPr/>
                    <a:lstStyle/>
                    <a:p>
                      <a:pPr marL="0" marR="0" lvl="0" indent="0" algn="ctr" rtl="0">
                        <a:spcBef>
                          <a:spcPts val="0"/>
                        </a:spcBef>
                        <a:spcAft>
                          <a:spcPts val="0"/>
                        </a:spcAft>
                        <a:buNone/>
                      </a:pPr>
                      <a:r>
                        <a:rPr lang="en-US" sz="1800">
                          <a:latin typeface="Calibri"/>
                          <a:ea typeface="Calibri"/>
                          <a:cs typeface="Calibri"/>
                          <a:sym typeface="Calibri"/>
                        </a:rPr>
                        <a:t>6749</a:t>
                      </a:r>
                      <a:endParaRPr/>
                    </a:p>
                  </a:txBody>
                  <a:tcPr marL="91450" marR="91450" marT="45725" marB="45725"/>
                </a:tc>
                <a:tc>
                  <a:txBody>
                    <a:bodyPr/>
                    <a:lstStyle/>
                    <a:p>
                      <a:pPr marL="0" marR="0" lvl="0" indent="0" algn="ctr" rtl="0">
                        <a:spcBef>
                          <a:spcPts val="0"/>
                        </a:spcBef>
                        <a:spcAft>
                          <a:spcPts val="0"/>
                        </a:spcAft>
                        <a:buNone/>
                      </a:pPr>
                      <a:r>
                        <a:rPr lang="en-US" sz="1800">
                          <a:latin typeface="Calibri"/>
                          <a:ea typeface="Calibri"/>
                          <a:cs typeface="Calibri"/>
                          <a:sym typeface="Calibri"/>
                        </a:rPr>
                        <a:t>-2.5%</a:t>
                      </a:r>
                      <a:endParaRPr/>
                    </a:p>
                  </a:txBody>
                  <a:tcPr marL="91450" marR="91450" marT="45725" marB="45725"/>
                </a:tc>
                <a:extLst>
                  <a:ext uri="{0D108BD9-81ED-4DB2-BD59-A6C34878D82A}">
                    <a16:rowId xmlns:a16="http://schemas.microsoft.com/office/drawing/2014/main" val="10002"/>
                  </a:ext>
                </a:extLst>
              </a:tr>
              <a:tr h="457200">
                <a:tc>
                  <a:txBody>
                    <a:bodyPr/>
                    <a:lstStyle/>
                    <a:p>
                      <a:pPr marL="0" marR="0" lvl="0" indent="0" algn="l" rtl="0">
                        <a:spcBef>
                          <a:spcPts val="0"/>
                        </a:spcBef>
                        <a:spcAft>
                          <a:spcPts val="0"/>
                        </a:spcAft>
                        <a:buNone/>
                      </a:pPr>
                      <a:r>
                        <a:rPr lang="en-US" sz="1800">
                          <a:latin typeface="Calibri"/>
                          <a:ea typeface="Calibri"/>
                          <a:cs typeface="Calibri"/>
                          <a:sym typeface="Calibri"/>
                        </a:rPr>
                        <a:t>Admit Rate</a:t>
                      </a:r>
                      <a:endParaRPr sz="1800">
                        <a:latin typeface="Calibri"/>
                        <a:ea typeface="Calibri"/>
                        <a:cs typeface="Calibri"/>
                        <a:sym typeface="Calibri"/>
                      </a:endParaRPr>
                    </a:p>
                  </a:txBody>
                  <a:tcPr marL="91450" marR="91450" marT="45725" marB="45725"/>
                </a:tc>
                <a:tc>
                  <a:txBody>
                    <a:bodyPr/>
                    <a:lstStyle/>
                    <a:p>
                      <a:pPr marL="0" marR="0" lvl="0" indent="0" algn="ctr" rtl="0">
                        <a:spcBef>
                          <a:spcPts val="0"/>
                        </a:spcBef>
                        <a:spcAft>
                          <a:spcPts val="0"/>
                        </a:spcAft>
                        <a:buNone/>
                      </a:pPr>
                      <a:r>
                        <a:rPr lang="en-US" sz="1800">
                          <a:latin typeface="Calibri"/>
                          <a:ea typeface="Calibri"/>
                          <a:cs typeface="Calibri"/>
                          <a:sym typeface="Calibri"/>
                        </a:rPr>
                        <a:t>84.7%</a:t>
                      </a:r>
                      <a:endParaRPr/>
                    </a:p>
                  </a:txBody>
                  <a:tcPr marL="91450" marR="91450" marT="45725" marB="45725"/>
                </a:tc>
                <a:tc>
                  <a:txBody>
                    <a:bodyPr/>
                    <a:lstStyle/>
                    <a:p>
                      <a:pPr marL="0" marR="0" lvl="0" indent="0" algn="ctr" rtl="0">
                        <a:spcBef>
                          <a:spcPts val="0"/>
                        </a:spcBef>
                        <a:spcAft>
                          <a:spcPts val="0"/>
                        </a:spcAft>
                        <a:buNone/>
                      </a:pPr>
                      <a:r>
                        <a:rPr lang="en-US" sz="1800">
                          <a:latin typeface="Calibri"/>
                          <a:ea typeface="Calibri"/>
                          <a:cs typeface="Calibri"/>
                          <a:sym typeface="Calibri"/>
                        </a:rPr>
                        <a:t>81.8%</a:t>
                      </a:r>
                      <a:endParaRPr/>
                    </a:p>
                  </a:txBody>
                  <a:tcPr marL="91450" marR="91450" marT="45725" marB="45725"/>
                </a:tc>
                <a:tc>
                  <a:txBody>
                    <a:bodyPr/>
                    <a:lstStyle/>
                    <a:p>
                      <a:pPr marL="0" marR="0" lvl="0" indent="0" algn="ctr" rtl="0">
                        <a:spcBef>
                          <a:spcPts val="0"/>
                        </a:spcBef>
                        <a:spcAft>
                          <a:spcPts val="0"/>
                        </a:spcAft>
                        <a:buNone/>
                      </a:pPr>
                      <a:r>
                        <a:rPr lang="en-US" sz="1800">
                          <a:latin typeface="Calibri"/>
                          <a:ea typeface="Calibri"/>
                          <a:cs typeface="Calibri"/>
                          <a:sym typeface="Calibri"/>
                        </a:rPr>
                        <a:t>78.1%</a:t>
                      </a:r>
                      <a:endParaRPr/>
                    </a:p>
                  </a:txBody>
                  <a:tcPr marL="91450" marR="91450" marT="45725" marB="45725"/>
                </a:tc>
                <a:tc>
                  <a:txBody>
                    <a:bodyPr/>
                    <a:lstStyle/>
                    <a:p>
                      <a:pPr marL="0" marR="0" lvl="0" indent="0" algn="ctr" rtl="0">
                        <a:spcBef>
                          <a:spcPts val="0"/>
                        </a:spcBef>
                        <a:spcAft>
                          <a:spcPts val="0"/>
                        </a:spcAft>
                        <a:buNone/>
                      </a:pPr>
                      <a:r>
                        <a:rPr lang="en-US" sz="1800">
                          <a:latin typeface="Calibri"/>
                          <a:ea typeface="Calibri"/>
                          <a:cs typeface="Calibri"/>
                          <a:sym typeface="Calibri"/>
                        </a:rPr>
                        <a:t>77.2%</a:t>
                      </a:r>
                      <a:endParaRPr/>
                    </a:p>
                  </a:txBody>
                  <a:tcPr marL="91450" marR="91450" marT="45725" marB="45725"/>
                </a:tc>
                <a:tc>
                  <a:txBody>
                    <a:bodyPr/>
                    <a:lstStyle/>
                    <a:p>
                      <a:pPr marL="0" marR="0" lvl="0" indent="0" algn="ctr" rtl="0">
                        <a:spcBef>
                          <a:spcPts val="0"/>
                        </a:spcBef>
                        <a:spcAft>
                          <a:spcPts val="0"/>
                        </a:spcAft>
                        <a:buNone/>
                      </a:pPr>
                      <a:r>
                        <a:rPr lang="en-US" sz="1800">
                          <a:latin typeface="Calibri"/>
                          <a:ea typeface="Calibri"/>
                          <a:cs typeface="Calibri"/>
                          <a:sym typeface="Calibri"/>
                        </a:rPr>
                        <a:t>76.3%</a:t>
                      </a:r>
                      <a:endParaRPr/>
                    </a:p>
                  </a:txBody>
                  <a:tcPr marL="91450" marR="91450" marT="45725" marB="45725"/>
                </a:tc>
                <a:tc>
                  <a:txBody>
                    <a:bodyPr/>
                    <a:lstStyle/>
                    <a:p>
                      <a:pPr marL="0" marR="0" lvl="0" indent="0" algn="ctr" rtl="0">
                        <a:spcBef>
                          <a:spcPts val="0"/>
                        </a:spcBef>
                        <a:spcAft>
                          <a:spcPts val="0"/>
                        </a:spcAft>
                        <a:buNone/>
                      </a:pPr>
                      <a:r>
                        <a:rPr lang="en-US" sz="1800">
                          <a:latin typeface="Calibri"/>
                          <a:ea typeface="Calibri"/>
                          <a:cs typeface="Calibri"/>
                          <a:sym typeface="Calibri"/>
                        </a:rPr>
                        <a:t>-.9 (-1.2%)</a:t>
                      </a:r>
                      <a:endParaRPr/>
                    </a:p>
                  </a:txBody>
                  <a:tcPr marL="91450" marR="91450" marT="45725" marB="45725"/>
                </a:tc>
                <a:extLst>
                  <a:ext uri="{0D108BD9-81ED-4DB2-BD59-A6C34878D82A}">
                    <a16:rowId xmlns:a16="http://schemas.microsoft.com/office/drawing/2014/main" val="10003"/>
                  </a:ext>
                </a:extLst>
              </a:tr>
              <a:tr h="457200">
                <a:tc>
                  <a:txBody>
                    <a:bodyPr/>
                    <a:lstStyle/>
                    <a:p>
                      <a:pPr marL="0" marR="0" lvl="0" indent="0" algn="l" rtl="0">
                        <a:spcBef>
                          <a:spcPts val="0"/>
                        </a:spcBef>
                        <a:spcAft>
                          <a:spcPts val="0"/>
                        </a:spcAft>
                        <a:buNone/>
                      </a:pPr>
                      <a:r>
                        <a:rPr lang="en-US" sz="1800">
                          <a:latin typeface="Calibri"/>
                          <a:ea typeface="Calibri"/>
                          <a:cs typeface="Calibri"/>
                          <a:sym typeface="Calibri"/>
                        </a:rPr>
                        <a:t>Enrolled</a:t>
                      </a:r>
                      <a:endParaRPr/>
                    </a:p>
                  </a:txBody>
                  <a:tcPr marL="91450" marR="91450" marT="45725" marB="45725"/>
                </a:tc>
                <a:tc>
                  <a:txBody>
                    <a:bodyPr/>
                    <a:lstStyle/>
                    <a:p>
                      <a:pPr marL="0" marR="0" lvl="0" indent="0" algn="ctr" rtl="0">
                        <a:spcBef>
                          <a:spcPts val="0"/>
                        </a:spcBef>
                        <a:spcAft>
                          <a:spcPts val="0"/>
                        </a:spcAft>
                        <a:buNone/>
                      </a:pPr>
                      <a:r>
                        <a:rPr lang="en-US" sz="1800">
                          <a:latin typeface="Calibri"/>
                          <a:ea typeface="Calibri"/>
                          <a:cs typeface="Calibri"/>
                          <a:sym typeface="Calibri"/>
                        </a:rPr>
                        <a:t>1346</a:t>
                      </a:r>
                      <a:endParaRPr/>
                    </a:p>
                  </a:txBody>
                  <a:tcPr marL="91450" marR="91450" marT="45725" marB="45725"/>
                </a:tc>
                <a:tc>
                  <a:txBody>
                    <a:bodyPr/>
                    <a:lstStyle/>
                    <a:p>
                      <a:pPr marL="0" marR="0" lvl="0" indent="0" algn="ctr" rtl="0">
                        <a:spcBef>
                          <a:spcPts val="0"/>
                        </a:spcBef>
                        <a:spcAft>
                          <a:spcPts val="0"/>
                        </a:spcAft>
                        <a:buNone/>
                      </a:pPr>
                      <a:r>
                        <a:rPr lang="en-US" sz="1800">
                          <a:latin typeface="Calibri"/>
                          <a:ea typeface="Calibri"/>
                          <a:cs typeface="Calibri"/>
                          <a:sym typeface="Calibri"/>
                        </a:rPr>
                        <a:t>1173</a:t>
                      </a:r>
                      <a:endParaRPr/>
                    </a:p>
                  </a:txBody>
                  <a:tcPr marL="91450" marR="91450" marT="45725" marB="45725"/>
                </a:tc>
                <a:tc>
                  <a:txBody>
                    <a:bodyPr/>
                    <a:lstStyle/>
                    <a:p>
                      <a:pPr marL="0" marR="0" lvl="0" indent="0" algn="ctr" rtl="0">
                        <a:spcBef>
                          <a:spcPts val="0"/>
                        </a:spcBef>
                        <a:spcAft>
                          <a:spcPts val="0"/>
                        </a:spcAft>
                        <a:buNone/>
                      </a:pPr>
                      <a:r>
                        <a:rPr lang="en-US" sz="1800">
                          <a:latin typeface="Calibri"/>
                          <a:ea typeface="Calibri"/>
                          <a:cs typeface="Calibri"/>
                          <a:sym typeface="Calibri"/>
                        </a:rPr>
                        <a:t>1262</a:t>
                      </a:r>
                      <a:endParaRPr/>
                    </a:p>
                  </a:txBody>
                  <a:tcPr marL="91450" marR="91450" marT="45725" marB="45725"/>
                </a:tc>
                <a:tc>
                  <a:txBody>
                    <a:bodyPr/>
                    <a:lstStyle/>
                    <a:p>
                      <a:pPr marL="0" marR="0" lvl="0" indent="0" algn="ctr" rtl="0">
                        <a:spcBef>
                          <a:spcPts val="0"/>
                        </a:spcBef>
                        <a:spcAft>
                          <a:spcPts val="0"/>
                        </a:spcAft>
                        <a:buNone/>
                      </a:pPr>
                      <a:r>
                        <a:rPr lang="en-US" sz="1800">
                          <a:latin typeface="Calibri"/>
                          <a:ea typeface="Calibri"/>
                          <a:cs typeface="Calibri"/>
                          <a:sym typeface="Calibri"/>
                        </a:rPr>
                        <a:t>1075</a:t>
                      </a:r>
                      <a:endParaRPr/>
                    </a:p>
                  </a:txBody>
                  <a:tcPr marL="91450" marR="91450" marT="45725" marB="45725"/>
                </a:tc>
                <a:tc>
                  <a:txBody>
                    <a:bodyPr/>
                    <a:lstStyle/>
                    <a:p>
                      <a:pPr marL="0" marR="0" lvl="0" indent="0" algn="ctr" rtl="0">
                        <a:spcBef>
                          <a:spcPts val="0"/>
                        </a:spcBef>
                        <a:spcAft>
                          <a:spcPts val="0"/>
                        </a:spcAft>
                        <a:buNone/>
                      </a:pPr>
                      <a:r>
                        <a:rPr lang="en-US" sz="1800">
                          <a:latin typeface="Calibri"/>
                          <a:ea typeface="Calibri"/>
                          <a:cs typeface="Calibri"/>
                          <a:sym typeface="Calibri"/>
                        </a:rPr>
                        <a:t>1131</a:t>
                      </a:r>
                      <a:endParaRPr/>
                    </a:p>
                  </a:txBody>
                  <a:tcPr marL="91450" marR="91450" marT="45725" marB="45725"/>
                </a:tc>
                <a:tc>
                  <a:txBody>
                    <a:bodyPr/>
                    <a:lstStyle/>
                    <a:p>
                      <a:pPr marL="0" marR="0" lvl="0" indent="0" algn="ctr" rtl="0">
                        <a:spcBef>
                          <a:spcPts val="0"/>
                        </a:spcBef>
                        <a:spcAft>
                          <a:spcPts val="0"/>
                        </a:spcAft>
                        <a:buNone/>
                      </a:pPr>
                      <a:r>
                        <a:rPr lang="en-US" sz="1800">
                          <a:latin typeface="Calibri"/>
                          <a:ea typeface="Calibri"/>
                          <a:cs typeface="Calibri"/>
                          <a:sym typeface="Calibri"/>
                        </a:rPr>
                        <a:t>+5.2%</a:t>
                      </a:r>
                      <a:endParaRPr/>
                    </a:p>
                  </a:txBody>
                  <a:tcPr marL="91450" marR="91450" marT="45725" marB="45725"/>
                </a:tc>
                <a:extLst>
                  <a:ext uri="{0D108BD9-81ED-4DB2-BD59-A6C34878D82A}">
                    <a16:rowId xmlns:a16="http://schemas.microsoft.com/office/drawing/2014/main" val="10004"/>
                  </a:ext>
                </a:extLst>
              </a:tr>
              <a:tr h="457200">
                <a:tc>
                  <a:txBody>
                    <a:bodyPr/>
                    <a:lstStyle/>
                    <a:p>
                      <a:pPr marL="0" marR="0" lvl="0" indent="0" algn="l" rtl="0">
                        <a:spcBef>
                          <a:spcPts val="0"/>
                        </a:spcBef>
                        <a:spcAft>
                          <a:spcPts val="0"/>
                        </a:spcAft>
                        <a:buNone/>
                      </a:pPr>
                      <a:r>
                        <a:rPr lang="en-US" sz="1800">
                          <a:latin typeface="Calibri"/>
                          <a:ea typeface="Calibri"/>
                          <a:cs typeface="Calibri"/>
                          <a:sym typeface="Calibri"/>
                        </a:rPr>
                        <a:t>Yield</a:t>
                      </a:r>
                      <a:endParaRPr/>
                    </a:p>
                  </a:txBody>
                  <a:tcPr marL="91450" marR="91450" marT="45725" marB="45725"/>
                </a:tc>
                <a:tc>
                  <a:txBody>
                    <a:bodyPr/>
                    <a:lstStyle/>
                    <a:p>
                      <a:pPr marL="0" marR="0" lvl="0" indent="0" algn="ctr" rtl="0">
                        <a:spcBef>
                          <a:spcPts val="0"/>
                        </a:spcBef>
                        <a:spcAft>
                          <a:spcPts val="0"/>
                        </a:spcAft>
                        <a:buNone/>
                      </a:pPr>
                      <a:r>
                        <a:rPr lang="en-US" sz="1800">
                          <a:latin typeface="Calibri"/>
                          <a:ea typeface="Calibri"/>
                          <a:cs typeface="Calibri"/>
                          <a:sym typeface="Calibri"/>
                        </a:rPr>
                        <a:t>18.8%</a:t>
                      </a:r>
                      <a:endParaRPr/>
                    </a:p>
                  </a:txBody>
                  <a:tcPr marL="91450" marR="91450" marT="45725" marB="45725"/>
                </a:tc>
                <a:tc>
                  <a:txBody>
                    <a:bodyPr/>
                    <a:lstStyle/>
                    <a:p>
                      <a:pPr marL="0" marR="0" lvl="0" indent="0" algn="ctr" rtl="0">
                        <a:spcBef>
                          <a:spcPts val="0"/>
                        </a:spcBef>
                        <a:spcAft>
                          <a:spcPts val="0"/>
                        </a:spcAft>
                        <a:buNone/>
                      </a:pPr>
                      <a:r>
                        <a:rPr lang="en-US" sz="1800">
                          <a:latin typeface="Calibri"/>
                          <a:ea typeface="Calibri"/>
                          <a:cs typeface="Calibri"/>
                          <a:sym typeface="Calibri"/>
                        </a:rPr>
                        <a:t>17.2%</a:t>
                      </a:r>
                      <a:endParaRPr/>
                    </a:p>
                  </a:txBody>
                  <a:tcPr marL="91450" marR="91450" marT="45725" marB="45725"/>
                </a:tc>
                <a:tc>
                  <a:txBody>
                    <a:bodyPr/>
                    <a:lstStyle/>
                    <a:p>
                      <a:pPr marL="0" marR="0" lvl="0" indent="0" algn="ctr" rtl="0">
                        <a:spcBef>
                          <a:spcPts val="0"/>
                        </a:spcBef>
                        <a:spcAft>
                          <a:spcPts val="0"/>
                        </a:spcAft>
                        <a:buNone/>
                      </a:pPr>
                      <a:r>
                        <a:rPr lang="en-US" sz="1800">
                          <a:latin typeface="Calibri"/>
                          <a:ea typeface="Calibri"/>
                          <a:cs typeface="Calibri"/>
                          <a:sym typeface="Calibri"/>
                        </a:rPr>
                        <a:t>18.2%</a:t>
                      </a:r>
                      <a:endParaRPr/>
                    </a:p>
                  </a:txBody>
                  <a:tcPr marL="91450" marR="91450" marT="45725" marB="45725"/>
                </a:tc>
                <a:tc>
                  <a:txBody>
                    <a:bodyPr/>
                    <a:lstStyle/>
                    <a:p>
                      <a:pPr marL="0" marR="0" lvl="0" indent="0" algn="ctr" rtl="0">
                        <a:spcBef>
                          <a:spcPts val="0"/>
                        </a:spcBef>
                        <a:spcAft>
                          <a:spcPts val="0"/>
                        </a:spcAft>
                        <a:buNone/>
                      </a:pPr>
                      <a:r>
                        <a:rPr lang="en-US" sz="1800">
                          <a:latin typeface="Calibri"/>
                          <a:ea typeface="Calibri"/>
                          <a:cs typeface="Calibri"/>
                          <a:sym typeface="Calibri"/>
                        </a:rPr>
                        <a:t>15.5%</a:t>
                      </a:r>
                      <a:endParaRPr/>
                    </a:p>
                  </a:txBody>
                  <a:tcPr marL="91450" marR="91450" marT="45725" marB="45725"/>
                </a:tc>
                <a:tc>
                  <a:txBody>
                    <a:bodyPr/>
                    <a:lstStyle/>
                    <a:p>
                      <a:pPr marL="0" marR="0" lvl="0" indent="0" algn="ctr" rtl="0">
                        <a:spcBef>
                          <a:spcPts val="0"/>
                        </a:spcBef>
                        <a:spcAft>
                          <a:spcPts val="0"/>
                        </a:spcAft>
                        <a:buNone/>
                      </a:pPr>
                      <a:r>
                        <a:rPr lang="en-US" sz="1800">
                          <a:latin typeface="Calibri"/>
                          <a:ea typeface="Calibri"/>
                          <a:cs typeface="Calibri"/>
                          <a:sym typeface="Calibri"/>
                        </a:rPr>
                        <a:t>16.8%</a:t>
                      </a:r>
                      <a:endParaRPr/>
                    </a:p>
                  </a:txBody>
                  <a:tcPr marL="91450" marR="91450" marT="45725" marB="45725"/>
                </a:tc>
                <a:tc>
                  <a:txBody>
                    <a:bodyPr/>
                    <a:lstStyle/>
                    <a:p>
                      <a:pPr marL="0" marR="0" lvl="0" indent="0" algn="ctr" rtl="0">
                        <a:spcBef>
                          <a:spcPts val="0"/>
                        </a:spcBef>
                        <a:spcAft>
                          <a:spcPts val="0"/>
                        </a:spcAft>
                        <a:buNone/>
                      </a:pPr>
                      <a:r>
                        <a:rPr lang="en-US" sz="1800">
                          <a:latin typeface="Calibri"/>
                          <a:ea typeface="Calibri"/>
                          <a:cs typeface="Calibri"/>
                          <a:sym typeface="Calibri"/>
                        </a:rPr>
                        <a:t>+1.3 (+8.4%)</a:t>
                      </a:r>
                      <a:endParaRPr/>
                    </a:p>
                  </a:txBody>
                  <a:tcPr marL="91450" marR="91450" marT="45725" marB="45725"/>
                </a:tc>
                <a:extLst>
                  <a:ext uri="{0D108BD9-81ED-4DB2-BD59-A6C34878D82A}">
                    <a16:rowId xmlns:a16="http://schemas.microsoft.com/office/drawing/2014/main" val="10005"/>
                  </a:ext>
                </a:extLst>
              </a:tr>
            </a:tbl>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3_Title Only">
  <p:cSld name="3_Title Only">
    <p:spTree>
      <p:nvGrpSpPr>
        <p:cNvPr id="1" name="Shape 187"/>
        <p:cNvGrpSpPr/>
        <p:nvPr/>
      </p:nvGrpSpPr>
      <p:grpSpPr>
        <a:xfrm>
          <a:off x="0" y="0"/>
          <a:ext cx="0" cy="0"/>
          <a:chOff x="0" y="0"/>
          <a:chExt cx="0" cy="0"/>
        </a:xfrm>
      </p:grpSpPr>
      <p:pic>
        <p:nvPicPr>
          <p:cNvPr id="188" name="Google Shape;188;p39"/>
          <p:cNvPicPr preferRelativeResize="0"/>
          <p:nvPr/>
        </p:nvPicPr>
        <p:blipFill rotWithShape="1">
          <a:blip r:embed="rId2">
            <a:alphaModFix/>
          </a:blip>
          <a:srcRect/>
          <a:stretch/>
        </p:blipFill>
        <p:spPr>
          <a:xfrm>
            <a:off x="1046" y="0"/>
            <a:ext cx="12189907" cy="6858000"/>
          </a:xfrm>
          <a:prstGeom prst="rect">
            <a:avLst/>
          </a:prstGeom>
          <a:noFill/>
          <a:ln>
            <a:noFill/>
          </a:ln>
        </p:spPr>
      </p:pic>
      <p:sp>
        <p:nvSpPr>
          <p:cNvPr id="189" name="Google Shape;189;p39"/>
          <p:cNvSpPr txBox="1">
            <a:spLocks noGrp="1"/>
          </p:cNvSpPr>
          <p:nvPr>
            <p:ph type="title"/>
          </p:nvPr>
        </p:nvSpPr>
        <p:spPr>
          <a:xfrm>
            <a:off x="838200" y="855407"/>
            <a:ext cx="5311800" cy="982800"/>
          </a:xfrm>
          <a:prstGeom prst="rect">
            <a:avLst/>
          </a:prstGeom>
          <a:noFill/>
          <a:ln>
            <a:noFill/>
          </a:ln>
        </p:spPr>
        <p:txBody>
          <a:bodyPr spcFirstLastPara="1" wrap="square" lIns="91425" tIns="45700" rIns="91425" bIns="45700" anchor="t"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pic>
        <p:nvPicPr>
          <p:cNvPr id="190" name="Google Shape;190;p39"/>
          <p:cNvPicPr preferRelativeResize="0"/>
          <p:nvPr/>
        </p:nvPicPr>
        <p:blipFill rotWithShape="1">
          <a:blip r:embed="rId3">
            <a:alphaModFix/>
          </a:blip>
          <a:srcRect/>
          <a:stretch/>
        </p:blipFill>
        <p:spPr>
          <a:xfrm>
            <a:off x="838201" y="5848996"/>
            <a:ext cx="3330844" cy="688410"/>
          </a:xfrm>
          <a:prstGeom prst="rect">
            <a:avLst/>
          </a:prstGeom>
          <a:noFill/>
          <a:ln>
            <a:noFill/>
          </a:ln>
        </p:spPr>
      </p:pic>
      <p:pic>
        <p:nvPicPr>
          <p:cNvPr id="191" name="Google Shape;191;p39"/>
          <p:cNvPicPr preferRelativeResize="0"/>
          <p:nvPr/>
        </p:nvPicPr>
        <p:blipFill rotWithShape="1">
          <a:blip r:embed="rId4">
            <a:alphaModFix/>
          </a:blip>
          <a:srcRect/>
          <a:stretch/>
        </p:blipFill>
        <p:spPr>
          <a:xfrm>
            <a:off x="857573" y="534908"/>
            <a:ext cx="3163704" cy="173015"/>
          </a:xfrm>
          <a:prstGeom prst="rect">
            <a:avLst/>
          </a:prstGeom>
          <a:noFill/>
          <a:ln>
            <a:noFill/>
          </a:ln>
        </p:spPr>
      </p:pic>
      <p:sp>
        <p:nvSpPr>
          <p:cNvPr id="192" name="Google Shape;192;p39"/>
          <p:cNvSpPr txBox="1">
            <a:spLocks noGrp="1"/>
          </p:cNvSpPr>
          <p:nvPr>
            <p:ph type="body" idx="1"/>
          </p:nvPr>
        </p:nvSpPr>
        <p:spPr>
          <a:xfrm>
            <a:off x="838200" y="2265138"/>
            <a:ext cx="5710200" cy="35838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pic>
        <p:nvPicPr>
          <p:cNvPr id="193" name="Google Shape;193;p39"/>
          <p:cNvPicPr preferRelativeResize="0"/>
          <p:nvPr/>
        </p:nvPicPr>
        <p:blipFill rotWithShape="1">
          <a:blip r:embed="rId5">
            <a:alphaModFix/>
          </a:blip>
          <a:srcRect/>
          <a:stretch/>
        </p:blipFill>
        <p:spPr>
          <a:xfrm>
            <a:off x="8005636" y="0"/>
            <a:ext cx="4214813" cy="685800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2_Blank">
  <p:cSld name="2_Blank">
    <p:spTree>
      <p:nvGrpSpPr>
        <p:cNvPr id="1" name="Shape 194"/>
        <p:cNvGrpSpPr/>
        <p:nvPr/>
      </p:nvGrpSpPr>
      <p:grpSpPr>
        <a:xfrm>
          <a:off x="0" y="0"/>
          <a:ext cx="0" cy="0"/>
          <a:chOff x="0" y="0"/>
          <a:chExt cx="0" cy="0"/>
        </a:xfrm>
      </p:grpSpPr>
      <p:pic>
        <p:nvPicPr>
          <p:cNvPr id="195" name="Google Shape;195;p40"/>
          <p:cNvPicPr preferRelativeResize="0"/>
          <p:nvPr/>
        </p:nvPicPr>
        <p:blipFill rotWithShape="1">
          <a:blip r:embed="rId2">
            <a:alphaModFix/>
          </a:blip>
          <a:srcRect/>
          <a:stretch/>
        </p:blipFill>
        <p:spPr>
          <a:xfrm>
            <a:off x="1488" y="0"/>
            <a:ext cx="12189023" cy="6858000"/>
          </a:xfrm>
          <a:prstGeom prst="rect">
            <a:avLst/>
          </a:prstGeom>
          <a:noFill/>
          <a:ln>
            <a:noFill/>
          </a:ln>
        </p:spPr>
      </p:pic>
      <p:pic>
        <p:nvPicPr>
          <p:cNvPr id="196" name="Google Shape;196;p40"/>
          <p:cNvPicPr preferRelativeResize="0"/>
          <p:nvPr/>
        </p:nvPicPr>
        <p:blipFill rotWithShape="1">
          <a:blip r:embed="rId3">
            <a:alphaModFix/>
          </a:blip>
          <a:srcRect/>
          <a:stretch/>
        </p:blipFill>
        <p:spPr>
          <a:xfrm>
            <a:off x="838201" y="5848996"/>
            <a:ext cx="3330844" cy="688409"/>
          </a:xfrm>
          <a:prstGeom prst="rect">
            <a:avLst/>
          </a:prstGeom>
          <a:noFill/>
          <a:ln>
            <a:noFill/>
          </a:ln>
        </p:spPr>
      </p:pic>
      <p:sp>
        <p:nvSpPr>
          <p:cNvPr id="197" name="Google Shape;197;p40"/>
          <p:cNvSpPr/>
          <p:nvPr/>
        </p:nvSpPr>
        <p:spPr>
          <a:xfrm>
            <a:off x="6191373" y="1418607"/>
            <a:ext cx="4675200" cy="4093800"/>
          </a:xfrm>
          <a:prstGeom prst="rect">
            <a:avLst/>
          </a:prstGeom>
          <a:solidFill>
            <a:schemeClr val="accent1">
              <a:alpha val="89800"/>
            </a:schemeClr>
          </a:solidFill>
          <a:ln w="12700" cap="flat" cmpd="sng">
            <a:solidFill>
              <a:srgbClr val="7C032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8" name="Google Shape;198;p40"/>
          <p:cNvSpPr txBox="1">
            <a:spLocks noGrp="1"/>
          </p:cNvSpPr>
          <p:nvPr>
            <p:ph type="body" idx="1"/>
          </p:nvPr>
        </p:nvSpPr>
        <p:spPr>
          <a:xfrm>
            <a:off x="6483883" y="1748531"/>
            <a:ext cx="4141500" cy="3536700"/>
          </a:xfrm>
          <a:prstGeom prst="rect">
            <a:avLst/>
          </a:prstGeom>
          <a:noFill/>
          <a:ln>
            <a:noFill/>
          </a:ln>
        </p:spPr>
        <p:txBody>
          <a:bodyPr spcFirstLastPara="1" wrap="square" lIns="91425" tIns="45700" rIns="91425" bIns="45700" anchor="t" anchorCtr="0">
            <a:noAutofit/>
          </a:bodyPr>
          <a:lstStyle>
            <a:lvl1pPr marL="457200" lvl="0" indent="-406400" algn="l" rtl="0">
              <a:lnSpc>
                <a:spcPct val="90000"/>
              </a:lnSpc>
              <a:spcBef>
                <a:spcPts val="1000"/>
              </a:spcBef>
              <a:spcAft>
                <a:spcPts val="0"/>
              </a:spcAft>
              <a:buClr>
                <a:schemeClr val="lt1"/>
              </a:buClr>
              <a:buSzPts val="2800"/>
              <a:buChar char="•"/>
              <a:defRPr>
                <a:solidFill>
                  <a:schemeClr val="lt1"/>
                </a:solidFill>
              </a:defRPr>
            </a:lvl1pPr>
            <a:lvl2pPr marL="914400" lvl="1" indent="-381000" algn="l" rtl="0">
              <a:lnSpc>
                <a:spcPct val="90000"/>
              </a:lnSpc>
              <a:spcBef>
                <a:spcPts val="500"/>
              </a:spcBef>
              <a:spcAft>
                <a:spcPts val="0"/>
              </a:spcAft>
              <a:buClr>
                <a:schemeClr val="lt1"/>
              </a:buClr>
              <a:buSzPts val="2400"/>
              <a:buChar char="•"/>
              <a:defRPr>
                <a:solidFill>
                  <a:schemeClr val="lt1"/>
                </a:solidFill>
              </a:defRPr>
            </a:lvl2pPr>
            <a:lvl3pPr marL="1371600" lvl="2" indent="-355600" algn="l" rtl="0">
              <a:lnSpc>
                <a:spcPct val="90000"/>
              </a:lnSpc>
              <a:spcBef>
                <a:spcPts val="500"/>
              </a:spcBef>
              <a:spcAft>
                <a:spcPts val="0"/>
              </a:spcAft>
              <a:buClr>
                <a:schemeClr val="lt1"/>
              </a:buClr>
              <a:buSzPts val="2000"/>
              <a:buChar char="•"/>
              <a:defRPr>
                <a:solidFill>
                  <a:schemeClr val="lt1"/>
                </a:solidFill>
              </a:defRPr>
            </a:lvl3pPr>
            <a:lvl4pPr marL="1828800" lvl="3" indent="-342900" algn="l" rtl="0">
              <a:lnSpc>
                <a:spcPct val="90000"/>
              </a:lnSpc>
              <a:spcBef>
                <a:spcPts val="500"/>
              </a:spcBef>
              <a:spcAft>
                <a:spcPts val="0"/>
              </a:spcAft>
              <a:buClr>
                <a:schemeClr val="lt1"/>
              </a:buClr>
              <a:buSzPts val="1800"/>
              <a:buChar char="•"/>
              <a:defRPr>
                <a:solidFill>
                  <a:schemeClr val="lt1"/>
                </a:solidFill>
              </a:defRPr>
            </a:lvl4pPr>
            <a:lvl5pPr marL="2286000" marR="0" lvl="4" indent="-228600" algn="l" rtl="0">
              <a:lnSpc>
                <a:spcPct val="90000"/>
              </a:lnSpc>
              <a:spcBef>
                <a:spcPts val="500"/>
              </a:spcBef>
              <a:spcAft>
                <a:spcPts val="0"/>
              </a:spcAft>
              <a:buClr>
                <a:schemeClr val="lt1"/>
              </a:buClr>
              <a:buSzPts val="1800"/>
              <a:buFont typeface="Arial"/>
              <a:buNone/>
              <a:defRPr>
                <a:solidFill>
                  <a:schemeClr val="lt1"/>
                </a:solidFill>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99"/>
        <p:cNvGrpSpPr/>
        <p:nvPr/>
      </p:nvGrpSpPr>
      <p:grpSpPr>
        <a:xfrm>
          <a:off x="0" y="0"/>
          <a:ext cx="0" cy="0"/>
          <a:chOff x="0" y="0"/>
          <a:chExt cx="0" cy="0"/>
        </a:xfrm>
      </p:grpSpPr>
      <p:pic>
        <p:nvPicPr>
          <p:cNvPr id="200" name="Google Shape;200;p41"/>
          <p:cNvPicPr preferRelativeResize="0"/>
          <p:nvPr/>
        </p:nvPicPr>
        <p:blipFill rotWithShape="1">
          <a:blip r:embed="rId2">
            <a:alphaModFix/>
          </a:blip>
          <a:srcRect/>
          <a:stretch/>
        </p:blipFill>
        <p:spPr>
          <a:xfrm>
            <a:off x="1046" y="0"/>
            <a:ext cx="12189907" cy="6858000"/>
          </a:xfrm>
          <a:prstGeom prst="rect">
            <a:avLst/>
          </a:prstGeom>
          <a:noFill/>
          <a:ln>
            <a:noFill/>
          </a:ln>
        </p:spPr>
      </p:pic>
      <p:pic>
        <p:nvPicPr>
          <p:cNvPr id="201" name="Google Shape;201;p41"/>
          <p:cNvPicPr preferRelativeResize="0"/>
          <p:nvPr/>
        </p:nvPicPr>
        <p:blipFill rotWithShape="1">
          <a:blip r:embed="rId3">
            <a:alphaModFix/>
          </a:blip>
          <a:srcRect/>
          <a:stretch/>
        </p:blipFill>
        <p:spPr>
          <a:xfrm>
            <a:off x="838201" y="5848996"/>
            <a:ext cx="3330844" cy="68841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Blank">
  <p:cSld name="1_Blank">
    <p:spTree>
      <p:nvGrpSpPr>
        <p:cNvPr id="1" name="Shape 202"/>
        <p:cNvGrpSpPr/>
        <p:nvPr/>
      </p:nvGrpSpPr>
      <p:grpSpPr>
        <a:xfrm>
          <a:off x="0" y="0"/>
          <a:ext cx="0" cy="0"/>
          <a:chOff x="0" y="0"/>
          <a:chExt cx="0" cy="0"/>
        </a:xfrm>
      </p:grpSpPr>
      <p:pic>
        <p:nvPicPr>
          <p:cNvPr id="203" name="Google Shape;203;p42"/>
          <p:cNvPicPr preferRelativeResize="0"/>
          <p:nvPr/>
        </p:nvPicPr>
        <p:blipFill rotWithShape="1">
          <a:blip r:embed="rId2">
            <a:alphaModFix/>
          </a:blip>
          <a:srcRect/>
          <a:stretch/>
        </p:blipFill>
        <p:spPr>
          <a:xfrm>
            <a:off x="1046" y="0"/>
            <a:ext cx="12189907" cy="6858000"/>
          </a:xfrm>
          <a:prstGeom prst="rect">
            <a:avLst/>
          </a:prstGeom>
          <a:noFill/>
          <a:ln>
            <a:noFill/>
          </a:ln>
        </p:spPr>
      </p:pic>
      <p:pic>
        <p:nvPicPr>
          <p:cNvPr id="204" name="Google Shape;204;p42"/>
          <p:cNvPicPr preferRelativeResize="0"/>
          <p:nvPr/>
        </p:nvPicPr>
        <p:blipFill rotWithShape="1">
          <a:blip r:embed="rId3">
            <a:alphaModFix/>
          </a:blip>
          <a:srcRect/>
          <a:stretch/>
        </p:blipFill>
        <p:spPr>
          <a:xfrm>
            <a:off x="838201" y="5848996"/>
            <a:ext cx="3330844" cy="68841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115"/>
        <p:cNvGrpSpPr/>
        <p:nvPr/>
      </p:nvGrpSpPr>
      <p:grpSpPr>
        <a:xfrm>
          <a:off x="0" y="0"/>
          <a:ext cx="0" cy="0"/>
          <a:chOff x="0" y="0"/>
          <a:chExt cx="0" cy="0"/>
        </a:xfrm>
      </p:grpSpPr>
      <p:pic>
        <p:nvPicPr>
          <p:cNvPr id="116" name="Google Shape;116;p24"/>
          <p:cNvPicPr preferRelativeResize="0"/>
          <p:nvPr/>
        </p:nvPicPr>
        <p:blipFill rotWithShape="1">
          <a:blip r:embed="rId2">
            <a:alphaModFix/>
          </a:blip>
          <a:srcRect/>
          <a:stretch/>
        </p:blipFill>
        <p:spPr>
          <a:xfrm>
            <a:off x="1046" y="0"/>
            <a:ext cx="12189907" cy="6858000"/>
          </a:xfrm>
          <a:prstGeom prst="rect">
            <a:avLst/>
          </a:prstGeom>
          <a:noFill/>
          <a:ln>
            <a:noFill/>
          </a:ln>
        </p:spPr>
      </p:pic>
      <p:sp>
        <p:nvSpPr>
          <p:cNvPr id="117" name="Google Shape;117;p24"/>
          <p:cNvSpPr txBox="1">
            <a:spLocks noGrp="1"/>
          </p:cNvSpPr>
          <p:nvPr>
            <p:ph type="ctrTitle"/>
          </p:nvPr>
        </p:nvSpPr>
        <p:spPr>
          <a:xfrm>
            <a:off x="857573" y="2462981"/>
            <a:ext cx="8493000" cy="1614300"/>
          </a:xfrm>
          <a:prstGeom prst="rect">
            <a:avLst/>
          </a:prstGeom>
          <a:noFill/>
          <a:ln>
            <a:noFill/>
          </a:ln>
        </p:spPr>
        <p:txBody>
          <a:bodyPr spcFirstLastPara="1" wrap="square" lIns="91425" tIns="45700" rIns="91425" bIns="45700" anchor="t" anchorCtr="0">
            <a:noAutofit/>
          </a:bodyPr>
          <a:lstStyle>
            <a:lvl1pPr lvl="0" algn="l" rtl="0">
              <a:lnSpc>
                <a:spcPct val="90000"/>
              </a:lnSpc>
              <a:spcBef>
                <a:spcPts val="0"/>
              </a:spcBef>
              <a:spcAft>
                <a:spcPts val="0"/>
              </a:spcAft>
              <a:buClr>
                <a:srgbClr val="93142F"/>
              </a:buClr>
              <a:buSzPts val="4800"/>
              <a:buFont typeface="Rockwell"/>
              <a:buNone/>
              <a:defRPr sz="4800">
                <a:solidFill>
                  <a:srgbClr val="93142F"/>
                </a:solidFill>
                <a:latin typeface="Rockwell"/>
                <a:ea typeface="Rockwell"/>
                <a:cs typeface="Rockwell"/>
                <a:sym typeface="Rockwe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8" name="Google Shape;118;p24"/>
          <p:cNvSpPr txBox="1">
            <a:spLocks noGrp="1"/>
          </p:cNvSpPr>
          <p:nvPr>
            <p:ph type="subTitle" idx="1"/>
          </p:nvPr>
        </p:nvSpPr>
        <p:spPr>
          <a:xfrm>
            <a:off x="857573" y="4215971"/>
            <a:ext cx="5667300" cy="644400"/>
          </a:xfrm>
          <a:prstGeom prst="rect">
            <a:avLst/>
          </a:prstGeom>
          <a:noFill/>
          <a:ln>
            <a:noFill/>
          </a:ln>
        </p:spPr>
        <p:txBody>
          <a:bodyPr spcFirstLastPara="1" wrap="square" lIns="91425" tIns="45700" rIns="91425" bIns="45700" anchor="t" anchorCtr="0">
            <a:noAutofit/>
          </a:bodyPr>
          <a:lstStyle>
            <a:lvl1pPr lvl="0" algn="l" rtl="0">
              <a:lnSpc>
                <a:spcPct val="90000"/>
              </a:lnSpc>
              <a:spcBef>
                <a:spcPts val="1000"/>
              </a:spcBef>
              <a:spcAft>
                <a:spcPts val="0"/>
              </a:spcAft>
              <a:buClr>
                <a:schemeClr val="dk1"/>
              </a:buClr>
              <a:buSzPts val="2400"/>
              <a:buNone/>
              <a:defRPr sz="2400">
                <a:solidFill>
                  <a:schemeClr val="dk1"/>
                </a:solidFill>
              </a:defRPr>
            </a:lvl1pPr>
            <a:lvl2pPr lvl="1" algn="ctr" rtl="0">
              <a:lnSpc>
                <a:spcPct val="90000"/>
              </a:lnSpc>
              <a:spcBef>
                <a:spcPts val="500"/>
              </a:spcBef>
              <a:spcAft>
                <a:spcPts val="0"/>
              </a:spcAft>
              <a:buClr>
                <a:schemeClr val="dk1"/>
              </a:buClr>
              <a:buSzPts val="2000"/>
              <a:buNone/>
              <a:defRPr sz="2000"/>
            </a:lvl2pPr>
            <a:lvl3pPr lvl="2" algn="ctr" rtl="0">
              <a:lnSpc>
                <a:spcPct val="90000"/>
              </a:lnSpc>
              <a:spcBef>
                <a:spcPts val="500"/>
              </a:spcBef>
              <a:spcAft>
                <a:spcPts val="0"/>
              </a:spcAft>
              <a:buClr>
                <a:schemeClr val="dk1"/>
              </a:buClr>
              <a:buSzPts val="1800"/>
              <a:buNone/>
              <a:defRPr sz="1800"/>
            </a:lvl3pPr>
            <a:lvl4pPr lvl="3" algn="ctr" rtl="0">
              <a:lnSpc>
                <a:spcPct val="90000"/>
              </a:lnSpc>
              <a:spcBef>
                <a:spcPts val="500"/>
              </a:spcBef>
              <a:spcAft>
                <a:spcPts val="0"/>
              </a:spcAft>
              <a:buClr>
                <a:schemeClr val="dk1"/>
              </a:buClr>
              <a:buSzPts val="1600"/>
              <a:buNone/>
              <a:defRPr sz="1600"/>
            </a:lvl4pPr>
            <a:lvl5pPr lvl="4" algn="ctr" rtl="0">
              <a:lnSpc>
                <a:spcPct val="90000"/>
              </a:lnSpc>
              <a:spcBef>
                <a:spcPts val="500"/>
              </a:spcBef>
              <a:spcAft>
                <a:spcPts val="0"/>
              </a:spcAft>
              <a:buClr>
                <a:schemeClr val="dk1"/>
              </a:buClr>
              <a:buSzPts val="1600"/>
              <a:buNone/>
              <a:defRPr sz="1600"/>
            </a:lvl5pPr>
            <a:lvl6pPr lvl="5" algn="ctr" rtl="0">
              <a:lnSpc>
                <a:spcPct val="90000"/>
              </a:lnSpc>
              <a:spcBef>
                <a:spcPts val="500"/>
              </a:spcBef>
              <a:spcAft>
                <a:spcPts val="0"/>
              </a:spcAft>
              <a:buClr>
                <a:schemeClr val="dk1"/>
              </a:buClr>
              <a:buSzPts val="1600"/>
              <a:buNone/>
              <a:defRPr sz="1600"/>
            </a:lvl6pPr>
            <a:lvl7pPr lvl="6" algn="ctr" rtl="0">
              <a:lnSpc>
                <a:spcPct val="90000"/>
              </a:lnSpc>
              <a:spcBef>
                <a:spcPts val="500"/>
              </a:spcBef>
              <a:spcAft>
                <a:spcPts val="0"/>
              </a:spcAft>
              <a:buClr>
                <a:schemeClr val="dk1"/>
              </a:buClr>
              <a:buSzPts val="1600"/>
              <a:buNone/>
              <a:defRPr sz="1600"/>
            </a:lvl7pPr>
            <a:lvl8pPr lvl="7" algn="ctr" rtl="0">
              <a:lnSpc>
                <a:spcPct val="90000"/>
              </a:lnSpc>
              <a:spcBef>
                <a:spcPts val="500"/>
              </a:spcBef>
              <a:spcAft>
                <a:spcPts val="0"/>
              </a:spcAft>
              <a:buClr>
                <a:schemeClr val="dk1"/>
              </a:buClr>
              <a:buSzPts val="1600"/>
              <a:buNone/>
              <a:defRPr sz="1600"/>
            </a:lvl8pPr>
            <a:lvl9pPr lvl="8" algn="ctr" rtl="0">
              <a:lnSpc>
                <a:spcPct val="90000"/>
              </a:lnSpc>
              <a:spcBef>
                <a:spcPts val="500"/>
              </a:spcBef>
              <a:spcAft>
                <a:spcPts val="0"/>
              </a:spcAft>
              <a:buClr>
                <a:schemeClr val="dk1"/>
              </a:buClr>
              <a:buSzPts val="1600"/>
              <a:buNone/>
              <a:defRPr sz="1600"/>
            </a:lvl9pPr>
          </a:lstStyle>
          <a:p>
            <a:endParaRPr/>
          </a:p>
        </p:txBody>
      </p:sp>
      <p:pic>
        <p:nvPicPr>
          <p:cNvPr id="119" name="Google Shape;119;p24"/>
          <p:cNvPicPr preferRelativeResize="0"/>
          <p:nvPr/>
        </p:nvPicPr>
        <p:blipFill rotWithShape="1">
          <a:blip r:embed="rId3">
            <a:alphaModFix/>
          </a:blip>
          <a:srcRect/>
          <a:stretch/>
        </p:blipFill>
        <p:spPr>
          <a:xfrm>
            <a:off x="857573" y="2151396"/>
            <a:ext cx="3163704" cy="17301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7_Title Slide">
  <p:cSld name="7_Title Slide">
    <p:spTree>
      <p:nvGrpSpPr>
        <p:cNvPr id="1" name="Shape 120"/>
        <p:cNvGrpSpPr/>
        <p:nvPr/>
      </p:nvGrpSpPr>
      <p:grpSpPr>
        <a:xfrm>
          <a:off x="0" y="0"/>
          <a:ext cx="0" cy="0"/>
          <a:chOff x="0" y="0"/>
          <a:chExt cx="0" cy="0"/>
        </a:xfrm>
      </p:grpSpPr>
      <p:pic>
        <p:nvPicPr>
          <p:cNvPr id="121" name="Google Shape;121;p25"/>
          <p:cNvPicPr preferRelativeResize="0"/>
          <p:nvPr/>
        </p:nvPicPr>
        <p:blipFill rotWithShape="1">
          <a:blip r:embed="rId2">
            <a:alphaModFix/>
          </a:blip>
          <a:srcRect/>
          <a:stretch/>
        </p:blipFill>
        <p:spPr>
          <a:xfrm>
            <a:off x="1488" y="0"/>
            <a:ext cx="12189023" cy="6858000"/>
          </a:xfrm>
          <a:prstGeom prst="rect">
            <a:avLst/>
          </a:prstGeom>
          <a:noFill/>
          <a:ln>
            <a:noFill/>
          </a:ln>
        </p:spPr>
      </p:pic>
      <p:sp>
        <p:nvSpPr>
          <p:cNvPr id="122" name="Google Shape;122;p25"/>
          <p:cNvSpPr txBox="1">
            <a:spLocks noGrp="1"/>
          </p:cNvSpPr>
          <p:nvPr>
            <p:ph type="ctrTitle"/>
          </p:nvPr>
        </p:nvSpPr>
        <p:spPr>
          <a:xfrm>
            <a:off x="857573" y="657413"/>
            <a:ext cx="5109300" cy="26265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lt1"/>
              </a:buClr>
              <a:buSzPts val="4800"/>
              <a:buFont typeface="Rockwell"/>
              <a:buNone/>
              <a:defRPr sz="4800">
                <a:solidFill>
                  <a:schemeClr val="lt1"/>
                </a:solidFill>
                <a:latin typeface="Rockwell"/>
                <a:ea typeface="Rockwell"/>
                <a:cs typeface="Rockwell"/>
                <a:sym typeface="Rockwe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3" name="Google Shape;123;p25"/>
          <p:cNvSpPr txBox="1">
            <a:spLocks noGrp="1"/>
          </p:cNvSpPr>
          <p:nvPr>
            <p:ph type="subTitle" idx="1"/>
          </p:nvPr>
        </p:nvSpPr>
        <p:spPr>
          <a:xfrm>
            <a:off x="857573" y="4410911"/>
            <a:ext cx="5667300" cy="644400"/>
          </a:xfrm>
          <a:prstGeom prst="rect">
            <a:avLst/>
          </a:prstGeom>
          <a:noFill/>
          <a:ln>
            <a:noFill/>
          </a:ln>
        </p:spPr>
        <p:txBody>
          <a:bodyPr spcFirstLastPara="1" wrap="square" lIns="91425" tIns="45700" rIns="91425" bIns="45700" anchor="t" anchorCtr="0">
            <a:noAutofit/>
          </a:bodyPr>
          <a:lstStyle>
            <a:lvl1pPr lvl="0" algn="l" rtl="0">
              <a:lnSpc>
                <a:spcPct val="90000"/>
              </a:lnSpc>
              <a:spcBef>
                <a:spcPts val="1000"/>
              </a:spcBef>
              <a:spcAft>
                <a:spcPts val="0"/>
              </a:spcAft>
              <a:buClr>
                <a:schemeClr val="lt1"/>
              </a:buClr>
              <a:buSzPts val="1800"/>
              <a:buNone/>
              <a:defRPr sz="1800">
                <a:solidFill>
                  <a:schemeClr val="lt1"/>
                </a:solidFill>
              </a:defRPr>
            </a:lvl1pPr>
            <a:lvl2pPr lvl="1" algn="ctr" rtl="0">
              <a:lnSpc>
                <a:spcPct val="90000"/>
              </a:lnSpc>
              <a:spcBef>
                <a:spcPts val="500"/>
              </a:spcBef>
              <a:spcAft>
                <a:spcPts val="0"/>
              </a:spcAft>
              <a:buClr>
                <a:schemeClr val="dk1"/>
              </a:buClr>
              <a:buSzPts val="2000"/>
              <a:buNone/>
              <a:defRPr sz="2000"/>
            </a:lvl2pPr>
            <a:lvl3pPr lvl="2" algn="ctr" rtl="0">
              <a:lnSpc>
                <a:spcPct val="90000"/>
              </a:lnSpc>
              <a:spcBef>
                <a:spcPts val="500"/>
              </a:spcBef>
              <a:spcAft>
                <a:spcPts val="0"/>
              </a:spcAft>
              <a:buClr>
                <a:schemeClr val="dk1"/>
              </a:buClr>
              <a:buSzPts val="1800"/>
              <a:buNone/>
              <a:defRPr sz="1800"/>
            </a:lvl3pPr>
            <a:lvl4pPr lvl="3" algn="ctr" rtl="0">
              <a:lnSpc>
                <a:spcPct val="90000"/>
              </a:lnSpc>
              <a:spcBef>
                <a:spcPts val="500"/>
              </a:spcBef>
              <a:spcAft>
                <a:spcPts val="0"/>
              </a:spcAft>
              <a:buClr>
                <a:schemeClr val="dk1"/>
              </a:buClr>
              <a:buSzPts val="1600"/>
              <a:buNone/>
              <a:defRPr sz="1600"/>
            </a:lvl4pPr>
            <a:lvl5pPr lvl="4" algn="ctr" rtl="0">
              <a:lnSpc>
                <a:spcPct val="90000"/>
              </a:lnSpc>
              <a:spcBef>
                <a:spcPts val="500"/>
              </a:spcBef>
              <a:spcAft>
                <a:spcPts val="0"/>
              </a:spcAft>
              <a:buClr>
                <a:schemeClr val="dk1"/>
              </a:buClr>
              <a:buSzPts val="1600"/>
              <a:buNone/>
              <a:defRPr sz="1600"/>
            </a:lvl5pPr>
            <a:lvl6pPr lvl="5" algn="ctr" rtl="0">
              <a:lnSpc>
                <a:spcPct val="90000"/>
              </a:lnSpc>
              <a:spcBef>
                <a:spcPts val="500"/>
              </a:spcBef>
              <a:spcAft>
                <a:spcPts val="0"/>
              </a:spcAft>
              <a:buClr>
                <a:schemeClr val="dk1"/>
              </a:buClr>
              <a:buSzPts val="1600"/>
              <a:buNone/>
              <a:defRPr sz="1600"/>
            </a:lvl6pPr>
            <a:lvl7pPr lvl="6" algn="ctr" rtl="0">
              <a:lnSpc>
                <a:spcPct val="90000"/>
              </a:lnSpc>
              <a:spcBef>
                <a:spcPts val="500"/>
              </a:spcBef>
              <a:spcAft>
                <a:spcPts val="0"/>
              </a:spcAft>
              <a:buClr>
                <a:schemeClr val="dk1"/>
              </a:buClr>
              <a:buSzPts val="1600"/>
              <a:buNone/>
              <a:defRPr sz="1600"/>
            </a:lvl7pPr>
            <a:lvl8pPr lvl="7" algn="ctr" rtl="0">
              <a:lnSpc>
                <a:spcPct val="90000"/>
              </a:lnSpc>
              <a:spcBef>
                <a:spcPts val="500"/>
              </a:spcBef>
              <a:spcAft>
                <a:spcPts val="0"/>
              </a:spcAft>
              <a:buClr>
                <a:schemeClr val="dk1"/>
              </a:buClr>
              <a:buSzPts val="1600"/>
              <a:buNone/>
              <a:defRPr sz="1600"/>
            </a:lvl8pPr>
            <a:lvl9pPr lvl="8" algn="ctr" rtl="0">
              <a:lnSpc>
                <a:spcPct val="90000"/>
              </a:lnSpc>
              <a:spcBef>
                <a:spcPts val="500"/>
              </a:spcBef>
              <a:spcAft>
                <a:spcPts val="0"/>
              </a:spcAft>
              <a:buClr>
                <a:schemeClr val="dk1"/>
              </a:buClr>
              <a:buSzPts val="1600"/>
              <a:buNone/>
              <a:defRPr sz="1600"/>
            </a:lvl9pPr>
          </a:lstStyle>
          <a:p>
            <a:endParaRPr/>
          </a:p>
        </p:txBody>
      </p:sp>
      <p:pic>
        <p:nvPicPr>
          <p:cNvPr id="124" name="Google Shape;124;p25"/>
          <p:cNvPicPr preferRelativeResize="0"/>
          <p:nvPr/>
        </p:nvPicPr>
        <p:blipFill rotWithShape="1">
          <a:blip r:embed="rId3">
            <a:alphaModFix/>
          </a:blip>
          <a:srcRect/>
          <a:stretch/>
        </p:blipFill>
        <p:spPr>
          <a:xfrm>
            <a:off x="857573" y="3429000"/>
            <a:ext cx="2587982" cy="83691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3_Title Slide">
  <p:cSld name="3_Title Slide">
    <p:spTree>
      <p:nvGrpSpPr>
        <p:cNvPr id="1" name="Shape 125"/>
        <p:cNvGrpSpPr/>
        <p:nvPr/>
      </p:nvGrpSpPr>
      <p:grpSpPr>
        <a:xfrm>
          <a:off x="0" y="0"/>
          <a:ext cx="0" cy="0"/>
          <a:chOff x="0" y="0"/>
          <a:chExt cx="0" cy="0"/>
        </a:xfrm>
      </p:grpSpPr>
      <p:pic>
        <p:nvPicPr>
          <p:cNvPr id="126" name="Google Shape;126;p26"/>
          <p:cNvPicPr preferRelativeResize="0"/>
          <p:nvPr/>
        </p:nvPicPr>
        <p:blipFill rotWithShape="1">
          <a:blip r:embed="rId2">
            <a:alphaModFix/>
          </a:blip>
          <a:srcRect/>
          <a:stretch/>
        </p:blipFill>
        <p:spPr>
          <a:xfrm>
            <a:off x="1046" y="0"/>
            <a:ext cx="12189907" cy="6858000"/>
          </a:xfrm>
          <a:prstGeom prst="rect">
            <a:avLst/>
          </a:prstGeom>
          <a:noFill/>
          <a:ln>
            <a:noFill/>
          </a:ln>
        </p:spPr>
      </p:pic>
      <p:sp>
        <p:nvSpPr>
          <p:cNvPr id="127" name="Google Shape;127;p26"/>
          <p:cNvSpPr txBox="1">
            <a:spLocks noGrp="1"/>
          </p:cNvSpPr>
          <p:nvPr>
            <p:ph type="ctrTitle"/>
          </p:nvPr>
        </p:nvSpPr>
        <p:spPr>
          <a:xfrm>
            <a:off x="857573" y="657414"/>
            <a:ext cx="5109300" cy="23877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lt1"/>
              </a:buClr>
              <a:buSzPts val="4800"/>
              <a:buFont typeface="Rockwell"/>
              <a:buNone/>
              <a:defRPr sz="4800">
                <a:solidFill>
                  <a:schemeClr val="lt1"/>
                </a:solidFill>
                <a:latin typeface="Rockwell"/>
                <a:ea typeface="Rockwell"/>
                <a:cs typeface="Rockwell"/>
                <a:sym typeface="Rockwe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8" name="Google Shape;128;p26"/>
          <p:cNvSpPr txBox="1">
            <a:spLocks noGrp="1"/>
          </p:cNvSpPr>
          <p:nvPr>
            <p:ph type="subTitle" idx="1"/>
          </p:nvPr>
        </p:nvSpPr>
        <p:spPr>
          <a:xfrm>
            <a:off x="857573" y="3183584"/>
            <a:ext cx="5667300" cy="644400"/>
          </a:xfrm>
          <a:prstGeom prst="rect">
            <a:avLst/>
          </a:prstGeom>
          <a:noFill/>
          <a:ln>
            <a:noFill/>
          </a:ln>
        </p:spPr>
        <p:txBody>
          <a:bodyPr spcFirstLastPara="1" wrap="square" lIns="91425" tIns="45700" rIns="91425" bIns="45700" anchor="t" anchorCtr="0">
            <a:noAutofit/>
          </a:bodyPr>
          <a:lstStyle>
            <a:lvl1pPr lvl="0" algn="l" rtl="0">
              <a:lnSpc>
                <a:spcPct val="90000"/>
              </a:lnSpc>
              <a:spcBef>
                <a:spcPts val="1000"/>
              </a:spcBef>
              <a:spcAft>
                <a:spcPts val="0"/>
              </a:spcAft>
              <a:buClr>
                <a:schemeClr val="lt1"/>
              </a:buClr>
              <a:buSzPts val="2400"/>
              <a:buNone/>
              <a:defRPr sz="2400">
                <a:solidFill>
                  <a:schemeClr val="lt1"/>
                </a:solidFill>
              </a:defRPr>
            </a:lvl1pPr>
            <a:lvl2pPr lvl="1" algn="ctr" rtl="0">
              <a:lnSpc>
                <a:spcPct val="90000"/>
              </a:lnSpc>
              <a:spcBef>
                <a:spcPts val="500"/>
              </a:spcBef>
              <a:spcAft>
                <a:spcPts val="0"/>
              </a:spcAft>
              <a:buClr>
                <a:schemeClr val="dk1"/>
              </a:buClr>
              <a:buSzPts val="2000"/>
              <a:buNone/>
              <a:defRPr sz="2000"/>
            </a:lvl2pPr>
            <a:lvl3pPr lvl="2" algn="ctr" rtl="0">
              <a:lnSpc>
                <a:spcPct val="90000"/>
              </a:lnSpc>
              <a:spcBef>
                <a:spcPts val="500"/>
              </a:spcBef>
              <a:spcAft>
                <a:spcPts val="0"/>
              </a:spcAft>
              <a:buClr>
                <a:schemeClr val="dk1"/>
              </a:buClr>
              <a:buSzPts val="1800"/>
              <a:buNone/>
              <a:defRPr sz="1800"/>
            </a:lvl3pPr>
            <a:lvl4pPr lvl="3" algn="ctr" rtl="0">
              <a:lnSpc>
                <a:spcPct val="90000"/>
              </a:lnSpc>
              <a:spcBef>
                <a:spcPts val="500"/>
              </a:spcBef>
              <a:spcAft>
                <a:spcPts val="0"/>
              </a:spcAft>
              <a:buClr>
                <a:schemeClr val="dk1"/>
              </a:buClr>
              <a:buSzPts val="1600"/>
              <a:buNone/>
              <a:defRPr sz="1600"/>
            </a:lvl4pPr>
            <a:lvl5pPr lvl="4" algn="ctr" rtl="0">
              <a:lnSpc>
                <a:spcPct val="90000"/>
              </a:lnSpc>
              <a:spcBef>
                <a:spcPts val="500"/>
              </a:spcBef>
              <a:spcAft>
                <a:spcPts val="0"/>
              </a:spcAft>
              <a:buClr>
                <a:schemeClr val="dk1"/>
              </a:buClr>
              <a:buSzPts val="1600"/>
              <a:buNone/>
              <a:defRPr sz="1600"/>
            </a:lvl5pPr>
            <a:lvl6pPr lvl="5" algn="ctr" rtl="0">
              <a:lnSpc>
                <a:spcPct val="90000"/>
              </a:lnSpc>
              <a:spcBef>
                <a:spcPts val="500"/>
              </a:spcBef>
              <a:spcAft>
                <a:spcPts val="0"/>
              </a:spcAft>
              <a:buClr>
                <a:schemeClr val="dk1"/>
              </a:buClr>
              <a:buSzPts val="1600"/>
              <a:buNone/>
              <a:defRPr sz="1600"/>
            </a:lvl6pPr>
            <a:lvl7pPr lvl="6" algn="ctr" rtl="0">
              <a:lnSpc>
                <a:spcPct val="90000"/>
              </a:lnSpc>
              <a:spcBef>
                <a:spcPts val="500"/>
              </a:spcBef>
              <a:spcAft>
                <a:spcPts val="0"/>
              </a:spcAft>
              <a:buClr>
                <a:schemeClr val="dk1"/>
              </a:buClr>
              <a:buSzPts val="1600"/>
              <a:buNone/>
              <a:defRPr sz="1600"/>
            </a:lvl7pPr>
            <a:lvl8pPr lvl="7" algn="ctr" rtl="0">
              <a:lnSpc>
                <a:spcPct val="90000"/>
              </a:lnSpc>
              <a:spcBef>
                <a:spcPts val="500"/>
              </a:spcBef>
              <a:spcAft>
                <a:spcPts val="0"/>
              </a:spcAft>
              <a:buClr>
                <a:schemeClr val="dk1"/>
              </a:buClr>
              <a:buSzPts val="1600"/>
              <a:buNone/>
              <a:defRPr sz="1600"/>
            </a:lvl8pPr>
            <a:lvl9pPr lvl="8" algn="ctr" rtl="0">
              <a:lnSpc>
                <a:spcPct val="90000"/>
              </a:lnSpc>
              <a:spcBef>
                <a:spcPts val="500"/>
              </a:spcBef>
              <a:spcAft>
                <a:spcPts val="0"/>
              </a:spcAft>
              <a:buClr>
                <a:schemeClr val="dk1"/>
              </a:buClr>
              <a:buSzPts val="1600"/>
              <a:buNone/>
              <a:defRPr sz="1600"/>
            </a:lvl9pPr>
          </a:lstStyle>
          <a:p>
            <a:endParaRPr/>
          </a:p>
        </p:txBody>
      </p:sp>
      <p:pic>
        <p:nvPicPr>
          <p:cNvPr id="129" name="Google Shape;129;p26"/>
          <p:cNvPicPr preferRelativeResize="0"/>
          <p:nvPr/>
        </p:nvPicPr>
        <p:blipFill rotWithShape="1">
          <a:blip r:embed="rId3">
            <a:alphaModFix/>
          </a:blip>
          <a:srcRect/>
          <a:stretch/>
        </p:blipFill>
        <p:spPr>
          <a:xfrm>
            <a:off x="857573" y="4200040"/>
            <a:ext cx="2587982" cy="83691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4_Title Slide">
  <p:cSld name="4_Title Slide">
    <p:spTree>
      <p:nvGrpSpPr>
        <p:cNvPr id="1" name="Shape 130"/>
        <p:cNvGrpSpPr/>
        <p:nvPr/>
      </p:nvGrpSpPr>
      <p:grpSpPr>
        <a:xfrm>
          <a:off x="0" y="0"/>
          <a:ext cx="0" cy="0"/>
          <a:chOff x="0" y="0"/>
          <a:chExt cx="0" cy="0"/>
        </a:xfrm>
      </p:grpSpPr>
      <p:pic>
        <p:nvPicPr>
          <p:cNvPr id="131" name="Google Shape;131;p27"/>
          <p:cNvPicPr preferRelativeResize="0"/>
          <p:nvPr/>
        </p:nvPicPr>
        <p:blipFill rotWithShape="1">
          <a:blip r:embed="rId2">
            <a:alphaModFix/>
          </a:blip>
          <a:srcRect/>
          <a:stretch/>
        </p:blipFill>
        <p:spPr>
          <a:xfrm>
            <a:off x="1046" y="0"/>
            <a:ext cx="12189907" cy="6858000"/>
          </a:xfrm>
          <a:prstGeom prst="rect">
            <a:avLst/>
          </a:prstGeom>
          <a:noFill/>
          <a:ln>
            <a:noFill/>
          </a:ln>
        </p:spPr>
      </p:pic>
      <p:sp>
        <p:nvSpPr>
          <p:cNvPr id="132" name="Google Shape;132;p27"/>
          <p:cNvSpPr txBox="1">
            <a:spLocks noGrp="1"/>
          </p:cNvSpPr>
          <p:nvPr>
            <p:ph type="ctrTitle"/>
          </p:nvPr>
        </p:nvSpPr>
        <p:spPr>
          <a:xfrm>
            <a:off x="857573" y="657414"/>
            <a:ext cx="5109300" cy="23877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lt1"/>
              </a:buClr>
              <a:buSzPts val="4800"/>
              <a:buFont typeface="Rockwell"/>
              <a:buNone/>
              <a:defRPr sz="4800">
                <a:solidFill>
                  <a:schemeClr val="lt1"/>
                </a:solidFill>
                <a:latin typeface="Rockwell"/>
                <a:ea typeface="Rockwell"/>
                <a:cs typeface="Rockwell"/>
                <a:sym typeface="Rockwe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3" name="Google Shape;133;p27"/>
          <p:cNvSpPr txBox="1">
            <a:spLocks noGrp="1"/>
          </p:cNvSpPr>
          <p:nvPr>
            <p:ph type="subTitle" idx="1"/>
          </p:nvPr>
        </p:nvSpPr>
        <p:spPr>
          <a:xfrm>
            <a:off x="857573" y="3183584"/>
            <a:ext cx="5667300" cy="644400"/>
          </a:xfrm>
          <a:prstGeom prst="rect">
            <a:avLst/>
          </a:prstGeom>
          <a:noFill/>
          <a:ln>
            <a:noFill/>
          </a:ln>
        </p:spPr>
        <p:txBody>
          <a:bodyPr spcFirstLastPara="1" wrap="square" lIns="91425" tIns="45700" rIns="91425" bIns="45700" anchor="t" anchorCtr="0">
            <a:noAutofit/>
          </a:bodyPr>
          <a:lstStyle>
            <a:lvl1pPr lvl="0" algn="l" rtl="0">
              <a:lnSpc>
                <a:spcPct val="90000"/>
              </a:lnSpc>
              <a:spcBef>
                <a:spcPts val="1000"/>
              </a:spcBef>
              <a:spcAft>
                <a:spcPts val="0"/>
              </a:spcAft>
              <a:buClr>
                <a:schemeClr val="lt1"/>
              </a:buClr>
              <a:buSzPts val="2400"/>
              <a:buNone/>
              <a:defRPr sz="2400">
                <a:solidFill>
                  <a:schemeClr val="lt1"/>
                </a:solidFill>
              </a:defRPr>
            </a:lvl1pPr>
            <a:lvl2pPr lvl="1" algn="ctr" rtl="0">
              <a:lnSpc>
                <a:spcPct val="90000"/>
              </a:lnSpc>
              <a:spcBef>
                <a:spcPts val="500"/>
              </a:spcBef>
              <a:spcAft>
                <a:spcPts val="0"/>
              </a:spcAft>
              <a:buClr>
                <a:schemeClr val="dk1"/>
              </a:buClr>
              <a:buSzPts val="2000"/>
              <a:buNone/>
              <a:defRPr sz="2000"/>
            </a:lvl2pPr>
            <a:lvl3pPr lvl="2" algn="ctr" rtl="0">
              <a:lnSpc>
                <a:spcPct val="90000"/>
              </a:lnSpc>
              <a:spcBef>
                <a:spcPts val="500"/>
              </a:spcBef>
              <a:spcAft>
                <a:spcPts val="0"/>
              </a:spcAft>
              <a:buClr>
                <a:schemeClr val="dk1"/>
              </a:buClr>
              <a:buSzPts val="1800"/>
              <a:buNone/>
              <a:defRPr sz="1800"/>
            </a:lvl3pPr>
            <a:lvl4pPr lvl="3" algn="ctr" rtl="0">
              <a:lnSpc>
                <a:spcPct val="90000"/>
              </a:lnSpc>
              <a:spcBef>
                <a:spcPts val="500"/>
              </a:spcBef>
              <a:spcAft>
                <a:spcPts val="0"/>
              </a:spcAft>
              <a:buClr>
                <a:schemeClr val="dk1"/>
              </a:buClr>
              <a:buSzPts val="1600"/>
              <a:buNone/>
              <a:defRPr sz="1600"/>
            </a:lvl4pPr>
            <a:lvl5pPr lvl="4" algn="ctr" rtl="0">
              <a:lnSpc>
                <a:spcPct val="90000"/>
              </a:lnSpc>
              <a:spcBef>
                <a:spcPts val="500"/>
              </a:spcBef>
              <a:spcAft>
                <a:spcPts val="0"/>
              </a:spcAft>
              <a:buClr>
                <a:schemeClr val="dk1"/>
              </a:buClr>
              <a:buSzPts val="1600"/>
              <a:buNone/>
              <a:defRPr sz="1600"/>
            </a:lvl5pPr>
            <a:lvl6pPr lvl="5" algn="ctr" rtl="0">
              <a:lnSpc>
                <a:spcPct val="90000"/>
              </a:lnSpc>
              <a:spcBef>
                <a:spcPts val="500"/>
              </a:spcBef>
              <a:spcAft>
                <a:spcPts val="0"/>
              </a:spcAft>
              <a:buClr>
                <a:schemeClr val="dk1"/>
              </a:buClr>
              <a:buSzPts val="1600"/>
              <a:buNone/>
              <a:defRPr sz="1600"/>
            </a:lvl6pPr>
            <a:lvl7pPr lvl="6" algn="ctr" rtl="0">
              <a:lnSpc>
                <a:spcPct val="90000"/>
              </a:lnSpc>
              <a:spcBef>
                <a:spcPts val="500"/>
              </a:spcBef>
              <a:spcAft>
                <a:spcPts val="0"/>
              </a:spcAft>
              <a:buClr>
                <a:schemeClr val="dk1"/>
              </a:buClr>
              <a:buSzPts val="1600"/>
              <a:buNone/>
              <a:defRPr sz="1600"/>
            </a:lvl7pPr>
            <a:lvl8pPr lvl="7" algn="ctr" rtl="0">
              <a:lnSpc>
                <a:spcPct val="90000"/>
              </a:lnSpc>
              <a:spcBef>
                <a:spcPts val="500"/>
              </a:spcBef>
              <a:spcAft>
                <a:spcPts val="0"/>
              </a:spcAft>
              <a:buClr>
                <a:schemeClr val="dk1"/>
              </a:buClr>
              <a:buSzPts val="1600"/>
              <a:buNone/>
              <a:defRPr sz="1600"/>
            </a:lvl8pPr>
            <a:lvl9pPr lvl="8" algn="ctr" rtl="0">
              <a:lnSpc>
                <a:spcPct val="90000"/>
              </a:lnSpc>
              <a:spcBef>
                <a:spcPts val="500"/>
              </a:spcBef>
              <a:spcAft>
                <a:spcPts val="0"/>
              </a:spcAft>
              <a:buClr>
                <a:schemeClr val="dk1"/>
              </a:buClr>
              <a:buSzPts val="1600"/>
              <a:buNone/>
              <a:defRPr sz="1600"/>
            </a:lvl9pPr>
          </a:lstStyle>
          <a:p>
            <a:endParaRPr/>
          </a:p>
        </p:txBody>
      </p:sp>
      <p:pic>
        <p:nvPicPr>
          <p:cNvPr id="134" name="Google Shape;134;p27"/>
          <p:cNvPicPr preferRelativeResize="0"/>
          <p:nvPr/>
        </p:nvPicPr>
        <p:blipFill rotWithShape="1">
          <a:blip r:embed="rId3">
            <a:alphaModFix/>
          </a:blip>
          <a:srcRect/>
          <a:stretch/>
        </p:blipFill>
        <p:spPr>
          <a:xfrm>
            <a:off x="857573" y="4200040"/>
            <a:ext cx="2587982" cy="83691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5_Title Slide">
  <p:cSld name="5_Title Slide">
    <p:spTree>
      <p:nvGrpSpPr>
        <p:cNvPr id="1" name="Shape 135"/>
        <p:cNvGrpSpPr/>
        <p:nvPr/>
      </p:nvGrpSpPr>
      <p:grpSpPr>
        <a:xfrm>
          <a:off x="0" y="0"/>
          <a:ext cx="0" cy="0"/>
          <a:chOff x="0" y="0"/>
          <a:chExt cx="0" cy="0"/>
        </a:xfrm>
      </p:grpSpPr>
      <p:pic>
        <p:nvPicPr>
          <p:cNvPr id="136" name="Google Shape;136;p28"/>
          <p:cNvPicPr preferRelativeResize="0"/>
          <p:nvPr/>
        </p:nvPicPr>
        <p:blipFill rotWithShape="1">
          <a:blip r:embed="rId2">
            <a:alphaModFix/>
          </a:blip>
          <a:srcRect/>
          <a:stretch/>
        </p:blipFill>
        <p:spPr>
          <a:xfrm>
            <a:off x="1488" y="0"/>
            <a:ext cx="12189023" cy="6858000"/>
          </a:xfrm>
          <a:prstGeom prst="rect">
            <a:avLst/>
          </a:prstGeom>
          <a:noFill/>
          <a:ln>
            <a:noFill/>
          </a:ln>
        </p:spPr>
      </p:pic>
      <p:sp>
        <p:nvSpPr>
          <p:cNvPr id="137" name="Google Shape;137;p28"/>
          <p:cNvSpPr txBox="1">
            <a:spLocks noGrp="1"/>
          </p:cNvSpPr>
          <p:nvPr>
            <p:ph type="ctrTitle"/>
          </p:nvPr>
        </p:nvSpPr>
        <p:spPr>
          <a:xfrm>
            <a:off x="857573" y="657414"/>
            <a:ext cx="5109300" cy="23877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lt1"/>
              </a:buClr>
              <a:buSzPts val="4800"/>
              <a:buFont typeface="Rockwell"/>
              <a:buNone/>
              <a:defRPr sz="4800">
                <a:solidFill>
                  <a:schemeClr val="lt1"/>
                </a:solidFill>
                <a:latin typeface="Rockwell"/>
                <a:ea typeface="Rockwell"/>
                <a:cs typeface="Rockwell"/>
                <a:sym typeface="Rockwe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8" name="Google Shape;138;p28"/>
          <p:cNvSpPr txBox="1">
            <a:spLocks noGrp="1"/>
          </p:cNvSpPr>
          <p:nvPr>
            <p:ph type="subTitle" idx="1"/>
          </p:nvPr>
        </p:nvSpPr>
        <p:spPr>
          <a:xfrm>
            <a:off x="857573" y="3183584"/>
            <a:ext cx="5667300" cy="644400"/>
          </a:xfrm>
          <a:prstGeom prst="rect">
            <a:avLst/>
          </a:prstGeom>
          <a:noFill/>
          <a:ln>
            <a:noFill/>
          </a:ln>
        </p:spPr>
        <p:txBody>
          <a:bodyPr spcFirstLastPara="1" wrap="square" lIns="91425" tIns="45700" rIns="91425" bIns="45700" anchor="t" anchorCtr="0">
            <a:noAutofit/>
          </a:bodyPr>
          <a:lstStyle>
            <a:lvl1pPr lvl="0" algn="l" rtl="0">
              <a:lnSpc>
                <a:spcPct val="90000"/>
              </a:lnSpc>
              <a:spcBef>
                <a:spcPts val="1000"/>
              </a:spcBef>
              <a:spcAft>
                <a:spcPts val="0"/>
              </a:spcAft>
              <a:buClr>
                <a:schemeClr val="lt1"/>
              </a:buClr>
              <a:buSzPts val="2400"/>
              <a:buNone/>
              <a:defRPr sz="2400">
                <a:solidFill>
                  <a:schemeClr val="lt1"/>
                </a:solidFill>
              </a:defRPr>
            </a:lvl1pPr>
            <a:lvl2pPr lvl="1" algn="ctr" rtl="0">
              <a:lnSpc>
                <a:spcPct val="90000"/>
              </a:lnSpc>
              <a:spcBef>
                <a:spcPts val="500"/>
              </a:spcBef>
              <a:spcAft>
                <a:spcPts val="0"/>
              </a:spcAft>
              <a:buClr>
                <a:schemeClr val="dk1"/>
              </a:buClr>
              <a:buSzPts val="2000"/>
              <a:buNone/>
              <a:defRPr sz="2000"/>
            </a:lvl2pPr>
            <a:lvl3pPr lvl="2" algn="ctr" rtl="0">
              <a:lnSpc>
                <a:spcPct val="90000"/>
              </a:lnSpc>
              <a:spcBef>
                <a:spcPts val="500"/>
              </a:spcBef>
              <a:spcAft>
                <a:spcPts val="0"/>
              </a:spcAft>
              <a:buClr>
                <a:schemeClr val="dk1"/>
              </a:buClr>
              <a:buSzPts val="1800"/>
              <a:buNone/>
              <a:defRPr sz="1800"/>
            </a:lvl3pPr>
            <a:lvl4pPr lvl="3" algn="ctr" rtl="0">
              <a:lnSpc>
                <a:spcPct val="90000"/>
              </a:lnSpc>
              <a:spcBef>
                <a:spcPts val="500"/>
              </a:spcBef>
              <a:spcAft>
                <a:spcPts val="0"/>
              </a:spcAft>
              <a:buClr>
                <a:schemeClr val="dk1"/>
              </a:buClr>
              <a:buSzPts val="1600"/>
              <a:buNone/>
              <a:defRPr sz="1600"/>
            </a:lvl4pPr>
            <a:lvl5pPr lvl="4" algn="ctr" rtl="0">
              <a:lnSpc>
                <a:spcPct val="90000"/>
              </a:lnSpc>
              <a:spcBef>
                <a:spcPts val="500"/>
              </a:spcBef>
              <a:spcAft>
                <a:spcPts val="0"/>
              </a:spcAft>
              <a:buClr>
                <a:schemeClr val="dk1"/>
              </a:buClr>
              <a:buSzPts val="1600"/>
              <a:buNone/>
              <a:defRPr sz="1600"/>
            </a:lvl5pPr>
            <a:lvl6pPr lvl="5" algn="ctr" rtl="0">
              <a:lnSpc>
                <a:spcPct val="90000"/>
              </a:lnSpc>
              <a:spcBef>
                <a:spcPts val="500"/>
              </a:spcBef>
              <a:spcAft>
                <a:spcPts val="0"/>
              </a:spcAft>
              <a:buClr>
                <a:schemeClr val="dk1"/>
              </a:buClr>
              <a:buSzPts val="1600"/>
              <a:buNone/>
              <a:defRPr sz="1600"/>
            </a:lvl6pPr>
            <a:lvl7pPr lvl="6" algn="ctr" rtl="0">
              <a:lnSpc>
                <a:spcPct val="90000"/>
              </a:lnSpc>
              <a:spcBef>
                <a:spcPts val="500"/>
              </a:spcBef>
              <a:spcAft>
                <a:spcPts val="0"/>
              </a:spcAft>
              <a:buClr>
                <a:schemeClr val="dk1"/>
              </a:buClr>
              <a:buSzPts val="1600"/>
              <a:buNone/>
              <a:defRPr sz="1600"/>
            </a:lvl7pPr>
            <a:lvl8pPr lvl="7" algn="ctr" rtl="0">
              <a:lnSpc>
                <a:spcPct val="90000"/>
              </a:lnSpc>
              <a:spcBef>
                <a:spcPts val="500"/>
              </a:spcBef>
              <a:spcAft>
                <a:spcPts val="0"/>
              </a:spcAft>
              <a:buClr>
                <a:schemeClr val="dk1"/>
              </a:buClr>
              <a:buSzPts val="1600"/>
              <a:buNone/>
              <a:defRPr sz="1600"/>
            </a:lvl8pPr>
            <a:lvl9pPr lvl="8" algn="ctr" rtl="0">
              <a:lnSpc>
                <a:spcPct val="90000"/>
              </a:lnSpc>
              <a:spcBef>
                <a:spcPts val="500"/>
              </a:spcBef>
              <a:spcAft>
                <a:spcPts val="0"/>
              </a:spcAft>
              <a:buClr>
                <a:schemeClr val="dk1"/>
              </a:buClr>
              <a:buSzPts val="1600"/>
              <a:buNone/>
              <a:defRPr sz="1600"/>
            </a:lvl9pPr>
          </a:lstStyle>
          <a:p>
            <a:endParaRPr/>
          </a:p>
        </p:txBody>
      </p:sp>
      <p:pic>
        <p:nvPicPr>
          <p:cNvPr id="139" name="Google Shape;139;p28"/>
          <p:cNvPicPr preferRelativeResize="0"/>
          <p:nvPr/>
        </p:nvPicPr>
        <p:blipFill rotWithShape="1">
          <a:blip r:embed="rId3">
            <a:alphaModFix/>
          </a:blip>
          <a:srcRect/>
          <a:stretch/>
        </p:blipFill>
        <p:spPr>
          <a:xfrm>
            <a:off x="857573" y="4200040"/>
            <a:ext cx="2587982" cy="83691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6_Title Slide">
  <p:cSld name="6_Title Slide">
    <p:spTree>
      <p:nvGrpSpPr>
        <p:cNvPr id="1" name="Shape 140"/>
        <p:cNvGrpSpPr/>
        <p:nvPr/>
      </p:nvGrpSpPr>
      <p:grpSpPr>
        <a:xfrm>
          <a:off x="0" y="0"/>
          <a:ext cx="0" cy="0"/>
          <a:chOff x="0" y="0"/>
          <a:chExt cx="0" cy="0"/>
        </a:xfrm>
      </p:grpSpPr>
      <p:pic>
        <p:nvPicPr>
          <p:cNvPr id="141" name="Google Shape;141;p29"/>
          <p:cNvPicPr preferRelativeResize="0"/>
          <p:nvPr/>
        </p:nvPicPr>
        <p:blipFill rotWithShape="1">
          <a:blip r:embed="rId2">
            <a:alphaModFix/>
          </a:blip>
          <a:srcRect/>
          <a:stretch/>
        </p:blipFill>
        <p:spPr>
          <a:xfrm>
            <a:off x="1488" y="0"/>
            <a:ext cx="12189023" cy="6857998"/>
          </a:xfrm>
          <a:prstGeom prst="rect">
            <a:avLst/>
          </a:prstGeom>
          <a:noFill/>
          <a:ln>
            <a:noFill/>
          </a:ln>
        </p:spPr>
      </p:pic>
      <p:sp>
        <p:nvSpPr>
          <p:cNvPr id="142" name="Google Shape;142;p29"/>
          <p:cNvSpPr txBox="1">
            <a:spLocks noGrp="1"/>
          </p:cNvSpPr>
          <p:nvPr>
            <p:ph type="ctrTitle"/>
          </p:nvPr>
        </p:nvSpPr>
        <p:spPr>
          <a:xfrm>
            <a:off x="857573" y="657414"/>
            <a:ext cx="5109300" cy="23877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lt1"/>
              </a:buClr>
              <a:buSzPts val="4800"/>
              <a:buFont typeface="Rockwell"/>
              <a:buNone/>
              <a:defRPr sz="4800">
                <a:solidFill>
                  <a:schemeClr val="lt1"/>
                </a:solidFill>
                <a:latin typeface="Rockwell"/>
                <a:ea typeface="Rockwell"/>
                <a:cs typeface="Rockwell"/>
                <a:sym typeface="Rockwe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3" name="Google Shape;143;p29"/>
          <p:cNvSpPr txBox="1">
            <a:spLocks noGrp="1"/>
          </p:cNvSpPr>
          <p:nvPr>
            <p:ph type="subTitle" idx="1"/>
          </p:nvPr>
        </p:nvSpPr>
        <p:spPr>
          <a:xfrm>
            <a:off x="857573" y="3183584"/>
            <a:ext cx="5667300" cy="644400"/>
          </a:xfrm>
          <a:prstGeom prst="rect">
            <a:avLst/>
          </a:prstGeom>
          <a:noFill/>
          <a:ln>
            <a:noFill/>
          </a:ln>
        </p:spPr>
        <p:txBody>
          <a:bodyPr spcFirstLastPara="1" wrap="square" lIns="91425" tIns="45700" rIns="91425" bIns="45700" anchor="t" anchorCtr="0">
            <a:noAutofit/>
          </a:bodyPr>
          <a:lstStyle>
            <a:lvl1pPr lvl="0" algn="l" rtl="0">
              <a:lnSpc>
                <a:spcPct val="90000"/>
              </a:lnSpc>
              <a:spcBef>
                <a:spcPts val="1000"/>
              </a:spcBef>
              <a:spcAft>
                <a:spcPts val="0"/>
              </a:spcAft>
              <a:buClr>
                <a:schemeClr val="lt1"/>
              </a:buClr>
              <a:buSzPts val="2400"/>
              <a:buNone/>
              <a:defRPr sz="2400">
                <a:solidFill>
                  <a:schemeClr val="lt1"/>
                </a:solidFill>
              </a:defRPr>
            </a:lvl1pPr>
            <a:lvl2pPr lvl="1" algn="ctr" rtl="0">
              <a:lnSpc>
                <a:spcPct val="90000"/>
              </a:lnSpc>
              <a:spcBef>
                <a:spcPts val="500"/>
              </a:spcBef>
              <a:spcAft>
                <a:spcPts val="0"/>
              </a:spcAft>
              <a:buClr>
                <a:schemeClr val="dk1"/>
              </a:buClr>
              <a:buSzPts val="2000"/>
              <a:buNone/>
              <a:defRPr sz="2000"/>
            </a:lvl2pPr>
            <a:lvl3pPr lvl="2" algn="ctr" rtl="0">
              <a:lnSpc>
                <a:spcPct val="90000"/>
              </a:lnSpc>
              <a:spcBef>
                <a:spcPts val="500"/>
              </a:spcBef>
              <a:spcAft>
                <a:spcPts val="0"/>
              </a:spcAft>
              <a:buClr>
                <a:schemeClr val="dk1"/>
              </a:buClr>
              <a:buSzPts val="1800"/>
              <a:buNone/>
              <a:defRPr sz="1800"/>
            </a:lvl3pPr>
            <a:lvl4pPr lvl="3" algn="ctr" rtl="0">
              <a:lnSpc>
                <a:spcPct val="90000"/>
              </a:lnSpc>
              <a:spcBef>
                <a:spcPts val="500"/>
              </a:spcBef>
              <a:spcAft>
                <a:spcPts val="0"/>
              </a:spcAft>
              <a:buClr>
                <a:schemeClr val="dk1"/>
              </a:buClr>
              <a:buSzPts val="1600"/>
              <a:buNone/>
              <a:defRPr sz="1600"/>
            </a:lvl4pPr>
            <a:lvl5pPr lvl="4" algn="ctr" rtl="0">
              <a:lnSpc>
                <a:spcPct val="90000"/>
              </a:lnSpc>
              <a:spcBef>
                <a:spcPts val="500"/>
              </a:spcBef>
              <a:spcAft>
                <a:spcPts val="0"/>
              </a:spcAft>
              <a:buClr>
                <a:schemeClr val="dk1"/>
              </a:buClr>
              <a:buSzPts val="1600"/>
              <a:buNone/>
              <a:defRPr sz="1600"/>
            </a:lvl5pPr>
            <a:lvl6pPr lvl="5" algn="ctr" rtl="0">
              <a:lnSpc>
                <a:spcPct val="90000"/>
              </a:lnSpc>
              <a:spcBef>
                <a:spcPts val="500"/>
              </a:spcBef>
              <a:spcAft>
                <a:spcPts val="0"/>
              </a:spcAft>
              <a:buClr>
                <a:schemeClr val="dk1"/>
              </a:buClr>
              <a:buSzPts val="1600"/>
              <a:buNone/>
              <a:defRPr sz="1600"/>
            </a:lvl6pPr>
            <a:lvl7pPr lvl="6" algn="ctr" rtl="0">
              <a:lnSpc>
                <a:spcPct val="90000"/>
              </a:lnSpc>
              <a:spcBef>
                <a:spcPts val="500"/>
              </a:spcBef>
              <a:spcAft>
                <a:spcPts val="0"/>
              </a:spcAft>
              <a:buClr>
                <a:schemeClr val="dk1"/>
              </a:buClr>
              <a:buSzPts val="1600"/>
              <a:buNone/>
              <a:defRPr sz="1600"/>
            </a:lvl7pPr>
            <a:lvl8pPr lvl="7" algn="ctr" rtl="0">
              <a:lnSpc>
                <a:spcPct val="90000"/>
              </a:lnSpc>
              <a:spcBef>
                <a:spcPts val="500"/>
              </a:spcBef>
              <a:spcAft>
                <a:spcPts val="0"/>
              </a:spcAft>
              <a:buClr>
                <a:schemeClr val="dk1"/>
              </a:buClr>
              <a:buSzPts val="1600"/>
              <a:buNone/>
              <a:defRPr sz="1600"/>
            </a:lvl8pPr>
            <a:lvl9pPr lvl="8" algn="ctr" rtl="0">
              <a:lnSpc>
                <a:spcPct val="90000"/>
              </a:lnSpc>
              <a:spcBef>
                <a:spcPts val="500"/>
              </a:spcBef>
              <a:spcAft>
                <a:spcPts val="0"/>
              </a:spcAft>
              <a:buClr>
                <a:schemeClr val="dk1"/>
              </a:buClr>
              <a:buSzPts val="1600"/>
              <a:buNone/>
              <a:defRPr sz="1600"/>
            </a:lvl9pPr>
          </a:lstStyle>
          <a:p>
            <a:endParaRPr/>
          </a:p>
        </p:txBody>
      </p:sp>
      <p:pic>
        <p:nvPicPr>
          <p:cNvPr id="144" name="Google Shape;144;p29"/>
          <p:cNvPicPr preferRelativeResize="0"/>
          <p:nvPr/>
        </p:nvPicPr>
        <p:blipFill rotWithShape="1">
          <a:blip r:embed="rId3">
            <a:alphaModFix/>
          </a:blip>
          <a:srcRect/>
          <a:stretch/>
        </p:blipFill>
        <p:spPr>
          <a:xfrm>
            <a:off x="857573" y="4200040"/>
            <a:ext cx="2587982" cy="83691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45"/>
        <p:cNvGrpSpPr/>
        <p:nvPr/>
      </p:nvGrpSpPr>
      <p:grpSpPr>
        <a:xfrm>
          <a:off x="0" y="0"/>
          <a:ext cx="0" cy="0"/>
          <a:chOff x="0" y="0"/>
          <a:chExt cx="0" cy="0"/>
        </a:xfrm>
      </p:grpSpPr>
      <p:pic>
        <p:nvPicPr>
          <p:cNvPr id="146" name="Google Shape;146;p30"/>
          <p:cNvPicPr preferRelativeResize="0"/>
          <p:nvPr/>
        </p:nvPicPr>
        <p:blipFill rotWithShape="1">
          <a:blip r:embed="rId2">
            <a:alphaModFix/>
          </a:blip>
          <a:srcRect/>
          <a:stretch/>
        </p:blipFill>
        <p:spPr>
          <a:xfrm>
            <a:off x="2977" y="0"/>
            <a:ext cx="12189023" cy="6858000"/>
          </a:xfrm>
          <a:prstGeom prst="rect">
            <a:avLst/>
          </a:prstGeom>
          <a:noFill/>
          <a:ln>
            <a:noFill/>
          </a:ln>
        </p:spPr>
      </p:pic>
      <p:sp>
        <p:nvSpPr>
          <p:cNvPr id="147" name="Google Shape;147;p30"/>
          <p:cNvSpPr txBox="1">
            <a:spLocks noGrp="1"/>
          </p:cNvSpPr>
          <p:nvPr>
            <p:ph type="ctrTitle"/>
          </p:nvPr>
        </p:nvSpPr>
        <p:spPr>
          <a:xfrm>
            <a:off x="857573" y="1689801"/>
            <a:ext cx="5109300" cy="23877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lt1"/>
              </a:buClr>
              <a:buSzPts val="4800"/>
              <a:buFont typeface="Rockwell"/>
              <a:buNone/>
              <a:defRPr sz="4800">
                <a:solidFill>
                  <a:schemeClr val="lt1"/>
                </a:solidFill>
                <a:latin typeface="Rockwell"/>
                <a:ea typeface="Rockwell"/>
                <a:cs typeface="Rockwell"/>
                <a:sym typeface="Rockwe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8" name="Google Shape;148;p30"/>
          <p:cNvSpPr txBox="1">
            <a:spLocks noGrp="1"/>
          </p:cNvSpPr>
          <p:nvPr>
            <p:ph type="subTitle" idx="1"/>
          </p:nvPr>
        </p:nvSpPr>
        <p:spPr>
          <a:xfrm>
            <a:off x="857573" y="4215971"/>
            <a:ext cx="5667300" cy="644400"/>
          </a:xfrm>
          <a:prstGeom prst="rect">
            <a:avLst/>
          </a:prstGeom>
          <a:noFill/>
          <a:ln>
            <a:noFill/>
          </a:ln>
        </p:spPr>
        <p:txBody>
          <a:bodyPr spcFirstLastPara="1" wrap="square" lIns="91425" tIns="45700" rIns="91425" bIns="45700" anchor="t" anchorCtr="0">
            <a:noAutofit/>
          </a:bodyPr>
          <a:lstStyle>
            <a:lvl1pPr lvl="0" algn="l" rtl="0">
              <a:lnSpc>
                <a:spcPct val="90000"/>
              </a:lnSpc>
              <a:spcBef>
                <a:spcPts val="1000"/>
              </a:spcBef>
              <a:spcAft>
                <a:spcPts val="0"/>
              </a:spcAft>
              <a:buClr>
                <a:schemeClr val="lt1"/>
              </a:buClr>
              <a:buSzPts val="2400"/>
              <a:buNone/>
              <a:defRPr sz="2400">
                <a:solidFill>
                  <a:schemeClr val="lt1"/>
                </a:solidFill>
              </a:defRPr>
            </a:lvl1pPr>
            <a:lvl2pPr lvl="1" algn="ctr" rtl="0">
              <a:lnSpc>
                <a:spcPct val="90000"/>
              </a:lnSpc>
              <a:spcBef>
                <a:spcPts val="500"/>
              </a:spcBef>
              <a:spcAft>
                <a:spcPts val="0"/>
              </a:spcAft>
              <a:buClr>
                <a:schemeClr val="dk1"/>
              </a:buClr>
              <a:buSzPts val="2000"/>
              <a:buNone/>
              <a:defRPr sz="2000"/>
            </a:lvl2pPr>
            <a:lvl3pPr lvl="2" algn="ctr" rtl="0">
              <a:lnSpc>
                <a:spcPct val="90000"/>
              </a:lnSpc>
              <a:spcBef>
                <a:spcPts val="500"/>
              </a:spcBef>
              <a:spcAft>
                <a:spcPts val="0"/>
              </a:spcAft>
              <a:buClr>
                <a:schemeClr val="dk1"/>
              </a:buClr>
              <a:buSzPts val="1800"/>
              <a:buNone/>
              <a:defRPr sz="1800"/>
            </a:lvl3pPr>
            <a:lvl4pPr lvl="3" algn="ctr" rtl="0">
              <a:lnSpc>
                <a:spcPct val="90000"/>
              </a:lnSpc>
              <a:spcBef>
                <a:spcPts val="500"/>
              </a:spcBef>
              <a:spcAft>
                <a:spcPts val="0"/>
              </a:spcAft>
              <a:buClr>
                <a:schemeClr val="dk1"/>
              </a:buClr>
              <a:buSzPts val="1600"/>
              <a:buNone/>
              <a:defRPr sz="1600"/>
            </a:lvl4pPr>
            <a:lvl5pPr lvl="4" algn="ctr" rtl="0">
              <a:lnSpc>
                <a:spcPct val="90000"/>
              </a:lnSpc>
              <a:spcBef>
                <a:spcPts val="500"/>
              </a:spcBef>
              <a:spcAft>
                <a:spcPts val="0"/>
              </a:spcAft>
              <a:buClr>
                <a:schemeClr val="dk1"/>
              </a:buClr>
              <a:buSzPts val="1600"/>
              <a:buNone/>
              <a:defRPr sz="1600"/>
            </a:lvl5pPr>
            <a:lvl6pPr lvl="5" algn="ctr" rtl="0">
              <a:lnSpc>
                <a:spcPct val="90000"/>
              </a:lnSpc>
              <a:spcBef>
                <a:spcPts val="500"/>
              </a:spcBef>
              <a:spcAft>
                <a:spcPts val="0"/>
              </a:spcAft>
              <a:buClr>
                <a:schemeClr val="dk1"/>
              </a:buClr>
              <a:buSzPts val="1600"/>
              <a:buNone/>
              <a:defRPr sz="1600"/>
            </a:lvl6pPr>
            <a:lvl7pPr lvl="6" algn="ctr" rtl="0">
              <a:lnSpc>
                <a:spcPct val="90000"/>
              </a:lnSpc>
              <a:spcBef>
                <a:spcPts val="500"/>
              </a:spcBef>
              <a:spcAft>
                <a:spcPts val="0"/>
              </a:spcAft>
              <a:buClr>
                <a:schemeClr val="dk1"/>
              </a:buClr>
              <a:buSzPts val="1600"/>
              <a:buNone/>
              <a:defRPr sz="1600"/>
            </a:lvl7pPr>
            <a:lvl8pPr lvl="7" algn="ctr" rtl="0">
              <a:lnSpc>
                <a:spcPct val="90000"/>
              </a:lnSpc>
              <a:spcBef>
                <a:spcPts val="500"/>
              </a:spcBef>
              <a:spcAft>
                <a:spcPts val="0"/>
              </a:spcAft>
              <a:buClr>
                <a:schemeClr val="dk1"/>
              </a:buClr>
              <a:buSzPts val="1600"/>
              <a:buNone/>
              <a:defRPr sz="1600"/>
            </a:lvl8pPr>
            <a:lvl9pPr lvl="8" algn="ctr" rtl="0">
              <a:lnSpc>
                <a:spcPct val="90000"/>
              </a:lnSpc>
              <a:spcBef>
                <a:spcPts val="500"/>
              </a:spcBef>
              <a:spcAft>
                <a:spcPts val="0"/>
              </a:spcAft>
              <a:buClr>
                <a:schemeClr val="dk1"/>
              </a:buClr>
              <a:buSzPts val="1600"/>
              <a:buNone/>
              <a:defRPr sz="16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149"/>
        <p:cNvGrpSpPr/>
        <p:nvPr/>
      </p:nvGrpSpPr>
      <p:grpSpPr>
        <a:xfrm>
          <a:off x="0" y="0"/>
          <a:ext cx="0" cy="0"/>
          <a:chOff x="0" y="0"/>
          <a:chExt cx="0" cy="0"/>
        </a:xfrm>
      </p:grpSpPr>
      <p:pic>
        <p:nvPicPr>
          <p:cNvPr id="150" name="Google Shape;150;p31"/>
          <p:cNvPicPr preferRelativeResize="0"/>
          <p:nvPr/>
        </p:nvPicPr>
        <p:blipFill rotWithShape="1">
          <a:blip r:embed="rId2">
            <a:alphaModFix/>
          </a:blip>
          <a:srcRect/>
          <a:stretch/>
        </p:blipFill>
        <p:spPr>
          <a:xfrm>
            <a:off x="1046" y="0"/>
            <a:ext cx="12189907" cy="6858000"/>
          </a:xfrm>
          <a:prstGeom prst="rect">
            <a:avLst/>
          </a:prstGeom>
          <a:noFill/>
          <a:ln>
            <a:noFill/>
          </a:ln>
        </p:spPr>
      </p:pic>
      <p:sp>
        <p:nvSpPr>
          <p:cNvPr id="151" name="Google Shape;151;p31"/>
          <p:cNvSpPr txBox="1">
            <a:spLocks noGrp="1"/>
          </p:cNvSpPr>
          <p:nvPr>
            <p:ph type="ctrTitle"/>
          </p:nvPr>
        </p:nvSpPr>
        <p:spPr>
          <a:xfrm>
            <a:off x="857573" y="1689801"/>
            <a:ext cx="5109300" cy="23877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rgbClr val="005C80"/>
              </a:buClr>
              <a:buSzPts val="4800"/>
              <a:buFont typeface="Rockwell"/>
              <a:buNone/>
              <a:defRPr sz="4800">
                <a:solidFill>
                  <a:srgbClr val="005C80"/>
                </a:solidFill>
                <a:latin typeface="Rockwell"/>
                <a:ea typeface="Rockwell"/>
                <a:cs typeface="Rockwell"/>
                <a:sym typeface="Rockwe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2" name="Google Shape;152;p31"/>
          <p:cNvSpPr txBox="1">
            <a:spLocks noGrp="1"/>
          </p:cNvSpPr>
          <p:nvPr>
            <p:ph type="subTitle" idx="1"/>
          </p:nvPr>
        </p:nvSpPr>
        <p:spPr>
          <a:xfrm>
            <a:off x="857573" y="4215971"/>
            <a:ext cx="5667300" cy="644400"/>
          </a:xfrm>
          <a:prstGeom prst="rect">
            <a:avLst/>
          </a:prstGeom>
          <a:noFill/>
          <a:ln>
            <a:noFill/>
          </a:ln>
        </p:spPr>
        <p:txBody>
          <a:bodyPr spcFirstLastPara="1" wrap="square" lIns="91425" tIns="45700" rIns="91425" bIns="45700" anchor="t" anchorCtr="0">
            <a:noAutofit/>
          </a:bodyPr>
          <a:lstStyle>
            <a:lvl1pPr lvl="0" algn="l" rtl="0">
              <a:lnSpc>
                <a:spcPct val="90000"/>
              </a:lnSpc>
              <a:spcBef>
                <a:spcPts val="1000"/>
              </a:spcBef>
              <a:spcAft>
                <a:spcPts val="0"/>
              </a:spcAft>
              <a:buClr>
                <a:schemeClr val="dk1"/>
              </a:buClr>
              <a:buSzPts val="2400"/>
              <a:buNone/>
              <a:defRPr sz="2400">
                <a:solidFill>
                  <a:schemeClr val="dk1"/>
                </a:solidFill>
              </a:defRPr>
            </a:lvl1pPr>
            <a:lvl2pPr lvl="1" algn="ctr" rtl="0">
              <a:lnSpc>
                <a:spcPct val="90000"/>
              </a:lnSpc>
              <a:spcBef>
                <a:spcPts val="500"/>
              </a:spcBef>
              <a:spcAft>
                <a:spcPts val="0"/>
              </a:spcAft>
              <a:buClr>
                <a:schemeClr val="dk1"/>
              </a:buClr>
              <a:buSzPts val="2000"/>
              <a:buNone/>
              <a:defRPr sz="2000"/>
            </a:lvl2pPr>
            <a:lvl3pPr lvl="2" algn="ctr" rtl="0">
              <a:lnSpc>
                <a:spcPct val="90000"/>
              </a:lnSpc>
              <a:spcBef>
                <a:spcPts val="500"/>
              </a:spcBef>
              <a:spcAft>
                <a:spcPts val="0"/>
              </a:spcAft>
              <a:buClr>
                <a:schemeClr val="dk1"/>
              </a:buClr>
              <a:buSzPts val="1800"/>
              <a:buNone/>
              <a:defRPr sz="1800"/>
            </a:lvl3pPr>
            <a:lvl4pPr lvl="3" algn="ctr" rtl="0">
              <a:lnSpc>
                <a:spcPct val="90000"/>
              </a:lnSpc>
              <a:spcBef>
                <a:spcPts val="500"/>
              </a:spcBef>
              <a:spcAft>
                <a:spcPts val="0"/>
              </a:spcAft>
              <a:buClr>
                <a:schemeClr val="dk1"/>
              </a:buClr>
              <a:buSzPts val="1600"/>
              <a:buNone/>
              <a:defRPr sz="1600"/>
            </a:lvl4pPr>
            <a:lvl5pPr lvl="4" algn="ctr" rtl="0">
              <a:lnSpc>
                <a:spcPct val="90000"/>
              </a:lnSpc>
              <a:spcBef>
                <a:spcPts val="500"/>
              </a:spcBef>
              <a:spcAft>
                <a:spcPts val="0"/>
              </a:spcAft>
              <a:buClr>
                <a:schemeClr val="dk1"/>
              </a:buClr>
              <a:buSzPts val="1600"/>
              <a:buNone/>
              <a:defRPr sz="1600"/>
            </a:lvl5pPr>
            <a:lvl6pPr lvl="5" algn="ctr" rtl="0">
              <a:lnSpc>
                <a:spcPct val="90000"/>
              </a:lnSpc>
              <a:spcBef>
                <a:spcPts val="500"/>
              </a:spcBef>
              <a:spcAft>
                <a:spcPts val="0"/>
              </a:spcAft>
              <a:buClr>
                <a:schemeClr val="dk1"/>
              </a:buClr>
              <a:buSzPts val="1600"/>
              <a:buNone/>
              <a:defRPr sz="1600"/>
            </a:lvl6pPr>
            <a:lvl7pPr lvl="6" algn="ctr" rtl="0">
              <a:lnSpc>
                <a:spcPct val="90000"/>
              </a:lnSpc>
              <a:spcBef>
                <a:spcPts val="500"/>
              </a:spcBef>
              <a:spcAft>
                <a:spcPts val="0"/>
              </a:spcAft>
              <a:buClr>
                <a:schemeClr val="dk1"/>
              </a:buClr>
              <a:buSzPts val="1600"/>
              <a:buNone/>
              <a:defRPr sz="1600"/>
            </a:lvl7pPr>
            <a:lvl8pPr lvl="7" algn="ctr" rtl="0">
              <a:lnSpc>
                <a:spcPct val="90000"/>
              </a:lnSpc>
              <a:spcBef>
                <a:spcPts val="500"/>
              </a:spcBef>
              <a:spcAft>
                <a:spcPts val="0"/>
              </a:spcAft>
              <a:buClr>
                <a:schemeClr val="dk1"/>
              </a:buClr>
              <a:buSzPts val="1600"/>
              <a:buNone/>
              <a:defRPr sz="1600"/>
            </a:lvl8pPr>
            <a:lvl9pPr lvl="8" algn="ctr" rtl="0">
              <a:lnSpc>
                <a:spcPct val="90000"/>
              </a:lnSpc>
              <a:spcBef>
                <a:spcPts val="500"/>
              </a:spcBef>
              <a:spcAft>
                <a:spcPts val="0"/>
              </a:spcAft>
              <a:buClr>
                <a:schemeClr val="dk1"/>
              </a:buClr>
              <a:buSzPts val="1600"/>
              <a:buNone/>
              <a:defRPr sz="16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5"/>
        <p:cNvGrpSpPr/>
        <p:nvPr/>
      </p:nvGrpSpPr>
      <p:grpSpPr>
        <a:xfrm>
          <a:off x="0" y="0"/>
          <a:ext cx="0" cy="0"/>
          <a:chOff x="0" y="0"/>
          <a:chExt cx="0" cy="0"/>
        </a:xfrm>
      </p:grpSpPr>
      <p:sp>
        <p:nvSpPr>
          <p:cNvPr id="106" name="Google Shape;106;p22"/>
          <p:cNvSpPr txBox="1">
            <a:spLocks noGrp="1"/>
          </p:cNvSpPr>
          <p:nvPr>
            <p:ph type="title"/>
          </p:nvPr>
        </p:nvSpPr>
        <p:spPr>
          <a:xfrm>
            <a:off x="838200" y="855407"/>
            <a:ext cx="10515600" cy="9828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000"/>
              <a:buFont typeface="Calibri"/>
              <a:buNone/>
              <a:defRPr sz="40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107" name="Google Shape;107;p22"/>
          <p:cNvSpPr txBox="1">
            <a:spLocks noGrp="1"/>
          </p:cNvSpPr>
          <p:nvPr>
            <p:ph type="body" idx="1"/>
          </p:nvPr>
        </p:nvSpPr>
        <p:spPr>
          <a:xfrm>
            <a:off x="838200" y="1973109"/>
            <a:ext cx="10515600" cy="37641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108" name="Google Shape;108;p22"/>
          <p:cNvPicPr preferRelativeResize="0"/>
          <p:nvPr/>
        </p:nvPicPr>
        <p:blipFill rotWithShape="1">
          <a:blip r:embed="rId21">
            <a:alphaModFix/>
          </a:blip>
          <a:srcRect/>
          <a:stretch/>
        </p:blipFill>
        <p:spPr>
          <a:xfrm>
            <a:off x="838201" y="5848996"/>
            <a:ext cx="3330844" cy="688410"/>
          </a:xfrm>
          <a:prstGeom prst="rect">
            <a:avLst/>
          </a:prstGeom>
          <a:noFill/>
          <a:ln>
            <a:noFill/>
          </a:ln>
        </p:spPr>
      </p:pic>
      <p:pic>
        <p:nvPicPr>
          <p:cNvPr id="109" name="Google Shape;109;p22"/>
          <p:cNvPicPr preferRelativeResize="0"/>
          <p:nvPr/>
        </p:nvPicPr>
        <p:blipFill rotWithShape="1">
          <a:blip r:embed="rId22">
            <a:alphaModFix/>
          </a:blip>
          <a:srcRect/>
          <a:stretch/>
        </p:blipFill>
        <p:spPr>
          <a:xfrm>
            <a:off x="857573" y="534908"/>
            <a:ext cx="3163704" cy="17301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 id="2147483686" r:id="rId18"/>
    <p:sldLayoutId id="2147483687"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43"/>
          <p:cNvSpPr txBox="1">
            <a:spLocks noGrp="1"/>
          </p:cNvSpPr>
          <p:nvPr>
            <p:ph type="ctrTitle"/>
          </p:nvPr>
        </p:nvSpPr>
        <p:spPr>
          <a:xfrm>
            <a:off x="857575" y="657425"/>
            <a:ext cx="6799800" cy="2387700"/>
          </a:xfrm>
          <a:prstGeom prst="rect">
            <a:avLst/>
          </a:prstGeom>
          <a:noFill/>
          <a:ln>
            <a:noFill/>
          </a:ln>
        </p:spPr>
        <p:txBody>
          <a:bodyPr spcFirstLastPara="1" wrap="square" lIns="91425" tIns="45700" rIns="91425" bIns="45700" anchor="ctr" anchorCtr="0">
            <a:noAutofit/>
          </a:bodyPr>
          <a:lstStyle/>
          <a:p>
            <a:r>
              <a:rPr lang="en-US" dirty="0">
                <a:latin typeface="Algerian" panose="04020705040A02060702" pitchFamily="82" charset="0"/>
              </a:rPr>
              <a:t>King County House PRICE Prediction </a:t>
            </a:r>
            <a:br>
              <a:rPr lang="en-US" dirty="0"/>
            </a:br>
            <a:endParaRPr dirty="0"/>
          </a:p>
        </p:txBody>
      </p:sp>
      <p:sp>
        <p:nvSpPr>
          <p:cNvPr id="210" name="Google Shape;210;p43"/>
          <p:cNvSpPr txBox="1">
            <a:spLocks noGrp="1"/>
          </p:cNvSpPr>
          <p:nvPr>
            <p:ph type="subTitle" idx="1"/>
          </p:nvPr>
        </p:nvSpPr>
        <p:spPr>
          <a:xfrm>
            <a:off x="857575" y="2305676"/>
            <a:ext cx="6677100" cy="2049756"/>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2400"/>
              <a:buNone/>
            </a:pPr>
            <a:endParaRPr dirty="0"/>
          </a:p>
          <a:p>
            <a:pPr marL="0" indent="0">
              <a:spcBef>
                <a:spcPts val="0"/>
              </a:spcBef>
            </a:pPr>
            <a:r>
              <a:rPr lang="en-US" b="1" dirty="0">
                <a:latin typeface="Times New Roman" panose="02020603050405020304" pitchFamily="18" charset="0"/>
                <a:cs typeface="Times New Roman" panose="02020603050405020304" pitchFamily="18" charset="0"/>
              </a:rPr>
              <a:t>Nidhi Vijayvargiya</a:t>
            </a:r>
          </a:p>
          <a:p>
            <a:pPr marL="0" lvl="0" indent="0" algn="l" rtl="0">
              <a:lnSpc>
                <a:spcPct val="90000"/>
              </a:lnSpc>
              <a:spcBef>
                <a:spcPts val="0"/>
              </a:spcBef>
              <a:spcAft>
                <a:spcPts val="0"/>
              </a:spcAft>
              <a:buClr>
                <a:schemeClr val="lt1"/>
              </a:buClr>
              <a:buSzPts val="2400"/>
              <a:buNone/>
            </a:pPr>
            <a:r>
              <a:rPr lang="en-US" b="1" dirty="0">
                <a:latin typeface="Times New Roman" panose="02020603050405020304" pitchFamily="18" charset="0"/>
                <a:cs typeface="Times New Roman" panose="02020603050405020304" pitchFamily="18" charset="0"/>
              </a:rPr>
              <a:t>DSS670 Predictive Analytics</a:t>
            </a:r>
          </a:p>
          <a:p>
            <a:pPr marL="0" indent="0">
              <a:spcBef>
                <a:spcPts val="0"/>
              </a:spcBef>
            </a:pPr>
            <a:r>
              <a:rPr lang="en-US" b="1" dirty="0">
                <a:latin typeface="Times New Roman" panose="02020603050405020304" pitchFamily="18" charset="0"/>
                <a:cs typeface="Times New Roman" panose="02020603050405020304" pitchFamily="18" charset="0"/>
              </a:rPr>
              <a:t>Professor Ryan slay</a:t>
            </a:r>
            <a:endParaRPr b="1" dirty="0">
              <a:latin typeface="Times New Roman" panose="02020603050405020304" pitchFamily="18" charset="0"/>
              <a:cs typeface="Times New Roman" panose="02020603050405020304" pitchFamily="18" charset="0"/>
            </a:endParaRPr>
          </a:p>
          <a:p>
            <a:pPr marL="0" lvl="0" indent="0" algn="l" rtl="0">
              <a:lnSpc>
                <a:spcPct val="90000"/>
              </a:lnSpc>
              <a:spcBef>
                <a:spcPts val="0"/>
              </a:spcBef>
              <a:spcAft>
                <a:spcPts val="0"/>
              </a:spcAft>
              <a:buClr>
                <a:schemeClr val="lt1"/>
              </a:buClr>
              <a:buSzPts val="2400"/>
              <a:buNone/>
            </a:pPr>
            <a:r>
              <a:rPr lang="en-US" b="1" dirty="0">
                <a:latin typeface="Times New Roman" panose="02020603050405020304" pitchFamily="18" charset="0"/>
                <a:cs typeface="Times New Roman" panose="02020603050405020304" pitchFamily="18" charset="0"/>
              </a:rPr>
              <a:t>16,October 2020</a:t>
            </a:r>
          </a:p>
          <a:p>
            <a:pPr marL="0" lvl="0" indent="0" algn="l" rtl="0">
              <a:lnSpc>
                <a:spcPct val="90000"/>
              </a:lnSpc>
              <a:spcBef>
                <a:spcPts val="0"/>
              </a:spcBef>
              <a:spcAft>
                <a:spcPts val="0"/>
              </a:spcAft>
              <a:buClr>
                <a:schemeClr val="lt1"/>
              </a:buClr>
              <a:buSzPts val="2400"/>
              <a:buNone/>
            </a:pPr>
            <a:endParaRPr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52"/>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lvl="0">
              <a:buClr>
                <a:srgbClr val="93142F"/>
              </a:buClr>
              <a:buSzPts val="4800"/>
            </a:pPr>
            <a:r>
              <a:rPr lang="en-US" dirty="0">
                <a:latin typeface="Times New Roman" panose="02020603050405020304" pitchFamily="18" charset="0"/>
                <a:cs typeface="Times New Roman" panose="02020603050405020304" pitchFamily="18" charset="0"/>
              </a:rPr>
              <a:t>Check correlation between variables</a:t>
            </a:r>
            <a:endParaRPr dirty="0">
              <a:solidFill>
                <a:schemeClr val="accent1"/>
              </a:solidFill>
              <a:latin typeface="Times New Roman" panose="02020603050405020304" pitchFamily="18" charset="0"/>
              <a:ea typeface="Rockwell"/>
              <a:cs typeface="Times New Roman" panose="02020603050405020304" pitchFamily="18" charset="0"/>
              <a:sym typeface="Rockwell"/>
            </a:endParaRPr>
          </a:p>
        </p:txBody>
      </p:sp>
      <p:sp>
        <p:nvSpPr>
          <p:cNvPr id="272" name="Google Shape;272;p52"/>
          <p:cNvSpPr txBox="1"/>
          <p:nvPr/>
        </p:nvSpPr>
        <p:spPr>
          <a:xfrm>
            <a:off x="838200" y="1739905"/>
            <a:ext cx="9156300" cy="19923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1000"/>
              </a:spcBef>
              <a:spcAft>
                <a:spcPts val="0"/>
              </a:spcAft>
              <a:buNone/>
            </a:pPr>
            <a:endParaRPr sz="2400" dirty="0">
              <a:solidFill>
                <a:schemeClr val="dk1"/>
              </a:solidFill>
              <a:latin typeface="Calibri"/>
              <a:ea typeface="Calibri"/>
              <a:cs typeface="Calibri"/>
              <a:sym typeface="Calibri"/>
            </a:endParaRPr>
          </a:p>
        </p:txBody>
      </p:sp>
      <p:sp>
        <p:nvSpPr>
          <p:cNvPr id="10" name="Text Box 3">
            <a:extLst>
              <a:ext uri="{FF2B5EF4-FFF2-40B4-BE49-F238E27FC236}">
                <a16:creationId xmlns:a16="http://schemas.microsoft.com/office/drawing/2014/main" id="{38EAADDA-15C3-4C51-8582-F736104716DC}"/>
              </a:ext>
            </a:extLst>
          </p:cNvPr>
          <p:cNvSpPr txBox="1"/>
          <p:nvPr/>
        </p:nvSpPr>
        <p:spPr>
          <a:xfrm>
            <a:off x="1097280" y="2186021"/>
            <a:ext cx="3856694" cy="341632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From the correlation matrix, I can see that </a:t>
            </a:r>
            <a:r>
              <a:rPr lang="en-US" sz="2400" dirty="0" err="1">
                <a:latin typeface="Times New Roman" panose="02020603050405020304" pitchFamily="18" charset="0"/>
                <a:cs typeface="Times New Roman" panose="02020603050405020304" pitchFamily="18" charset="0"/>
              </a:rPr>
              <a:t>sqft_living</a:t>
            </a:r>
            <a:r>
              <a:rPr lang="en-US" sz="2400" dirty="0">
                <a:latin typeface="Times New Roman" panose="02020603050405020304" pitchFamily="18" charset="0"/>
                <a:cs typeface="Times New Roman" panose="02020603050405020304" pitchFamily="18" charset="0"/>
              </a:rPr>
              <a:t> and </a:t>
            </a:r>
            <a:r>
              <a:rPr lang="en-US" sz="2400" dirty="0" err="1">
                <a:latin typeface="Times New Roman" panose="02020603050405020304" pitchFamily="18" charset="0"/>
                <a:cs typeface="Times New Roman" panose="02020603050405020304" pitchFamily="18" charset="0"/>
              </a:rPr>
              <a:t>sqft_above</a:t>
            </a:r>
            <a:r>
              <a:rPr lang="en-US" sz="2400" dirty="0">
                <a:latin typeface="Times New Roman" panose="02020603050405020304" pitchFamily="18" charset="0"/>
                <a:cs typeface="Times New Roman" panose="02020603050405020304" pitchFamily="18" charset="0"/>
              </a:rPr>
              <a:t> are strongly positively related, which is because </a:t>
            </a:r>
            <a:r>
              <a:rPr lang="en-US" sz="2400" dirty="0" err="1">
                <a:latin typeface="Times New Roman" panose="02020603050405020304" pitchFamily="18" charset="0"/>
                <a:cs typeface="Times New Roman" panose="02020603050405020304" pitchFamily="18" charset="0"/>
              </a:rPr>
              <a:t>sqft_living</a:t>
            </a:r>
            <a:r>
              <a:rPr lang="en-US" sz="2400" dirty="0">
                <a:latin typeface="Times New Roman" panose="02020603050405020304" pitchFamily="18" charset="0"/>
                <a:cs typeface="Times New Roman" panose="02020603050405020304" pitchFamily="18" charset="0"/>
              </a:rPr>
              <a:t> is equal to </a:t>
            </a:r>
            <a:r>
              <a:rPr lang="en-US" sz="2400" dirty="0" err="1">
                <a:latin typeface="Times New Roman" panose="02020603050405020304" pitchFamily="18" charset="0"/>
                <a:cs typeface="Times New Roman" panose="02020603050405020304" pitchFamily="18" charset="0"/>
              </a:rPr>
              <a:t>sqft_above</a:t>
            </a:r>
            <a:r>
              <a:rPr lang="en-US" sz="2400" dirty="0">
                <a:latin typeface="Times New Roman" panose="02020603050405020304" pitchFamily="18" charset="0"/>
                <a:cs typeface="Times New Roman" panose="02020603050405020304" pitchFamily="18" charset="0"/>
              </a:rPr>
              <a:t> plus </a:t>
            </a:r>
            <a:r>
              <a:rPr lang="en-US" sz="2400" dirty="0" err="1">
                <a:latin typeface="Times New Roman" panose="02020603050405020304" pitchFamily="18" charset="0"/>
                <a:cs typeface="Times New Roman" panose="02020603050405020304" pitchFamily="18" charset="0"/>
              </a:rPr>
              <a:t>sqft_basement</a:t>
            </a:r>
            <a:r>
              <a:rPr lang="en-US" sz="2400" dirty="0">
                <a:latin typeface="Times New Roman" panose="02020603050405020304" pitchFamily="18" charset="0"/>
                <a:cs typeface="Times New Roman" panose="02020603050405020304" pitchFamily="18" charset="0"/>
              </a:rPr>
              <a:t>. So to avoid </a:t>
            </a:r>
            <a:r>
              <a:rPr lang="en-US" sz="2400" dirty="0">
                <a:solidFill>
                  <a:srgbClr val="FF0000"/>
                </a:solidFill>
                <a:latin typeface="Times New Roman" panose="02020603050405020304" pitchFamily="18" charset="0"/>
                <a:cs typeface="Times New Roman" panose="02020603050405020304" pitchFamily="18" charset="0"/>
              </a:rPr>
              <a:t>Multicollinearity</a:t>
            </a:r>
            <a:r>
              <a:rPr lang="en-US" sz="2400" dirty="0">
                <a:latin typeface="Times New Roman" panose="02020603050405020304" pitchFamily="18" charset="0"/>
                <a:cs typeface="Times New Roman" panose="02020603050405020304" pitchFamily="18" charset="0"/>
              </a:rPr>
              <a:t> reject </a:t>
            </a:r>
            <a:r>
              <a:rPr lang="en-US" sz="2400" dirty="0" err="1">
                <a:latin typeface="Times New Roman" panose="02020603050405020304" pitchFamily="18" charset="0"/>
                <a:cs typeface="Times New Roman" panose="02020603050405020304" pitchFamily="18" charset="0"/>
              </a:rPr>
              <a:t>sqft_living</a:t>
            </a:r>
            <a:r>
              <a:rPr lang="en-US" sz="2400" dirty="0">
                <a:latin typeface="Times New Roman" panose="02020603050405020304" pitchFamily="18" charset="0"/>
                <a:cs typeface="Times New Roman" panose="02020603050405020304" pitchFamily="18" charset="0"/>
              </a:rPr>
              <a:t>.</a:t>
            </a:r>
          </a:p>
        </p:txBody>
      </p:sp>
      <p:pic>
        <p:nvPicPr>
          <p:cNvPr id="3" name="Picture 2">
            <a:extLst>
              <a:ext uri="{FF2B5EF4-FFF2-40B4-BE49-F238E27FC236}">
                <a16:creationId xmlns:a16="http://schemas.microsoft.com/office/drawing/2014/main" id="{40BD7698-AD77-43F6-A1D1-9DB5F87EB7CC}"/>
              </a:ext>
            </a:extLst>
          </p:cNvPr>
          <p:cNvPicPr>
            <a:picLocks noChangeAspect="1"/>
          </p:cNvPicPr>
          <p:nvPr/>
        </p:nvPicPr>
        <p:blipFill>
          <a:blip r:embed="rId3"/>
          <a:stretch>
            <a:fillRect/>
          </a:stretch>
        </p:blipFill>
        <p:spPr>
          <a:xfrm>
            <a:off x="5064996" y="1838207"/>
            <a:ext cx="6145929" cy="456269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88CEF-6D7F-4454-9721-2604DDCEB5F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Model Analysis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4B03777E-D2DD-4A40-A418-D360CEFCAFFC}"/>
              </a:ext>
            </a:extLst>
          </p:cNvPr>
          <p:cNvSpPr/>
          <p:nvPr/>
        </p:nvSpPr>
        <p:spPr>
          <a:xfrm>
            <a:off x="685800" y="2197894"/>
            <a:ext cx="10515600" cy="2308324"/>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 I have performed following models:</a:t>
            </a:r>
          </a:p>
          <a:p>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Neural network</a:t>
            </a:r>
          </a:p>
          <a:p>
            <a:pPr>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Decision tree  </a:t>
            </a:r>
          </a:p>
          <a:p>
            <a:pPr>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Stepwise regression</a:t>
            </a:r>
          </a:p>
          <a:p>
            <a:r>
              <a:rPr lang="en-US" sz="2400" b="1" dirty="0">
                <a:latin typeface="Times New Roman" panose="02020603050405020304" pitchFamily="18" charset="0"/>
                <a:cs typeface="Times New Roman" panose="02020603050405020304" pitchFamily="18" charset="0"/>
              </a:rPr>
              <a:t>( analysis explanation in the Appendix A)</a:t>
            </a:r>
          </a:p>
        </p:txBody>
      </p:sp>
    </p:spTree>
    <p:extLst>
      <p:ext uri="{BB962C8B-B14F-4D97-AF65-F5344CB8AC3E}">
        <p14:creationId xmlns:p14="http://schemas.microsoft.com/office/powerpoint/2010/main" val="3220720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3BB01-DECA-4185-AFAE-58FA4F8B47D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Neural Network</a:t>
            </a:r>
          </a:p>
        </p:txBody>
      </p:sp>
      <p:sp>
        <p:nvSpPr>
          <p:cNvPr id="4" name="Rectangle 3">
            <a:extLst>
              <a:ext uri="{FF2B5EF4-FFF2-40B4-BE49-F238E27FC236}">
                <a16:creationId xmlns:a16="http://schemas.microsoft.com/office/drawing/2014/main" id="{A821DC29-FA60-4294-A8DB-E7615D135CBB}"/>
              </a:ext>
            </a:extLst>
          </p:cNvPr>
          <p:cNvSpPr/>
          <p:nvPr/>
        </p:nvSpPr>
        <p:spPr>
          <a:xfrm>
            <a:off x="838200" y="1637363"/>
            <a:ext cx="10020300" cy="3785652"/>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Neural networks are a class of parametric models that can accommodate a wider variety of nonlinear relationships between a set of predictors and a target variable than can logistic regression. Building a neural network model involves two main phases. First, you must define the network configuration. You can think of this step as defining the structure of the model that you want to use. Then, you iteratively train the model. </a:t>
            </a:r>
          </a:p>
          <a:p>
            <a:r>
              <a:rPr lang="en-US" sz="2400" dirty="0">
                <a:latin typeface="Times New Roman" panose="02020603050405020304" pitchFamily="18" charset="0"/>
                <a:cs typeface="Times New Roman" panose="02020603050405020304" pitchFamily="18" charset="0"/>
              </a:rPr>
              <a:t>A neural network model will be more complicated to explain to the management of your organization than a regression or a decision tree. However, you know that the management would prefer a stronger predictive model, even if it is more complicated. </a:t>
            </a:r>
          </a:p>
        </p:txBody>
      </p:sp>
    </p:spTree>
    <p:extLst>
      <p:ext uri="{BB962C8B-B14F-4D97-AF65-F5344CB8AC3E}">
        <p14:creationId xmlns:p14="http://schemas.microsoft.com/office/powerpoint/2010/main" val="565970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3BB01-DECA-4185-AFAE-58FA4F8B47D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Neural Network</a:t>
            </a:r>
          </a:p>
        </p:txBody>
      </p:sp>
      <p:sp>
        <p:nvSpPr>
          <p:cNvPr id="4" name="Rectangle 3">
            <a:extLst>
              <a:ext uri="{FF2B5EF4-FFF2-40B4-BE49-F238E27FC236}">
                <a16:creationId xmlns:a16="http://schemas.microsoft.com/office/drawing/2014/main" id="{A821DC29-FA60-4294-A8DB-E7615D135CBB}"/>
              </a:ext>
            </a:extLst>
          </p:cNvPr>
          <p:cNvSpPr/>
          <p:nvPr/>
        </p:nvSpPr>
        <p:spPr>
          <a:xfrm>
            <a:off x="838200" y="1637363"/>
            <a:ext cx="10210800" cy="461665"/>
          </a:xfrm>
          <a:prstGeom prst="rect">
            <a:avLst/>
          </a:prstGeom>
        </p:spPr>
        <p:txBody>
          <a:bodyPr wrap="square">
            <a:spAutoFit/>
          </a:bodyPr>
          <a:lstStyle/>
          <a:p>
            <a:endParaRPr lang="en-US" sz="24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AD90E4DC-2474-46F8-9942-3B9E886F1AB0}"/>
              </a:ext>
            </a:extLst>
          </p:cNvPr>
          <p:cNvPicPr>
            <a:picLocks noChangeAspect="1"/>
          </p:cNvPicPr>
          <p:nvPr/>
        </p:nvPicPr>
        <p:blipFill>
          <a:blip r:embed="rId2"/>
          <a:stretch>
            <a:fillRect/>
          </a:stretch>
        </p:blipFill>
        <p:spPr>
          <a:xfrm>
            <a:off x="838200" y="1838206"/>
            <a:ext cx="9496425" cy="3914893"/>
          </a:xfrm>
          <a:prstGeom prst="rect">
            <a:avLst/>
          </a:prstGeom>
        </p:spPr>
      </p:pic>
    </p:spTree>
    <p:extLst>
      <p:ext uri="{BB962C8B-B14F-4D97-AF65-F5344CB8AC3E}">
        <p14:creationId xmlns:p14="http://schemas.microsoft.com/office/powerpoint/2010/main" val="4145040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10EA2-7ABE-4109-84B5-66E3BA4AF8DC}"/>
              </a:ext>
            </a:extLst>
          </p:cNvPr>
          <p:cNvSpPr>
            <a:spLocks noGrp="1"/>
          </p:cNvSpPr>
          <p:nvPr>
            <p:ph type="title"/>
          </p:nvPr>
        </p:nvSpPr>
        <p:spPr>
          <a:xfrm>
            <a:off x="838200" y="855407"/>
            <a:ext cx="10515600" cy="582868"/>
          </a:xfrm>
        </p:spPr>
        <p:txBody>
          <a:bodyPr/>
          <a:lstStyle/>
          <a:p>
            <a:r>
              <a:rPr lang="en-US" dirty="0">
                <a:latin typeface="Times New Roman" panose="02020603050405020304" pitchFamily="18" charset="0"/>
                <a:ea typeface="DengXian" panose="02010600030101010101" pitchFamily="2" charset="-122"/>
                <a:cs typeface="Times New Roman" panose="02020603050405020304" pitchFamily="18" charset="0"/>
              </a:rPr>
              <a:t>Stepwise Regression</a:t>
            </a:r>
            <a:endParaRPr lang="en-US"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85DC2DFA-2440-42B8-8C8F-F97EAF5BD815}"/>
              </a:ext>
            </a:extLst>
          </p:cNvPr>
          <p:cNvSpPr/>
          <p:nvPr/>
        </p:nvSpPr>
        <p:spPr>
          <a:xfrm>
            <a:off x="838200" y="1623474"/>
            <a:ext cx="10525123" cy="960328"/>
          </a:xfrm>
          <a:prstGeom prst="rect">
            <a:avLst/>
          </a:prstGeom>
        </p:spPr>
        <p:txBody>
          <a:bodyPr wrap="square">
            <a:spAutoFit/>
          </a:bodyPr>
          <a:lstStyle/>
          <a:p>
            <a:pPr>
              <a:lnSpc>
                <a:spcPct val="150000"/>
              </a:lnSpc>
              <a:spcAft>
                <a:spcPts val="800"/>
              </a:spcAft>
            </a:pPr>
            <a:r>
              <a:rPr lang="en-US" sz="2000" dirty="0">
                <a:latin typeface="Times New Roman" panose="02020603050405020304" pitchFamily="18" charset="0"/>
                <a:ea typeface="DengXian" panose="02010600030101010101" pitchFamily="2" charset="-122"/>
                <a:cs typeface="Times New Roman" panose="02020603050405020304" pitchFamily="18" charset="0"/>
              </a:rPr>
              <a:t>Regression node estimates a linear equation. The score function is E(Y/X)=</a:t>
            </a:r>
            <a:r>
              <a:rPr lang="en-US" sz="2000" dirty="0" err="1">
                <a:latin typeface="Times New Roman" panose="02020603050405020304" pitchFamily="18" charset="0"/>
                <a:ea typeface="DengXian" panose="02010600030101010101" pitchFamily="2" charset="-122"/>
                <a:cs typeface="Times New Roman" panose="02020603050405020304" pitchFamily="18" charset="0"/>
              </a:rPr>
              <a:t>a</a:t>
            </a:r>
            <a:r>
              <a:rPr lang="en-US" sz="2000" baseline="30000" dirty="0" err="1">
                <a:latin typeface="Times New Roman" panose="02020603050405020304" pitchFamily="18" charset="0"/>
                <a:ea typeface="DengXian" panose="02010600030101010101" pitchFamily="2" charset="-122"/>
                <a:cs typeface="Times New Roman" panose="02020603050405020304" pitchFamily="18" charset="0"/>
              </a:rPr>
              <a:t>’</a:t>
            </a:r>
            <a:r>
              <a:rPr lang="en-US" sz="2000" dirty="0" err="1">
                <a:latin typeface="Times New Roman" panose="02020603050405020304" pitchFamily="18" charset="0"/>
                <a:ea typeface="DengXian" panose="02010600030101010101" pitchFamily="2" charset="-122"/>
                <a:cs typeface="Times New Roman" panose="02020603050405020304" pitchFamily="18" charset="0"/>
              </a:rPr>
              <a:t>X</a:t>
            </a:r>
            <a:r>
              <a:rPr lang="en-US" sz="2000" dirty="0">
                <a:latin typeface="Times New Roman" panose="02020603050405020304" pitchFamily="18" charset="0"/>
                <a:ea typeface="DengXian" panose="02010600030101010101" pitchFamily="2" charset="-122"/>
                <a:cs typeface="Times New Roman" panose="02020603050405020304" pitchFamily="18" charset="0"/>
              </a:rPr>
              <a:t>, where Y is the target variable, X is a vector of inputs, and a is the vector of coefficients estimated by the Regression node. </a:t>
            </a:r>
            <a:endParaRPr lang="en-US" sz="2000" dirty="0">
              <a:effectLst/>
              <a:latin typeface="Times New Roman" panose="02020603050405020304" pitchFamily="18" charset="0"/>
              <a:ea typeface="DengXian" panose="02010600030101010101" pitchFamily="2" charset="-122"/>
              <a:cs typeface="Times New Roman" panose="02020603050405020304" pitchFamily="18" charset="0"/>
            </a:endParaRPr>
          </a:p>
        </p:txBody>
      </p:sp>
      <p:pic>
        <p:nvPicPr>
          <p:cNvPr id="4" name="Picture 3">
            <a:extLst>
              <a:ext uri="{FF2B5EF4-FFF2-40B4-BE49-F238E27FC236}">
                <a16:creationId xmlns:a16="http://schemas.microsoft.com/office/drawing/2014/main" id="{BB4D9F94-7E76-4B7E-AF8F-0E960C5DC0FC}"/>
              </a:ext>
            </a:extLst>
          </p:cNvPr>
          <p:cNvPicPr>
            <a:picLocks noChangeAspect="1"/>
          </p:cNvPicPr>
          <p:nvPr/>
        </p:nvPicPr>
        <p:blipFill>
          <a:blip r:embed="rId2"/>
          <a:stretch>
            <a:fillRect/>
          </a:stretch>
        </p:blipFill>
        <p:spPr>
          <a:xfrm>
            <a:off x="838200" y="2657475"/>
            <a:ext cx="10515600" cy="3181350"/>
          </a:xfrm>
          <a:prstGeom prst="rect">
            <a:avLst/>
          </a:prstGeom>
        </p:spPr>
      </p:pic>
    </p:spTree>
    <p:extLst>
      <p:ext uri="{BB962C8B-B14F-4D97-AF65-F5344CB8AC3E}">
        <p14:creationId xmlns:p14="http://schemas.microsoft.com/office/powerpoint/2010/main" val="30622487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D3E30-1DA1-4F28-ABBF-A9C03C16A640}"/>
              </a:ext>
            </a:extLst>
          </p:cNvPr>
          <p:cNvSpPr>
            <a:spLocks noGrp="1"/>
          </p:cNvSpPr>
          <p:nvPr>
            <p:ph type="title"/>
          </p:nvPr>
        </p:nvSpPr>
        <p:spPr/>
        <p:txBody>
          <a:bodyPr/>
          <a:lstStyle/>
          <a:p>
            <a:r>
              <a:rPr lang="en-US" dirty="0">
                <a:latin typeface="Times New Roman" panose="02020603050405020304" pitchFamily="18" charset="0"/>
                <a:ea typeface="DengXian" panose="02010600030101010101" pitchFamily="2" charset="-122"/>
                <a:cs typeface="Times New Roman" panose="02020603050405020304" pitchFamily="18" charset="0"/>
              </a:rPr>
              <a:t>Stepwise Regression output</a:t>
            </a:r>
            <a:endParaRPr lang="en-US" dirty="0"/>
          </a:p>
        </p:txBody>
      </p:sp>
      <p:pic>
        <p:nvPicPr>
          <p:cNvPr id="3" name="Picture 2">
            <a:extLst>
              <a:ext uri="{FF2B5EF4-FFF2-40B4-BE49-F238E27FC236}">
                <a16:creationId xmlns:a16="http://schemas.microsoft.com/office/drawing/2014/main" id="{F5593B85-2E38-427C-9FEB-3CF57AD495A2}"/>
              </a:ext>
            </a:extLst>
          </p:cNvPr>
          <p:cNvPicPr>
            <a:picLocks noChangeAspect="1"/>
          </p:cNvPicPr>
          <p:nvPr/>
        </p:nvPicPr>
        <p:blipFill>
          <a:blip r:embed="rId2"/>
          <a:stretch>
            <a:fillRect/>
          </a:stretch>
        </p:blipFill>
        <p:spPr>
          <a:xfrm>
            <a:off x="857250" y="1590676"/>
            <a:ext cx="9363076" cy="4248150"/>
          </a:xfrm>
          <a:prstGeom prst="rect">
            <a:avLst/>
          </a:prstGeom>
        </p:spPr>
      </p:pic>
    </p:spTree>
    <p:extLst>
      <p:ext uri="{BB962C8B-B14F-4D97-AF65-F5344CB8AC3E}">
        <p14:creationId xmlns:p14="http://schemas.microsoft.com/office/powerpoint/2010/main" val="33511545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241ED-24D3-4CBE-ACD4-6DE0CA539184}"/>
              </a:ext>
            </a:extLst>
          </p:cNvPr>
          <p:cNvSpPr>
            <a:spLocks noGrp="1"/>
          </p:cNvSpPr>
          <p:nvPr>
            <p:ph type="title"/>
          </p:nvPr>
        </p:nvSpPr>
        <p:spPr>
          <a:xfrm>
            <a:off x="838200" y="855407"/>
            <a:ext cx="10515600" cy="573343"/>
          </a:xfrm>
        </p:spPr>
        <p:txBody>
          <a:bodyPr/>
          <a:lstStyle/>
          <a:p>
            <a:r>
              <a:rPr lang="en-US" dirty="0">
                <a:latin typeface="Times New Roman" panose="02020603050405020304" pitchFamily="18" charset="0"/>
                <a:cs typeface="Times New Roman" panose="02020603050405020304" pitchFamily="18" charset="0"/>
              </a:rPr>
              <a:t>Decision Tree</a:t>
            </a:r>
          </a:p>
        </p:txBody>
      </p:sp>
      <p:sp>
        <p:nvSpPr>
          <p:cNvPr id="3" name="Rectangle 2">
            <a:extLst>
              <a:ext uri="{FF2B5EF4-FFF2-40B4-BE49-F238E27FC236}">
                <a16:creationId xmlns:a16="http://schemas.microsoft.com/office/drawing/2014/main" id="{E9045DAE-0E89-4CC8-A36B-87E80EAEE919}"/>
              </a:ext>
            </a:extLst>
          </p:cNvPr>
          <p:cNvSpPr/>
          <p:nvPr/>
        </p:nvSpPr>
        <p:spPr>
          <a:xfrm>
            <a:off x="838200" y="1688845"/>
            <a:ext cx="9858376" cy="3785652"/>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Decision Tree: when the target variable is interval, decision tree node actually build a regression tree model. A decision tree represents a hierarchical segmentation of the data and is composed of root node and leaf nodes. Root node, the original segment, contains the entire data set. Then the entire data set is partitioned into several segments by filtering all observations through a series of simple rules. Each rule will give a value, and an observation is assigned to different segment based on that value. Through this process, a tree which is actually a hierarchy result is generated.</a:t>
            </a:r>
          </a:p>
          <a:p>
            <a:r>
              <a:rPr lang="en-US" sz="2400" dirty="0">
                <a:latin typeface="Times New Roman" panose="02020603050405020304" pitchFamily="18" charset="0"/>
                <a:cs typeface="Times New Roman" panose="02020603050405020304" pitchFamily="18" charset="0"/>
              </a:rPr>
              <a:t>In this model, the optimum number of leaves is found to be 49. The grade, </a:t>
            </a:r>
            <a:r>
              <a:rPr lang="en-US" sz="2400" dirty="0" err="1">
                <a:latin typeface="Times New Roman" panose="02020603050405020304" pitchFamily="18" charset="0"/>
                <a:cs typeface="Times New Roman" panose="02020603050405020304" pitchFamily="18" charset="0"/>
              </a:rPr>
              <a:t>lat</a:t>
            </a:r>
            <a:r>
              <a:rPr lang="en-US" sz="2400" dirty="0">
                <a:latin typeface="Times New Roman" panose="02020603050405020304" pitchFamily="18" charset="0"/>
                <a:cs typeface="Times New Roman" panose="02020603050405020304" pitchFamily="18" charset="0"/>
              </a:rPr>
              <a:t>, long, </a:t>
            </a:r>
            <a:r>
              <a:rPr lang="en-US" sz="2400" dirty="0" err="1">
                <a:latin typeface="Times New Roman" panose="02020603050405020304" pitchFamily="18" charset="0"/>
                <a:cs typeface="Times New Roman" panose="02020603050405020304" pitchFamily="18" charset="0"/>
              </a:rPr>
              <a:t>sqft_above</a:t>
            </a:r>
            <a:r>
              <a:rPr lang="en-US" sz="2400" dirty="0">
                <a:latin typeface="Times New Roman" panose="02020603050405020304" pitchFamily="18" charset="0"/>
                <a:cs typeface="Times New Roman" panose="02020603050405020304" pitchFamily="18" charset="0"/>
              </a:rPr>
              <a:t>, waterfront are important predictors.</a:t>
            </a:r>
          </a:p>
        </p:txBody>
      </p:sp>
    </p:spTree>
    <p:extLst>
      <p:ext uri="{BB962C8B-B14F-4D97-AF65-F5344CB8AC3E}">
        <p14:creationId xmlns:p14="http://schemas.microsoft.com/office/powerpoint/2010/main" val="27069523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241ED-24D3-4CBE-ACD4-6DE0CA539184}"/>
              </a:ext>
            </a:extLst>
          </p:cNvPr>
          <p:cNvSpPr>
            <a:spLocks noGrp="1"/>
          </p:cNvSpPr>
          <p:nvPr>
            <p:ph type="title"/>
          </p:nvPr>
        </p:nvSpPr>
        <p:spPr>
          <a:xfrm>
            <a:off x="838200" y="855407"/>
            <a:ext cx="10515600" cy="573343"/>
          </a:xfrm>
        </p:spPr>
        <p:txBody>
          <a:bodyPr/>
          <a:lstStyle/>
          <a:p>
            <a:r>
              <a:rPr lang="en-US" dirty="0">
                <a:latin typeface="Times New Roman" panose="02020603050405020304" pitchFamily="18" charset="0"/>
                <a:cs typeface="Times New Roman" panose="02020603050405020304" pitchFamily="18" charset="0"/>
              </a:rPr>
              <a:t>Decision Tree</a:t>
            </a:r>
          </a:p>
        </p:txBody>
      </p:sp>
      <p:sp>
        <p:nvSpPr>
          <p:cNvPr id="3" name="Rectangle 2">
            <a:extLst>
              <a:ext uri="{FF2B5EF4-FFF2-40B4-BE49-F238E27FC236}">
                <a16:creationId xmlns:a16="http://schemas.microsoft.com/office/drawing/2014/main" id="{E9045DAE-0E89-4CC8-A36B-87E80EAEE919}"/>
              </a:ext>
            </a:extLst>
          </p:cNvPr>
          <p:cNvSpPr/>
          <p:nvPr/>
        </p:nvSpPr>
        <p:spPr>
          <a:xfrm>
            <a:off x="838199" y="2197894"/>
            <a:ext cx="10515599" cy="461665"/>
          </a:xfrm>
          <a:prstGeom prst="rect">
            <a:avLst/>
          </a:prstGeom>
        </p:spPr>
        <p:txBody>
          <a:bodyPr wrap="square">
            <a:spAutoFit/>
          </a:bodyPr>
          <a:lstStyle/>
          <a:p>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A8C4C00-85EA-4E66-AE7E-73BE014D6122}"/>
              </a:ext>
            </a:extLst>
          </p:cNvPr>
          <p:cNvPicPr>
            <a:picLocks noChangeAspect="1"/>
          </p:cNvPicPr>
          <p:nvPr/>
        </p:nvPicPr>
        <p:blipFill>
          <a:blip r:embed="rId2"/>
          <a:stretch>
            <a:fillRect/>
          </a:stretch>
        </p:blipFill>
        <p:spPr>
          <a:xfrm>
            <a:off x="933449" y="1581151"/>
            <a:ext cx="9982201" cy="4133849"/>
          </a:xfrm>
          <a:prstGeom prst="rect">
            <a:avLst/>
          </a:prstGeom>
        </p:spPr>
      </p:pic>
    </p:spTree>
    <p:extLst>
      <p:ext uri="{BB962C8B-B14F-4D97-AF65-F5344CB8AC3E}">
        <p14:creationId xmlns:p14="http://schemas.microsoft.com/office/powerpoint/2010/main" val="4847760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F07BF-25FD-48DF-89D0-F953A21DA868}"/>
              </a:ext>
            </a:extLst>
          </p:cNvPr>
          <p:cNvSpPr>
            <a:spLocks noGrp="1"/>
          </p:cNvSpPr>
          <p:nvPr>
            <p:ph type="title"/>
          </p:nvPr>
        </p:nvSpPr>
        <p:spPr>
          <a:xfrm>
            <a:off x="838200" y="855407"/>
            <a:ext cx="10515600" cy="640018"/>
          </a:xfrm>
        </p:spPr>
        <p:txBody>
          <a:bodyPr/>
          <a:lstStyle/>
          <a:p>
            <a:r>
              <a:rPr lang="en-US" dirty="0">
                <a:latin typeface="Times New Roman" panose="02020603050405020304" pitchFamily="18" charset="0"/>
                <a:cs typeface="Times New Roman" panose="02020603050405020304" pitchFamily="18" charset="0"/>
              </a:rPr>
              <a:t> Best Model –Neural Network</a:t>
            </a:r>
            <a:br>
              <a:rPr lang="en-US" dirty="0">
                <a:latin typeface="Times New Roman" panose="02020603050405020304" pitchFamily="18" charset="0"/>
                <a:cs typeface="Times New Roman" panose="02020603050405020304" pitchFamily="18" charset="0"/>
              </a:rPr>
            </a:br>
            <a:endParaRPr lang="en-US" dirty="0"/>
          </a:p>
        </p:txBody>
      </p:sp>
      <p:sp>
        <p:nvSpPr>
          <p:cNvPr id="3" name="Rectangle 2">
            <a:extLst>
              <a:ext uri="{FF2B5EF4-FFF2-40B4-BE49-F238E27FC236}">
                <a16:creationId xmlns:a16="http://schemas.microsoft.com/office/drawing/2014/main" id="{0CD40471-4D95-4B0B-A0A2-40EDCD28933D}"/>
              </a:ext>
            </a:extLst>
          </p:cNvPr>
          <p:cNvSpPr/>
          <p:nvPr/>
        </p:nvSpPr>
        <p:spPr>
          <a:xfrm>
            <a:off x="1009650" y="1914525"/>
            <a:ext cx="9915526" cy="4231736"/>
          </a:xfrm>
          <a:prstGeom prst="rect">
            <a:avLst/>
          </a:prstGeom>
        </p:spPr>
        <p:txBody>
          <a:bodyPr wrap="square">
            <a:spAutoFit/>
          </a:bodyPr>
          <a:lstStyle/>
          <a:p>
            <a:pPr>
              <a:lnSpc>
                <a:spcPct val="107000"/>
              </a:lnSpc>
              <a:spcAft>
                <a:spcPts val="800"/>
              </a:spcAft>
            </a:pPr>
            <a:r>
              <a:rPr lang="en-US" sz="2400" dirty="0">
                <a:latin typeface="Times New Roman" panose="02020603050405020304" pitchFamily="18" charset="0"/>
                <a:ea typeface="DengXian" panose="02010600030101010101" pitchFamily="2" charset="-122"/>
                <a:cs typeface="Times New Roman" panose="02020603050405020304" pitchFamily="18" charset="0"/>
              </a:rPr>
              <a:t>The Model Comparison Node compares all the models and selects the best model based on lowest Average Squared Error, misclassification error, and other measures. </a:t>
            </a:r>
          </a:p>
          <a:p>
            <a:pPr>
              <a:lnSpc>
                <a:spcPct val="107000"/>
              </a:lnSpc>
              <a:spcAft>
                <a:spcPts val="800"/>
              </a:spcAft>
            </a:pPr>
            <a:r>
              <a:rPr lang="en-US" sz="2400" dirty="0">
                <a:latin typeface="Times New Roman" panose="02020603050405020304" pitchFamily="18" charset="0"/>
                <a:ea typeface="DengXian" panose="02010600030101010101" pitchFamily="2" charset="-122"/>
                <a:cs typeface="Times New Roman" panose="02020603050405020304" pitchFamily="18" charset="0"/>
              </a:rPr>
              <a:t>The best model picked by Model Compare is the Neural Network. if models show very high average squared error, so are eliminated. </a:t>
            </a:r>
          </a:p>
          <a:p>
            <a:pPr>
              <a:lnSpc>
                <a:spcPct val="107000"/>
              </a:lnSpc>
              <a:spcAft>
                <a:spcPts val="800"/>
              </a:spcAft>
            </a:pPr>
            <a:r>
              <a:rPr lang="en-US" sz="2400" b="1" dirty="0">
                <a:latin typeface="Times New Roman" panose="02020603050405020304" pitchFamily="18" charset="0"/>
                <a:cs typeface="Times New Roman" panose="02020603050405020304" pitchFamily="18" charset="0"/>
              </a:rPr>
              <a:t>Score </a:t>
            </a:r>
            <a:r>
              <a:rPr lang="en-US" sz="2400" b="1" dirty="0" err="1">
                <a:latin typeface="Times New Roman" panose="02020603050405020304" pitchFamily="18" charset="0"/>
                <a:cs typeface="Times New Roman" panose="02020603050405020304" pitchFamily="18" charset="0"/>
              </a:rPr>
              <a:t>results</a:t>
            </a:r>
            <a:r>
              <a:rPr lang="en-US" sz="2400" dirty="0" err="1">
                <a:latin typeface="Times New Roman" panose="02020603050405020304" pitchFamily="18" charset="0"/>
                <a:cs typeface="Times New Roman" panose="02020603050405020304" pitchFamily="18" charset="0"/>
              </a:rPr>
              <a:t>:This</a:t>
            </a:r>
            <a:r>
              <a:rPr lang="en-US" sz="2400" dirty="0">
                <a:latin typeface="Times New Roman" panose="02020603050405020304" pitchFamily="18" charset="0"/>
                <a:cs typeface="Times New Roman" panose="02020603050405020304" pitchFamily="18" charset="0"/>
              </a:rPr>
              <a:t> node provides the comparison of the best model selected by the Model Comparison method like over here we have Neural network and train data output from Neural network is compared with the score data and bring the result.</a:t>
            </a:r>
            <a:br>
              <a:rPr lang="en-US" sz="2400" dirty="0">
                <a:latin typeface="Times New Roman" panose="02020603050405020304" pitchFamily="18" charset="0"/>
                <a:cs typeface="Times New Roman" panose="02020603050405020304" pitchFamily="18" charset="0"/>
              </a:rPr>
            </a:b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5447359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33C1A-5B74-488A-B16D-7190A961665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Comparison Result</a:t>
            </a:r>
          </a:p>
        </p:txBody>
      </p:sp>
      <p:sp>
        <p:nvSpPr>
          <p:cNvPr id="4" name="Content Placeholder 2">
            <a:extLst>
              <a:ext uri="{FF2B5EF4-FFF2-40B4-BE49-F238E27FC236}">
                <a16:creationId xmlns:a16="http://schemas.microsoft.com/office/drawing/2014/main" id="{4686531C-1B92-4E9A-9159-CDDD415F9783}"/>
              </a:ext>
            </a:extLst>
          </p:cNvPr>
          <p:cNvSpPr txBox="1">
            <a:spLocks/>
          </p:cNvSpPr>
          <p:nvPr/>
        </p:nvSpPr>
        <p:spPr>
          <a:xfrm>
            <a:off x="1103312" y="2052918"/>
            <a:ext cx="8946541" cy="419548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b="1" dirty="0"/>
          </a:p>
        </p:txBody>
      </p:sp>
      <p:pic>
        <p:nvPicPr>
          <p:cNvPr id="3" name="Picture 2">
            <a:extLst>
              <a:ext uri="{FF2B5EF4-FFF2-40B4-BE49-F238E27FC236}">
                <a16:creationId xmlns:a16="http://schemas.microsoft.com/office/drawing/2014/main" id="{E034DD93-3F13-4A29-B1BB-1D9938BD9E0D}"/>
              </a:ext>
            </a:extLst>
          </p:cNvPr>
          <p:cNvPicPr>
            <a:picLocks noChangeAspect="1"/>
          </p:cNvPicPr>
          <p:nvPr/>
        </p:nvPicPr>
        <p:blipFill>
          <a:blip r:embed="rId2"/>
          <a:stretch>
            <a:fillRect/>
          </a:stretch>
        </p:blipFill>
        <p:spPr>
          <a:xfrm>
            <a:off x="1009650" y="1495425"/>
            <a:ext cx="10210800" cy="4195481"/>
          </a:xfrm>
          <a:prstGeom prst="rect">
            <a:avLst/>
          </a:prstGeom>
        </p:spPr>
      </p:pic>
    </p:spTree>
    <p:extLst>
      <p:ext uri="{BB962C8B-B14F-4D97-AF65-F5344CB8AC3E}">
        <p14:creationId xmlns:p14="http://schemas.microsoft.com/office/powerpoint/2010/main" val="3838681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55"/>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a:buSzPts val="4000"/>
            </a:pPr>
            <a:r>
              <a:rPr lang="en-US">
                <a:latin typeface="Times New Roman" panose="02020603050405020304" pitchFamily="18" charset="0"/>
                <a:ea typeface="Roboto"/>
                <a:cs typeface="Times New Roman" panose="02020603050405020304" pitchFamily="18" charset="0"/>
                <a:sym typeface="Roboto"/>
              </a:rPr>
              <a:t>Objective:</a:t>
            </a:r>
            <a:br>
              <a:rPr lang="en-US">
                <a:latin typeface="Times New Roman" panose="02020603050405020304" pitchFamily="18" charset="0"/>
                <a:ea typeface="Roboto"/>
                <a:cs typeface="Times New Roman" panose="02020603050405020304" pitchFamily="18" charset="0"/>
                <a:sym typeface="Roboto"/>
              </a:rPr>
            </a:br>
            <a:endParaRPr lang="en-US" dirty="0">
              <a:solidFill>
                <a:schemeClr val="accent1"/>
              </a:solidFill>
              <a:latin typeface="Times New Roman" panose="02020603050405020304" pitchFamily="18" charset="0"/>
              <a:ea typeface="Rockwell"/>
              <a:cs typeface="Times New Roman" panose="02020603050405020304" pitchFamily="18" charset="0"/>
              <a:sym typeface="Rockwell"/>
            </a:endParaRPr>
          </a:p>
        </p:txBody>
      </p:sp>
      <p:sp>
        <p:nvSpPr>
          <p:cNvPr id="294" name="Google Shape;294;p55"/>
          <p:cNvSpPr txBox="1"/>
          <p:nvPr/>
        </p:nvSpPr>
        <p:spPr>
          <a:xfrm>
            <a:off x="838200" y="1762947"/>
            <a:ext cx="10222075" cy="3892800"/>
          </a:xfrm>
          <a:prstGeom prst="rect">
            <a:avLst/>
          </a:prstGeom>
          <a:noFill/>
          <a:ln>
            <a:noFill/>
          </a:ln>
        </p:spPr>
        <p:txBody>
          <a:bodyPr spcFirstLastPara="1" wrap="square" lIns="91425" tIns="45700" rIns="91425" bIns="45700" anchor="t" anchorCtr="0">
            <a:noAutofit/>
          </a:bodyPr>
          <a:lstStyle/>
          <a:p>
            <a:pPr marL="342900" lvl="0" indent="-215900" algn="just">
              <a:buClr>
                <a:schemeClr val="dk1"/>
              </a:buClr>
              <a:buSzPts val="2000"/>
            </a:pPr>
            <a:r>
              <a:rPr lang="en-US" sz="2400" dirty="0">
                <a:solidFill>
                  <a:schemeClr val="dk1"/>
                </a:solidFill>
                <a:latin typeface="Times New Roman" panose="02020603050405020304" pitchFamily="18" charset="0"/>
                <a:ea typeface="Roboto"/>
                <a:cs typeface="Times New Roman" panose="02020603050405020304" pitchFamily="18" charset="0"/>
                <a:sym typeface="Roboto"/>
              </a:rPr>
              <a:t>	It is generally accepted in the real estate market that property location, condition and age are significant factors that influence the property value. However, how much the price increases by changing the variables is not known to home buyers, and they usually rely on their experience to predict the price based on factors such as age, neighborhood etc.</a:t>
            </a:r>
          </a:p>
          <a:p>
            <a:pPr marL="342900" lvl="0" indent="-215900" algn="just">
              <a:buClr>
                <a:schemeClr val="dk1"/>
              </a:buClr>
              <a:buSzPts val="2000"/>
            </a:pPr>
            <a:r>
              <a:rPr lang="en-US" sz="2400" dirty="0">
                <a:solidFill>
                  <a:schemeClr val="dk1"/>
                </a:solidFill>
                <a:latin typeface="Times New Roman" panose="02020603050405020304" pitchFamily="18" charset="0"/>
                <a:ea typeface="Roboto"/>
                <a:cs typeface="Times New Roman" panose="02020603050405020304" pitchFamily="18" charset="0"/>
                <a:sym typeface="Roboto"/>
              </a:rPr>
              <a:t>   The objective of this project is to use SAS Enterprise Miner and build a statistical model to determine which factors affect the property price and to analyze if location and age are the significant factors in determining the property value. The model will be used to predict the future real estate price based on the values of the variables that are strong predictors.</a:t>
            </a:r>
          </a:p>
        </p:txBody>
      </p:sp>
    </p:spTree>
    <p:extLst>
      <p:ext uri="{BB962C8B-B14F-4D97-AF65-F5344CB8AC3E}">
        <p14:creationId xmlns:p14="http://schemas.microsoft.com/office/powerpoint/2010/main" val="36988749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4DD8B-76EC-4870-A265-F68B2C9097A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Score results</a:t>
            </a:r>
          </a:p>
        </p:txBody>
      </p:sp>
      <p:pic>
        <p:nvPicPr>
          <p:cNvPr id="3" name="Picture 2">
            <a:extLst>
              <a:ext uri="{FF2B5EF4-FFF2-40B4-BE49-F238E27FC236}">
                <a16:creationId xmlns:a16="http://schemas.microsoft.com/office/drawing/2014/main" id="{1EEB75C8-D709-4CE1-80D3-B9E58FEA3F64}"/>
              </a:ext>
            </a:extLst>
          </p:cNvPr>
          <p:cNvPicPr>
            <a:picLocks noChangeAspect="1"/>
          </p:cNvPicPr>
          <p:nvPr/>
        </p:nvPicPr>
        <p:blipFill>
          <a:blip r:embed="rId2"/>
          <a:stretch>
            <a:fillRect/>
          </a:stretch>
        </p:blipFill>
        <p:spPr>
          <a:xfrm>
            <a:off x="838201" y="1964026"/>
            <a:ext cx="4505324" cy="3893850"/>
          </a:xfrm>
          <a:prstGeom prst="rect">
            <a:avLst/>
          </a:prstGeom>
        </p:spPr>
      </p:pic>
      <p:pic>
        <p:nvPicPr>
          <p:cNvPr id="4" name="Picture 3">
            <a:extLst>
              <a:ext uri="{FF2B5EF4-FFF2-40B4-BE49-F238E27FC236}">
                <a16:creationId xmlns:a16="http://schemas.microsoft.com/office/drawing/2014/main" id="{C8A83697-DB01-4A53-8567-1C9AD74D1426}"/>
              </a:ext>
            </a:extLst>
          </p:cNvPr>
          <p:cNvPicPr>
            <a:picLocks noChangeAspect="1"/>
          </p:cNvPicPr>
          <p:nvPr/>
        </p:nvPicPr>
        <p:blipFill>
          <a:blip r:embed="rId3"/>
          <a:stretch>
            <a:fillRect/>
          </a:stretch>
        </p:blipFill>
        <p:spPr>
          <a:xfrm>
            <a:off x="5534025" y="1964025"/>
            <a:ext cx="5105400" cy="3893851"/>
          </a:xfrm>
          <a:prstGeom prst="rect">
            <a:avLst/>
          </a:prstGeom>
        </p:spPr>
      </p:pic>
    </p:spTree>
    <p:extLst>
      <p:ext uri="{BB962C8B-B14F-4D97-AF65-F5344CB8AC3E}">
        <p14:creationId xmlns:p14="http://schemas.microsoft.com/office/powerpoint/2010/main" val="29761887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03989-0260-4B40-9C6E-0A94F018C92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Appendix A Final Diagram</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16B89D6C-AD64-4CA6-A28A-8792A849C681}"/>
              </a:ext>
            </a:extLst>
          </p:cNvPr>
          <p:cNvPicPr>
            <a:picLocks noChangeAspect="1"/>
          </p:cNvPicPr>
          <p:nvPr/>
        </p:nvPicPr>
        <p:blipFill>
          <a:blip r:embed="rId2"/>
          <a:stretch>
            <a:fillRect/>
          </a:stretch>
        </p:blipFill>
        <p:spPr>
          <a:xfrm>
            <a:off x="838200" y="1936727"/>
            <a:ext cx="9725025" cy="3616348"/>
          </a:xfrm>
          <a:prstGeom prst="rect">
            <a:avLst/>
          </a:prstGeom>
        </p:spPr>
      </p:pic>
    </p:spTree>
    <p:extLst>
      <p:ext uri="{BB962C8B-B14F-4D97-AF65-F5344CB8AC3E}">
        <p14:creationId xmlns:p14="http://schemas.microsoft.com/office/powerpoint/2010/main" val="3783723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9" name="Google Shape;379;p67"/>
          <p:cNvSpPr txBox="1"/>
          <p:nvPr/>
        </p:nvSpPr>
        <p:spPr>
          <a:xfrm>
            <a:off x="838200" y="1749362"/>
            <a:ext cx="10854000" cy="4405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endParaRPr sz="2400" dirty="0">
              <a:solidFill>
                <a:schemeClr val="dk1"/>
              </a:solidFill>
              <a:latin typeface="Roboto"/>
              <a:ea typeface="Roboto"/>
              <a:cs typeface="Roboto"/>
              <a:sym typeface="Roboto"/>
            </a:endParaRPr>
          </a:p>
        </p:txBody>
      </p:sp>
      <p:sp>
        <p:nvSpPr>
          <p:cNvPr id="10" name="Title 1">
            <a:extLst>
              <a:ext uri="{FF2B5EF4-FFF2-40B4-BE49-F238E27FC236}">
                <a16:creationId xmlns:a16="http://schemas.microsoft.com/office/drawing/2014/main" id="{F46F9F00-A97F-484D-8278-3319F8725346}"/>
              </a:ext>
            </a:extLst>
          </p:cNvPr>
          <p:cNvSpPr txBox="1">
            <a:spLocks/>
          </p:cNvSpPr>
          <p:nvPr/>
        </p:nvSpPr>
        <p:spPr>
          <a:xfrm>
            <a:off x="645795" y="683788"/>
            <a:ext cx="9404723" cy="116946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dirty="0">
                <a:latin typeface="Times New Roman" panose="02020603050405020304" pitchFamily="18" charset="0"/>
                <a:cs typeface="Times New Roman" panose="02020603050405020304" pitchFamily="18" charset="0"/>
              </a:rPr>
              <a:t>Conclusion</a:t>
            </a:r>
          </a:p>
        </p:txBody>
      </p:sp>
      <p:sp>
        <p:nvSpPr>
          <p:cNvPr id="11" name="Content Placeholder 2">
            <a:extLst>
              <a:ext uri="{FF2B5EF4-FFF2-40B4-BE49-F238E27FC236}">
                <a16:creationId xmlns:a16="http://schemas.microsoft.com/office/drawing/2014/main" id="{F68AFD59-5ADD-48D3-A7A8-8AF81A82130B}"/>
              </a:ext>
            </a:extLst>
          </p:cNvPr>
          <p:cNvSpPr txBox="1">
            <a:spLocks/>
          </p:cNvSpPr>
          <p:nvPr/>
        </p:nvSpPr>
        <p:spPr>
          <a:xfrm>
            <a:off x="645795" y="3286125"/>
            <a:ext cx="8940165" cy="1514475"/>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US" sz="2000" dirty="0">
                <a:latin typeface="Times New Roman" panose="02020603050405020304" pitchFamily="18" charset="0"/>
                <a:cs typeface="Times New Roman" panose="02020603050405020304" pitchFamily="18" charset="0"/>
              </a:rPr>
              <a:t>Based on our analysis, we have observed that as per our assumption , location and area play big impact on the </a:t>
            </a:r>
            <a:r>
              <a:rPr lang="en-US" sz="2000" dirty="0" err="1">
                <a:latin typeface="Times New Roman" panose="02020603050405020304" pitchFamily="18" charset="0"/>
                <a:cs typeface="Times New Roman" panose="02020603050405020304" pitchFamily="18" charset="0"/>
              </a:rPr>
              <a:t>price.For</a:t>
            </a:r>
            <a:r>
              <a:rPr lang="en-US" sz="2000" dirty="0">
                <a:latin typeface="Times New Roman" panose="02020603050405020304" pitchFamily="18" charset="0"/>
                <a:cs typeface="Times New Roman" panose="02020603050405020304" pitchFamily="18" charset="0"/>
              </a:rPr>
              <a:t> higher location and larger area we have higher price. However one of our assumption failed that age of the property that is how old and new the </a:t>
            </a:r>
            <a:r>
              <a:rPr lang="en-US" sz="2000" dirty="0" err="1">
                <a:latin typeface="Times New Roman" panose="02020603050405020304" pitchFamily="18" charset="0"/>
                <a:cs typeface="Times New Roman" panose="02020603050405020304" pitchFamily="18" charset="0"/>
              </a:rPr>
              <a:t>house.Age</a:t>
            </a:r>
            <a:r>
              <a:rPr lang="en-US" sz="2000" dirty="0">
                <a:latin typeface="Times New Roman" panose="02020603050405020304" pitchFamily="18" charset="0"/>
                <a:cs typeface="Times New Roman" panose="02020603050405020304" pitchFamily="18" charset="0"/>
              </a:rPr>
              <a:t> does not have any significant impact on the price of property. Ever though the grade of the property is significant factor for property price.</a:t>
            </a:r>
          </a:p>
          <a:p>
            <a:endParaRPr lang="en-US" sz="2000"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89B91A56-1473-40A8-94AF-B3918114B23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62450" y="4886198"/>
            <a:ext cx="5223510" cy="1288014"/>
          </a:xfrm>
          <a:prstGeom prst="rect">
            <a:avLst/>
          </a:prstGeom>
        </p:spPr>
      </p:pic>
      <p:sp>
        <p:nvSpPr>
          <p:cNvPr id="13" name="Rectangle 12">
            <a:extLst>
              <a:ext uri="{FF2B5EF4-FFF2-40B4-BE49-F238E27FC236}">
                <a16:creationId xmlns:a16="http://schemas.microsoft.com/office/drawing/2014/main" id="{A203ED47-6AC9-4F22-BAD7-3C9205D34C30}"/>
              </a:ext>
            </a:extLst>
          </p:cNvPr>
          <p:cNvSpPr/>
          <p:nvPr/>
        </p:nvSpPr>
        <p:spPr>
          <a:xfrm>
            <a:off x="1539240" y="1341120"/>
            <a:ext cx="8046720" cy="389192"/>
          </a:xfrm>
          <a:prstGeom prst="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Location, Area, and Grade are more significant for price prediction</a:t>
            </a:r>
          </a:p>
        </p:txBody>
      </p:sp>
      <p:sp>
        <p:nvSpPr>
          <p:cNvPr id="14" name="Rectangle 13">
            <a:extLst>
              <a:ext uri="{FF2B5EF4-FFF2-40B4-BE49-F238E27FC236}">
                <a16:creationId xmlns:a16="http://schemas.microsoft.com/office/drawing/2014/main" id="{ECB4CCA5-595D-4BB6-A2EC-6D4892DA9E9D}"/>
              </a:ext>
            </a:extLst>
          </p:cNvPr>
          <p:cNvSpPr/>
          <p:nvPr/>
        </p:nvSpPr>
        <p:spPr>
          <a:xfrm>
            <a:off x="1539240" y="2057003"/>
            <a:ext cx="8046720" cy="408417"/>
          </a:xfrm>
          <a:prstGeom prst="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Higher Location, larger area, and higher grade lead to higher price</a:t>
            </a:r>
          </a:p>
        </p:txBody>
      </p:sp>
      <p:sp>
        <p:nvSpPr>
          <p:cNvPr id="15" name="Rectangle 14">
            <a:extLst>
              <a:ext uri="{FF2B5EF4-FFF2-40B4-BE49-F238E27FC236}">
                <a16:creationId xmlns:a16="http://schemas.microsoft.com/office/drawing/2014/main" id="{6C7E6990-673B-47AA-940C-181C398DA77D}"/>
              </a:ext>
            </a:extLst>
          </p:cNvPr>
          <p:cNvSpPr/>
          <p:nvPr/>
        </p:nvSpPr>
        <p:spPr>
          <a:xfrm>
            <a:off x="1539240" y="2792111"/>
            <a:ext cx="8046720" cy="408417"/>
          </a:xfrm>
          <a:prstGeom prst="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Age does not have big impact on price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70"/>
          <p:cNvSpPr txBox="1">
            <a:spLocks noGrp="1"/>
          </p:cNvSpPr>
          <p:nvPr>
            <p:ph type="title"/>
          </p:nvPr>
        </p:nvSpPr>
        <p:spPr>
          <a:prstGeom prst="rect">
            <a:avLst/>
          </a:prstGeom>
        </p:spPr>
        <p:txBody>
          <a:bodyPr spcFirstLastPara="1" wrap="square" lIns="91425" tIns="45700" rIns="91425" bIns="45700" anchor="t" anchorCtr="0">
            <a:noAutofit/>
          </a:bodyPr>
          <a:lstStyle/>
          <a:p>
            <a:pPr lvl="0"/>
            <a:r>
              <a:rPr lang="en-US" dirty="0">
                <a:solidFill>
                  <a:schemeClr val="tx1"/>
                </a:solidFill>
                <a:latin typeface="Times New Roman" panose="02020603050405020304" pitchFamily="18" charset="0"/>
                <a:ea typeface="Rockwell"/>
                <a:cs typeface="Times New Roman" panose="02020603050405020304" pitchFamily="18" charset="0"/>
                <a:sym typeface="Rockwell"/>
              </a:rPr>
              <a:t>Recommendations</a:t>
            </a:r>
            <a:endParaRPr dirty="0">
              <a:solidFill>
                <a:schemeClr val="tx1"/>
              </a:solidFill>
              <a:latin typeface="Times New Roman" panose="02020603050405020304" pitchFamily="18" charset="0"/>
              <a:ea typeface="Rockwell"/>
              <a:cs typeface="Times New Roman" panose="02020603050405020304" pitchFamily="18" charset="0"/>
              <a:sym typeface="Rockwell"/>
            </a:endParaRPr>
          </a:p>
        </p:txBody>
      </p:sp>
      <p:sp>
        <p:nvSpPr>
          <p:cNvPr id="3" name="TextBox 2">
            <a:extLst>
              <a:ext uri="{FF2B5EF4-FFF2-40B4-BE49-F238E27FC236}">
                <a16:creationId xmlns:a16="http://schemas.microsoft.com/office/drawing/2014/main" id="{35E75775-2946-4163-8538-CFE92DE26242}"/>
              </a:ext>
            </a:extLst>
          </p:cNvPr>
          <p:cNvSpPr txBox="1"/>
          <p:nvPr/>
        </p:nvSpPr>
        <p:spPr>
          <a:xfrm>
            <a:off x="1094874" y="2105526"/>
            <a:ext cx="9889958" cy="3785652"/>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Based on location, home buyer could prefer the property location as per their budget.</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Sometimes higher the area would be preference, but budget is low, so homebuyer could look for lower location and get the property as per their area preference.</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Home buyer could ask about the grade of property, so based on that they could ask for negotiation.</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the similar way, the property agent could work with the property to get the highest property value.</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898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55"/>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a:buSzPts val="4000"/>
            </a:pPr>
            <a:r>
              <a:rPr lang="en-US" dirty="0">
                <a:latin typeface="Times New Roman" panose="02020603050405020304" pitchFamily="18" charset="0"/>
                <a:cs typeface="Times New Roman" panose="02020603050405020304" pitchFamily="18" charset="0"/>
              </a:rPr>
              <a:t>Why King County?</a:t>
            </a:r>
            <a:endParaRPr dirty="0">
              <a:solidFill>
                <a:schemeClr val="accent1"/>
              </a:solidFill>
              <a:latin typeface="Times New Roman" panose="02020603050405020304" pitchFamily="18" charset="0"/>
              <a:ea typeface="Rockwell"/>
              <a:cs typeface="Times New Roman" panose="02020603050405020304" pitchFamily="18" charset="0"/>
              <a:sym typeface="Rockwell"/>
            </a:endParaRPr>
          </a:p>
        </p:txBody>
      </p:sp>
      <p:sp>
        <p:nvSpPr>
          <p:cNvPr id="294" name="Google Shape;294;p55"/>
          <p:cNvSpPr txBox="1"/>
          <p:nvPr/>
        </p:nvSpPr>
        <p:spPr>
          <a:xfrm>
            <a:off x="838200" y="1762947"/>
            <a:ext cx="10372725" cy="3892800"/>
          </a:xfrm>
          <a:prstGeom prst="rect">
            <a:avLst/>
          </a:prstGeom>
          <a:noFill/>
          <a:ln>
            <a:noFill/>
          </a:ln>
        </p:spPr>
        <p:txBody>
          <a:bodyPr spcFirstLastPara="1" wrap="square" lIns="91425" tIns="45700" rIns="91425" bIns="45700" anchor="t" anchorCtr="0">
            <a:noAutofit/>
          </a:bodyPr>
          <a:lstStyle/>
          <a:p>
            <a:r>
              <a:rPr lang="en-US" sz="2000" dirty="0">
                <a:latin typeface="Times New Roman" panose="02020603050405020304" pitchFamily="18" charset="0"/>
                <a:cs typeface="Times New Roman" panose="02020603050405020304" pitchFamily="18" charset="0"/>
              </a:rPr>
              <a:t>King is the most populous county in Washington, and the 13</a:t>
            </a:r>
            <a:r>
              <a:rPr lang="en-US" sz="2000" baseline="30000" dirty="0">
                <a:latin typeface="Times New Roman" panose="02020603050405020304" pitchFamily="18" charset="0"/>
                <a:cs typeface="Times New Roman" panose="02020603050405020304" pitchFamily="18" charset="0"/>
              </a:rPr>
              <a:t>th</a:t>
            </a:r>
            <a:r>
              <a:rPr lang="en-US" sz="2000" dirty="0">
                <a:latin typeface="Times New Roman" panose="02020603050405020304" pitchFamily="18" charset="0"/>
                <a:cs typeface="Times New Roman" panose="02020603050405020304" pitchFamily="18" charset="0"/>
              </a:rPr>
              <a:t>-most-populous in the United States. The county seat is Seattle, which is the state's largest city.</a:t>
            </a:r>
          </a:p>
          <a:p>
            <a:r>
              <a:rPr lang="en-US" sz="2000" dirty="0">
                <a:latin typeface="Times New Roman" panose="02020603050405020304" pitchFamily="18" charset="0"/>
                <a:cs typeface="Times New Roman" panose="02020603050405020304" pitchFamily="18" charset="0"/>
              </a:rPr>
              <a:t>Slower Price Growth Despite Higher Competition</a:t>
            </a:r>
          </a:p>
          <a:p>
            <a:r>
              <a:rPr lang="en-US" sz="2000" dirty="0">
                <a:latin typeface="Times New Roman" panose="02020603050405020304" pitchFamily="18" charset="0"/>
                <a:cs typeface="Times New Roman" panose="02020603050405020304" pitchFamily="18" charset="0"/>
              </a:rPr>
              <a:t>                       </a:t>
            </a:r>
          </a:p>
          <a:p>
            <a:pPr marL="342900" lvl="0" indent="-215900" algn="just">
              <a:buClr>
                <a:schemeClr val="dk1"/>
              </a:buClr>
              <a:buSzPts val="2000"/>
            </a:pPr>
            <a:endParaRPr lang="en-US" sz="2000" dirty="0">
              <a:solidFill>
                <a:schemeClr val="dk1"/>
              </a:solidFill>
              <a:latin typeface="Roboto"/>
              <a:ea typeface="Roboto"/>
              <a:cs typeface="Roboto"/>
              <a:sym typeface="Roboto"/>
            </a:endParaRPr>
          </a:p>
        </p:txBody>
      </p:sp>
      <p:sp>
        <p:nvSpPr>
          <p:cNvPr id="295" name="Google Shape;295;p55"/>
          <p:cNvSpPr txBox="1"/>
          <p:nvPr/>
        </p:nvSpPr>
        <p:spPr>
          <a:xfrm>
            <a:off x="5072575" y="3048700"/>
            <a:ext cx="59877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400" dirty="0">
              <a:solidFill>
                <a:srgbClr val="595959"/>
              </a:solidFill>
              <a:latin typeface="Roboto"/>
              <a:ea typeface="Roboto"/>
              <a:cs typeface="Roboto"/>
              <a:sym typeface="Roboto"/>
            </a:endParaRPr>
          </a:p>
        </p:txBody>
      </p:sp>
      <p:graphicFrame>
        <p:nvGraphicFramePr>
          <p:cNvPr id="5" name="Chart 4">
            <a:extLst>
              <a:ext uri="{FF2B5EF4-FFF2-40B4-BE49-F238E27FC236}">
                <a16:creationId xmlns:a16="http://schemas.microsoft.com/office/drawing/2014/main" id="{F7018E1C-8446-4870-B016-FF0EF6FF8DCE}"/>
              </a:ext>
            </a:extLst>
          </p:cNvPr>
          <p:cNvGraphicFramePr/>
          <p:nvPr>
            <p:extLst>
              <p:ext uri="{D42A27DB-BD31-4B8C-83A1-F6EECF244321}">
                <p14:modId xmlns:p14="http://schemas.microsoft.com/office/powerpoint/2010/main" val="3700043917"/>
              </p:ext>
            </p:extLst>
          </p:nvPr>
        </p:nvGraphicFramePr>
        <p:xfrm>
          <a:off x="3787140" y="3041650"/>
          <a:ext cx="4076700" cy="254508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1801C6B-7116-4BEE-B038-3AA3BC171A9E}"/>
              </a:ext>
            </a:extLst>
          </p:cNvPr>
          <p:cNvSpPr>
            <a:spLocks noGrp="1"/>
          </p:cNvSpPr>
          <p:nvPr>
            <p:ph type="title"/>
          </p:nvPr>
        </p:nvSpPr>
        <p:spPr>
          <a:xfrm>
            <a:off x="646111" y="452718"/>
            <a:ext cx="9404723" cy="1400530"/>
          </a:xfrm>
        </p:spPr>
        <p:txBody>
          <a:bodyPr/>
          <a:lstStyle/>
          <a:p>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Assumption</a:t>
            </a:r>
          </a:p>
        </p:txBody>
      </p:sp>
      <p:sp>
        <p:nvSpPr>
          <p:cNvPr id="4" name="Content Placeholder 2">
            <a:extLst>
              <a:ext uri="{FF2B5EF4-FFF2-40B4-BE49-F238E27FC236}">
                <a16:creationId xmlns:a16="http://schemas.microsoft.com/office/drawing/2014/main" id="{FDEC9811-FA7C-48FE-A44F-66F7CB553F9B}"/>
              </a:ext>
            </a:extLst>
          </p:cNvPr>
          <p:cNvSpPr txBox="1">
            <a:spLocks/>
          </p:cNvSpPr>
          <p:nvPr/>
        </p:nvSpPr>
        <p:spPr>
          <a:xfrm>
            <a:off x="1097280" y="1845734"/>
            <a:ext cx="10058400" cy="1141306"/>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a:t> </a:t>
            </a:r>
            <a:endParaRPr lang="en-US" dirty="0"/>
          </a:p>
        </p:txBody>
      </p:sp>
      <p:sp>
        <p:nvSpPr>
          <p:cNvPr id="5" name="Rectangle 4">
            <a:extLst>
              <a:ext uri="{FF2B5EF4-FFF2-40B4-BE49-F238E27FC236}">
                <a16:creationId xmlns:a16="http://schemas.microsoft.com/office/drawing/2014/main" id="{DD4CD594-735D-426E-94DF-F9EFB6C632A3}"/>
              </a:ext>
            </a:extLst>
          </p:cNvPr>
          <p:cNvSpPr/>
          <p:nvPr/>
        </p:nvSpPr>
        <p:spPr>
          <a:xfrm>
            <a:off x="1916430" y="2449830"/>
            <a:ext cx="472440" cy="181356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9A0C010-277F-461E-9882-966ECF720732}"/>
              </a:ext>
            </a:extLst>
          </p:cNvPr>
          <p:cNvSpPr/>
          <p:nvPr/>
        </p:nvSpPr>
        <p:spPr>
          <a:xfrm>
            <a:off x="3771900" y="2449830"/>
            <a:ext cx="472440" cy="181356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74A5FD1-BC4B-43F7-AFED-DD35F1914E95}"/>
              </a:ext>
            </a:extLst>
          </p:cNvPr>
          <p:cNvSpPr/>
          <p:nvPr/>
        </p:nvSpPr>
        <p:spPr>
          <a:xfrm>
            <a:off x="5501640" y="2449830"/>
            <a:ext cx="472440" cy="181356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DC110D41-890B-4E2F-AB66-8E5D91CFE289}"/>
              </a:ext>
            </a:extLst>
          </p:cNvPr>
          <p:cNvSpPr/>
          <p:nvPr/>
        </p:nvSpPr>
        <p:spPr>
          <a:xfrm>
            <a:off x="8267700" y="2583180"/>
            <a:ext cx="1836420" cy="1181100"/>
          </a:xfrm>
          <a:prstGeom prst="ellipse">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Price</a:t>
            </a:r>
          </a:p>
        </p:txBody>
      </p:sp>
      <p:sp>
        <p:nvSpPr>
          <p:cNvPr id="9" name="TextBox 8">
            <a:extLst>
              <a:ext uri="{FF2B5EF4-FFF2-40B4-BE49-F238E27FC236}">
                <a16:creationId xmlns:a16="http://schemas.microsoft.com/office/drawing/2014/main" id="{56D7F986-9E0A-4E33-99EF-FAD9A00CAB80}"/>
              </a:ext>
            </a:extLst>
          </p:cNvPr>
          <p:cNvSpPr txBox="1"/>
          <p:nvPr/>
        </p:nvSpPr>
        <p:spPr>
          <a:xfrm>
            <a:off x="1729740" y="4528820"/>
            <a:ext cx="1101090" cy="369332"/>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Location</a:t>
            </a:r>
          </a:p>
        </p:txBody>
      </p:sp>
      <p:sp>
        <p:nvSpPr>
          <p:cNvPr id="10" name="TextBox 9">
            <a:extLst>
              <a:ext uri="{FF2B5EF4-FFF2-40B4-BE49-F238E27FC236}">
                <a16:creationId xmlns:a16="http://schemas.microsoft.com/office/drawing/2014/main" id="{8D9679A2-B49B-4E5A-9728-B25A730B55FB}"/>
              </a:ext>
            </a:extLst>
          </p:cNvPr>
          <p:cNvSpPr txBox="1"/>
          <p:nvPr/>
        </p:nvSpPr>
        <p:spPr>
          <a:xfrm>
            <a:off x="3630930" y="4533377"/>
            <a:ext cx="914400" cy="369332"/>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Age</a:t>
            </a:r>
          </a:p>
        </p:txBody>
      </p:sp>
      <p:sp>
        <p:nvSpPr>
          <p:cNvPr id="11" name="TextBox 10">
            <a:extLst>
              <a:ext uri="{FF2B5EF4-FFF2-40B4-BE49-F238E27FC236}">
                <a16:creationId xmlns:a16="http://schemas.microsoft.com/office/drawing/2014/main" id="{5C7C1F4E-78C5-4231-B385-1F7DA5C29765}"/>
              </a:ext>
            </a:extLst>
          </p:cNvPr>
          <p:cNvSpPr txBox="1"/>
          <p:nvPr/>
        </p:nvSpPr>
        <p:spPr>
          <a:xfrm>
            <a:off x="5212080" y="4533265"/>
            <a:ext cx="1401445" cy="369332"/>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Condition</a:t>
            </a:r>
          </a:p>
        </p:txBody>
      </p:sp>
      <p:sp>
        <p:nvSpPr>
          <p:cNvPr id="12" name="Arrow: Down 11">
            <a:extLst>
              <a:ext uri="{FF2B5EF4-FFF2-40B4-BE49-F238E27FC236}">
                <a16:creationId xmlns:a16="http://schemas.microsoft.com/office/drawing/2014/main" id="{A657911E-835E-48A4-9852-91B06DC11976}"/>
              </a:ext>
            </a:extLst>
          </p:cNvPr>
          <p:cNvSpPr/>
          <p:nvPr/>
        </p:nvSpPr>
        <p:spPr>
          <a:xfrm rot="10800000">
            <a:off x="1536065" y="2459990"/>
            <a:ext cx="193675" cy="1638300"/>
          </a:xfrm>
          <a:prstGeom prst="downArrow">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Down 12">
            <a:extLst>
              <a:ext uri="{FF2B5EF4-FFF2-40B4-BE49-F238E27FC236}">
                <a16:creationId xmlns:a16="http://schemas.microsoft.com/office/drawing/2014/main" id="{355721A9-F80D-4DE8-8B8B-4F4085F528E4}"/>
              </a:ext>
            </a:extLst>
          </p:cNvPr>
          <p:cNvSpPr/>
          <p:nvPr/>
        </p:nvSpPr>
        <p:spPr>
          <a:xfrm flipH="1">
            <a:off x="3303905" y="2451100"/>
            <a:ext cx="231775" cy="1638300"/>
          </a:xfrm>
          <a:prstGeom prst="downArrow">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Down 13">
            <a:extLst>
              <a:ext uri="{FF2B5EF4-FFF2-40B4-BE49-F238E27FC236}">
                <a16:creationId xmlns:a16="http://schemas.microsoft.com/office/drawing/2014/main" id="{A4175AD7-B4B6-44F6-B648-136947FCF3A0}"/>
              </a:ext>
            </a:extLst>
          </p:cNvPr>
          <p:cNvSpPr/>
          <p:nvPr/>
        </p:nvSpPr>
        <p:spPr>
          <a:xfrm rot="10800000" flipH="1">
            <a:off x="4996815" y="2413635"/>
            <a:ext cx="215265" cy="1638300"/>
          </a:xfrm>
          <a:prstGeom prst="downArrow">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Down 14">
            <a:extLst>
              <a:ext uri="{FF2B5EF4-FFF2-40B4-BE49-F238E27FC236}">
                <a16:creationId xmlns:a16="http://schemas.microsoft.com/office/drawing/2014/main" id="{B1551AAB-F7E5-430E-854D-F1CFE7E357E4}"/>
              </a:ext>
            </a:extLst>
          </p:cNvPr>
          <p:cNvSpPr/>
          <p:nvPr/>
        </p:nvSpPr>
        <p:spPr>
          <a:xfrm rot="10800000" flipH="1">
            <a:off x="7951470" y="2461895"/>
            <a:ext cx="215265" cy="1638300"/>
          </a:xfrm>
          <a:prstGeom prst="downArrow">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A9DB5CAA-3193-4E3E-AB17-3E59DA84E6CF}"/>
              </a:ext>
            </a:extLst>
          </p:cNvPr>
          <p:cNvSpPr/>
          <p:nvPr/>
        </p:nvSpPr>
        <p:spPr>
          <a:xfrm>
            <a:off x="6393180" y="3232574"/>
            <a:ext cx="1287780" cy="440266"/>
          </a:xfrm>
          <a:prstGeom prst="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A689A423-A731-449D-8CBC-98D7D8F7D270}"/>
              </a:ext>
            </a:extLst>
          </p:cNvPr>
          <p:cNvSpPr txBox="1"/>
          <p:nvPr/>
        </p:nvSpPr>
        <p:spPr>
          <a:xfrm>
            <a:off x="1729740" y="1845734"/>
            <a:ext cx="4191000"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Significant</a:t>
            </a:r>
            <a:r>
              <a:rPr lang="en-US" sz="2400" b="1" dirty="0"/>
              <a:t> factors</a:t>
            </a:r>
          </a:p>
        </p:txBody>
      </p:sp>
      <p:sp>
        <p:nvSpPr>
          <p:cNvPr id="18" name="Rectangle 17">
            <a:extLst>
              <a:ext uri="{FF2B5EF4-FFF2-40B4-BE49-F238E27FC236}">
                <a16:creationId xmlns:a16="http://schemas.microsoft.com/office/drawing/2014/main" id="{12A72F7A-066A-4A40-96BF-2D4E702477C3}"/>
              </a:ext>
            </a:extLst>
          </p:cNvPr>
          <p:cNvSpPr/>
          <p:nvPr/>
        </p:nvSpPr>
        <p:spPr>
          <a:xfrm>
            <a:off x="1916430" y="5128260"/>
            <a:ext cx="8682990" cy="41910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How much Impact of significant factor   ? </a:t>
            </a:r>
          </a:p>
        </p:txBody>
      </p:sp>
    </p:spTree>
    <p:extLst>
      <p:ext uri="{BB962C8B-B14F-4D97-AF65-F5344CB8AC3E}">
        <p14:creationId xmlns:p14="http://schemas.microsoft.com/office/powerpoint/2010/main" val="3529491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F46D6-4735-4F7F-BFC9-E8E0C9FE1C4F}"/>
              </a:ext>
            </a:extLst>
          </p:cNvPr>
          <p:cNvSpPr>
            <a:spLocks noGrp="1"/>
          </p:cNvSpPr>
          <p:nvPr>
            <p:ph type="title"/>
          </p:nvPr>
        </p:nvSpPr>
        <p:spPr>
          <a:xfrm>
            <a:off x="838200" y="836357"/>
            <a:ext cx="10515600" cy="982800"/>
          </a:xfrm>
        </p:spPr>
        <p:txBody>
          <a:bodyPr/>
          <a:lstStyle/>
          <a:p>
            <a:r>
              <a:rPr lang="en-US" dirty="0">
                <a:latin typeface="Times New Roman" panose="02020603050405020304" pitchFamily="18" charset="0"/>
                <a:cs typeface="Times New Roman" panose="02020603050405020304" pitchFamily="18" charset="0"/>
              </a:rPr>
              <a:t>Data information and Extraction</a:t>
            </a:r>
          </a:p>
        </p:txBody>
      </p:sp>
      <p:sp>
        <p:nvSpPr>
          <p:cNvPr id="4" name="Rectangle 3">
            <a:extLst>
              <a:ext uri="{FF2B5EF4-FFF2-40B4-BE49-F238E27FC236}">
                <a16:creationId xmlns:a16="http://schemas.microsoft.com/office/drawing/2014/main" id="{27CFD36D-E872-4F10-B70F-75D2E0CAE42D}"/>
              </a:ext>
            </a:extLst>
          </p:cNvPr>
          <p:cNvSpPr/>
          <p:nvPr/>
        </p:nvSpPr>
        <p:spPr>
          <a:xfrm>
            <a:off x="838200" y="1819157"/>
            <a:ext cx="8610600" cy="4154984"/>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Historical property value data was extracted from data set (kc_house_data.csv) got from Kaggle. </a:t>
            </a:r>
          </a:p>
          <a:p>
            <a:r>
              <a:rPr lang="en-US" sz="2400" dirty="0">
                <a:latin typeface="Times New Roman" panose="02020603050405020304" pitchFamily="18" charset="0"/>
                <a:cs typeface="Times New Roman" panose="02020603050405020304" pitchFamily="18" charset="0"/>
              </a:rPr>
              <a:t>Train data collected is from the May 2014 to Mar 2015.</a:t>
            </a:r>
          </a:p>
          <a:p>
            <a:r>
              <a:rPr lang="en-US" sz="2400" dirty="0">
                <a:latin typeface="Times New Roman" panose="02020603050405020304" pitchFamily="18" charset="0"/>
                <a:cs typeface="Times New Roman" panose="02020603050405020304" pitchFamily="18" charset="0"/>
              </a:rPr>
              <a:t>Score data collected is from April 2015 to May 2015. </a:t>
            </a:r>
          </a:p>
          <a:p>
            <a:r>
              <a:rPr lang="en-US" sz="2400" dirty="0">
                <a:latin typeface="Times New Roman" panose="02020603050405020304" pitchFamily="18" charset="0"/>
                <a:cs typeface="Times New Roman" panose="02020603050405020304" pitchFamily="18" charset="0"/>
              </a:rPr>
              <a:t>Data details:</a:t>
            </a:r>
          </a:p>
          <a:p>
            <a:r>
              <a:rPr lang="en-US" sz="2400" dirty="0">
                <a:latin typeface="Times New Roman" panose="02020603050405020304" pitchFamily="18" charset="0"/>
                <a:cs typeface="Times New Roman" panose="02020603050405020304" pitchFamily="18" charset="0"/>
              </a:rPr>
              <a:t>More than 20000 recordings, and 18 variables.</a:t>
            </a:r>
          </a:p>
          <a:p>
            <a:r>
              <a:rPr lang="en-US" sz="2400" dirty="0">
                <a:latin typeface="Times New Roman" panose="02020603050405020304" pitchFamily="18" charset="0"/>
                <a:cs typeface="Times New Roman" panose="02020603050405020304" pitchFamily="18" charset="0"/>
              </a:rPr>
              <a:t>Predictors: Bedrooms, Bathrooms, </a:t>
            </a:r>
            <a:r>
              <a:rPr lang="en-US" sz="2400" dirty="0" err="1">
                <a:latin typeface="Times New Roman" panose="02020603050405020304" pitchFamily="18" charset="0"/>
                <a:cs typeface="Times New Roman" panose="02020603050405020304" pitchFamily="18" charset="0"/>
              </a:rPr>
              <a:t>Sqft_living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Sqft_lot</a:t>
            </a:r>
            <a:r>
              <a:rPr lang="en-US" sz="2400" dirty="0">
                <a:latin typeface="Times New Roman" panose="02020603050405020304" pitchFamily="18" charset="0"/>
                <a:cs typeface="Times New Roman" panose="02020603050405020304" pitchFamily="18" charset="0"/>
              </a:rPr>
              <a:t>, Floors, </a:t>
            </a:r>
          </a:p>
          <a:p>
            <a:r>
              <a:rPr lang="en-US" sz="2400" dirty="0">
                <a:latin typeface="Times New Roman" panose="02020603050405020304" pitchFamily="18" charset="0"/>
                <a:cs typeface="Times New Roman" panose="02020603050405020304" pitchFamily="18" charset="0"/>
              </a:rPr>
              <a:t>Waterfront, </a:t>
            </a:r>
            <a:r>
              <a:rPr lang="en-US" sz="2400" dirty="0" err="1">
                <a:latin typeface="Times New Roman" panose="02020603050405020304" pitchFamily="18" charset="0"/>
                <a:cs typeface="Times New Roman" panose="02020603050405020304" pitchFamily="18" charset="0"/>
              </a:rPr>
              <a:t>View,Condition</a:t>
            </a:r>
            <a:r>
              <a:rPr lang="en-US" sz="2400" dirty="0">
                <a:latin typeface="Times New Roman" panose="02020603050405020304" pitchFamily="18" charset="0"/>
                <a:cs typeface="Times New Roman" panose="02020603050405020304" pitchFamily="18" charset="0"/>
              </a:rPr>
              <a:t>, Grade, </a:t>
            </a:r>
            <a:r>
              <a:rPr lang="en-US" sz="2400" dirty="0" err="1">
                <a:latin typeface="Times New Roman" panose="02020603050405020304" pitchFamily="18" charset="0"/>
                <a:cs typeface="Times New Roman" panose="02020603050405020304" pitchFamily="18" charset="0"/>
              </a:rPr>
              <a:t>Sqft_above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Sqft_basement</a:t>
            </a:r>
            <a:r>
              <a:rPr lang="en-US" sz="2400" dirty="0">
                <a:latin typeface="Times New Roman" panose="02020603050405020304" pitchFamily="18" charset="0"/>
                <a:cs typeface="Times New Roman" panose="02020603050405020304" pitchFamily="18" charset="0"/>
              </a:rPr>
              <a:t>, </a:t>
            </a:r>
          </a:p>
          <a:p>
            <a:r>
              <a:rPr lang="en-US" sz="2400" dirty="0" err="1">
                <a:latin typeface="Times New Roman" panose="02020603050405020304" pitchFamily="18" charset="0"/>
                <a:cs typeface="Times New Roman" panose="02020603050405020304" pitchFamily="18" charset="0"/>
              </a:rPr>
              <a:t>Yr_built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Yr_renovated</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Zipcode</a:t>
            </a:r>
            <a:r>
              <a:rPr lang="en-US" sz="2400" dirty="0">
                <a:latin typeface="Times New Roman" panose="02020603050405020304" pitchFamily="18" charset="0"/>
                <a:cs typeface="Times New Roman" panose="02020603050405020304" pitchFamily="18" charset="0"/>
              </a:rPr>
              <a:t>, Lat, Long.</a:t>
            </a:r>
          </a:p>
          <a:p>
            <a:r>
              <a:rPr lang="en-US" sz="2400" dirty="0">
                <a:latin typeface="Times New Roman" panose="02020603050405020304" pitchFamily="18" charset="0"/>
                <a:cs typeface="Times New Roman" panose="02020603050405020304" pitchFamily="18" charset="0"/>
              </a:rPr>
              <a:t>The dependent variable is Price which is an interval variable.</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7540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58"/>
          <p:cNvSpPr txBox="1">
            <a:spLocks noGrp="1"/>
          </p:cNvSpPr>
          <p:nvPr>
            <p:ph type="title"/>
          </p:nvPr>
        </p:nvSpPr>
        <p:spPr>
          <a:xfrm>
            <a:off x="838200" y="855407"/>
            <a:ext cx="10515600" cy="696667"/>
          </a:xfrm>
          <a:prstGeom prst="rect">
            <a:avLst/>
          </a:prstGeom>
          <a:noFill/>
          <a:ln>
            <a:noFill/>
          </a:ln>
        </p:spPr>
        <p:txBody>
          <a:bodyPr spcFirstLastPara="1" wrap="square" lIns="91425" tIns="45700" rIns="91425" bIns="45700" anchor="t" anchorCtr="0">
            <a:noAutofit/>
          </a:bodyPr>
          <a:lstStyle/>
          <a:p>
            <a:pPr lvl="0">
              <a:buSzPts val="4000"/>
            </a:pPr>
            <a:r>
              <a:rPr lang="en-US" dirty="0">
                <a:solidFill>
                  <a:schemeClr val="tx1"/>
                </a:solidFill>
                <a:latin typeface="Times New Roman" panose="02020603050405020304" pitchFamily="18" charset="0"/>
                <a:ea typeface="Rockwell"/>
                <a:cs typeface="Times New Roman" panose="02020603050405020304" pitchFamily="18" charset="0"/>
                <a:sym typeface="Rockwell"/>
              </a:rPr>
              <a:t>Data Issues</a:t>
            </a:r>
          </a:p>
        </p:txBody>
      </p:sp>
      <p:sp>
        <p:nvSpPr>
          <p:cNvPr id="2" name="TextBox 1">
            <a:extLst>
              <a:ext uri="{FF2B5EF4-FFF2-40B4-BE49-F238E27FC236}">
                <a16:creationId xmlns:a16="http://schemas.microsoft.com/office/drawing/2014/main" id="{3FA8BFCB-FACC-4364-9062-DC0E19D23B42}"/>
              </a:ext>
            </a:extLst>
          </p:cNvPr>
          <p:cNvSpPr txBox="1"/>
          <p:nvPr/>
        </p:nvSpPr>
        <p:spPr>
          <a:xfrm>
            <a:off x="866274" y="1937083"/>
            <a:ext cx="3429000" cy="2241960"/>
          </a:xfrm>
          <a:prstGeom prst="rect">
            <a:avLst/>
          </a:prstGeom>
          <a:noFill/>
        </p:spPr>
        <p:txBody>
          <a:bodyPr wrap="square" rtlCol="0">
            <a:spAutoFit/>
          </a:bodyPr>
          <a:lstStyle/>
          <a:p>
            <a:pPr>
              <a:lnSpc>
                <a:spcPct val="150000"/>
              </a:lnSpc>
            </a:pPr>
            <a:r>
              <a:rPr lang="en-US" sz="2400" dirty="0">
                <a:latin typeface="Times New Roman" panose="02020603050405020304" pitchFamily="18" charset="0"/>
                <a:cs typeface="Times New Roman" panose="02020603050405020304" pitchFamily="18" charset="0"/>
              </a:rPr>
              <a:t> The histograms for distribution of variables show that almost all the variables are non normal. </a:t>
            </a:r>
          </a:p>
        </p:txBody>
      </p:sp>
      <p:pic>
        <p:nvPicPr>
          <p:cNvPr id="3" name="Picture 2">
            <a:extLst>
              <a:ext uri="{FF2B5EF4-FFF2-40B4-BE49-F238E27FC236}">
                <a16:creationId xmlns:a16="http://schemas.microsoft.com/office/drawing/2014/main" id="{0CB72C3A-FA96-4843-AFC8-D06E6A73B6D5}"/>
              </a:ext>
            </a:extLst>
          </p:cNvPr>
          <p:cNvPicPr>
            <a:picLocks noChangeAspect="1"/>
          </p:cNvPicPr>
          <p:nvPr/>
        </p:nvPicPr>
        <p:blipFill>
          <a:blip r:embed="rId3"/>
          <a:stretch>
            <a:fillRect/>
          </a:stretch>
        </p:blipFill>
        <p:spPr>
          <a:xfrm>
            <a:off x="4186990" y="1552074"/>
            <a:ext cx="6661985" cy="445051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9A718C5-0DF0-4BE4-972F-67B11E09A2A9}"/>
              </a:ext>
            </a:extLst>
          </p:cNvPr>
          <p:cNvSpPr txBox="1">
            <a:spLocks/>
          </p:cNvSpPr>
          <p:nvPr/>
        </p:nvSpPr>
        <p:spPr>
          <a:xfrm>
            <a:off x="838201" y="855407"/>
            <a:ext cx="2314074" cy="500546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skewness was confirmed using the </a:t>
            </a:r>
            <a:r>
              <a:rPr lang="en-US" sz="2400" dirty="0" err="1">
                <a:latin typeface="Times New Roman" panose="02020603050405020304" pitchFamily="18" charset="0"/>
                <a:cs typeface="Times New Roman" panose="02020603050405020304" pitchFamily="18" charset="0"/>
              </a:rPr>
              <a:t>StatExplore</a:t>
            </a:r>
            <a:r>
              <a:rPr lang="en-US" sz="2400" dirty="0">
                <a:latin typeface="Times New Roman" panose="02020603050405020304" pitchFamily="18" charset="0"/>
                <a:cs typeface="Times New Roman" panose="02020603050405020304" pitchFamily="18" charset="0"/>
              </a:rPr>
              <a:t> node.</a:t>
            </a:r>
          </a:p>
        </p:txBody>
      </p:sp>
      <p:pic>
        <p:nvPicPr>
          <p:cNvPr id="4" name="Picture 3">
            <a:extLst>
              <a:ext uri="{FF2B5EF4-FFF2-40B4-BE49-F238E27FC236}">
                <a16:creationId xmlns:a16="http://schemas.microsoft.com/office/drawing/2014/main" id="{E224ECB7-7FF2-4B9E-9448-0C99F66D6B72}"/>
              </a:ext>
            </a:extLst>
          </p:cNvPr>
          <p:cNvPicPr>
            <a:picLocks noChangeAspect="1"/>
          </p:cNvPicPr>
          <p:nvPr/>
        </p:nvPicPr>
        <p:blipFill>
          <a:blip r:embed="rId2"/>
          <a:stretch>
            <a:fillRect/>
          </a:stretch>
        </p:blipFill>
        <p:spPr>
          <a:xfrm>
            <a:off x="3741822" y="1114425"/>
            <a:ext cx="6990602" cy="4810125"/>
          </a:xfrm>
          <a:prstGeom prst="rect">
            <a:avLst/>
          </a:prstGeom>
        </p:spPr>
      </p:pic>
    </p:spTree>
    <p:extLst>
      <p:ext uri="{BB962C8B-B14F-4D97-AF65-F5344CB8AC3E}">
        <p14:creationId xmlns:p14="http://schemas.microsoft.com/office/powerpoint/2010/main" val="713830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pic>
        <p:nvPicPr>
          <p:cNvPr id="2" name="Picture 1">
            <a:extLst>
              <a:ext uri="{FF2B5EF4-FFF2-40B4-BE49-F238E27FC236}">
                <a16:creationId xmlns:a16="http://schemas.microsoft.com/office/drawing/2014/main" id="{F9B04ADA-0C8A-4381-8E11-B6F24C29ABF6}"/>
              </a:ext>
            </a:extLst>
          </p:cNvPr>
          <p:cNvPicPr>
            <a:picLocks noChangeAspect="1"/>
          </p:cNvPicPr>
          <p:nvPr/>
        </p:nvPicPr>
        <p:blipFill>
          <a:blip r:embed="rId3"/>
          <a:stretch>
            <a:fillRect/>
          </a:stretch>
        </p:blipFill>
        <p:spPr>
          <a:xfrm>
            <a:off x="3762375" y="1564105"/>
            <a:ext cx="7058025" cy="4208045"/>
          </a:xfrm>
          <a:prstGeom prst="rect">
            <a:avLst/>
          </a:prstGeom>
        </p:spPr>
      </p:pic>
      <p:sp>
        <p:nvSpPr>
          <p:cNvPr id="328" name="Google Shape;328;p60"/>
          <p:cNvSpPr txBox="1">
            <a:spLocks noGrp="1"/>
          </p:cNvSpPr>
          <p:nvPr>
            <p:ph type="title"/>
          </p:nvPr>
        </p:nvSpPr>
        <p:spPr>
          <a:xfrm>
            <a:off x="705853" y="855407"/>
            <a:ext cx="10647947" cy="708698"/>
          </a:xfrm>
          <a:prstGeom prst="rect">
            <a:avLst/>
          </a:prstGeom>
          <a:noFill/>
          <a:ln>
            <a:noFill/>
          </a:ln>
        </p:spPr>
        <p:txBody>
          <a:bodyPr spcFirstLastPara="1" wrap="square" lIns="91425" tIns="45700" rIns="91425" bIns="45700" anchor="t" anchorCtr="0">
            <a:noAutofit/>
          </a:bodyPr>
          <a:lstStyle/>
          <a:p>
            <a:pPr lvl="0">
              <a:buClr>
                <a:srgbClr val="93142F"/>
              </a:buClr>
              <a:buSzPts val="4800"/>
            </a:pPr>
            <a:r>
              <a:rPr lang="en-US" dirty="0">
                <a:latin typeface="Times New Roman" panose="02020603050405020304" pitchFamily="18" charset="0"/>
                <a:cs typeface="Times New Roman" panose="02020603050405020304" pitchFamily="18" charset="0"/>
              </a:rPr>
              <a:t>Data Exploratory</a:t>
            </a:r>
            <a:endParaRPr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D91CECB-45DA-4713-84BC-0EB085D108ED}"/>
              </a:ext>
            </a:extLst>
          </p:cNvPr>
          <p:cNvSpPr txBox="1"/>
          <p:nvPr/>
        </p:nvSpPr>
        <p:spPr>
          <a:xfrm>
            <a:off x="705853" y="733927"/>
            <a:ext cx="3156284" cy="5262979"/>
          </a:xfrm>
          <a:prstGeom prst="rect">
            <a:avLst/>
          </a:prstGeom>
          <a:noFill/>
        </p:spPr>
        <p:txBody>
          <a:bodyPr wrap="square" rtlCol="0">
            <a:spAutoFit/>
          </a:bodyPr>
          <a:lstStyle/>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There is no missing values, so no imputation process needs to be handled.</a:t>
            </a:r>
          </a:p>
          <a:p>
            <a:r>
              <a:rPr lang="en-US" sz="2400" dirty="0">
                <a:latin typeface="Times New Roman" panose="02020603050405020304" pitchFamily="18" charset="0"/>
                <a:cs typeface="Times New Roman" panose="02020603050405020304" pitchFamily="18" charset="0"/>
              </a:rPr>
              <a:t>The criterion to check whether a particular model is good or not is Average Square Error (ASE), because the target variable was an interval variable. </a:t>
            </a:r>
          </a:p>
          <a:p>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8" name="Title 1">
            <a:extLst>
              <a:ext uri="{FF2B5EF4-FFF2-40B4-BE49-F238E27FC236}">
                <a16:creationId xmlns:a16="http://schemas.microsoft.com/office/drawing/2014/main" id="{4A417115-DBB9-4F7E-BD14-DAABC2FB4036}"/>
              </a:ext>
            </a:extLst>
          </p:cNvPr>
          <p:cNvSpPr txBox="1">
            <a:spLocks/>
          </p:cNvSpPr>
          <p:nvPr/>
        </p:nvSpPr>
        <p:spPr>
          <a:xfrm>
            <a:off x="646111" y="452718"/>
            <a:ext cx="9404723" cy="111844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lang="en-US" dirty="0">
              <a:latin typeface="Algerian" panose="04020705040A02060702" pitchFamily="82" charset="0"/>
            </a:endParaRPr>
          </a:p>
          <a:p>
            <a:r>
              <a:rPr lang="en-US" dirty="0">
                <a:latin typeface="Times New Roman" panose="02020603050405020304" pitchFamily="18" charset="0"/>
                <a:cs typeface="Times New Roman" panose="02020603050405020304" pitchFamily="18" charset="0"/>
              </a:rPr>
              <a:t>Transformation</a:t>
            </a:r>
          </a:p>
        </p:txBody>
      </p:sp>
      <p:pic>
        <p:nvPicPr>
          <p:cNvPr id="9" name="Content Placeholder 3">
            <a:extLst>
              <a:ext uri="{FF2B5EF4-FFF2-40B4-BE49-F238E27FC236}">
                <a16:creationId xmlns:a16="http://schemas.microsoft.com/office/drawing/2014/main" id="{9F24688E-0447-4EA1-8C96-B5ED8D56C0B7}"/>
              </a:ext>
            </a:extLst>
          </p:cNvPr>
          <p:cNvPicPr>
            <a:picLocks noChangeAspect="1"/>
          </p:cNvPicPr>
          <p:nvPr/>
        </p:nvPicPr>
        <p:blipFill>
          <a:blip r:embed="rId3"/>
          <a:stretch>
            <a:fillRect/>
          </a:stretch>
        </p:blipFill>
        <p:spPr>
          <a:xfrm>
            <a:off x="5435599" y="1853248"/>
            <a:ext cx="4477657" cy="1401127"/>
          </a:xfrm>
          <a:prstGeom prst="rect">
            <a:avLst/>
          </a:prstGeom>
        </p:spPr>
      </p:pic>
      <p:pic>
        <p:nvPicPr>
          <p:cNvPr id="10" name="Content Placeholder 6">
            <a:extLst>
              <a:ext uri="{FF2B5EF4-FFF2-40B4-BE49-F238E27FC236}">
                <a16:creationId xmlns:a16="http://schemas.microsoft.com/office/drawing/2014/main" id="{2DE64D99-9896-4284-9884-A551CEC15356}"/>
              </a:ext>
            </a:extLst>
          </p:cNvPr>
          <p:cNvPicPr>
            <a:picLocks noChangeAspect="1"/>
          </p:cNvPicPr>
          <p:nvPr/>
        </p:nvPicPr>
        <p:blipFill>
          <a:blip r:embed="rId4"/>
          <a:stretch>
            <a:fillRect/>
          </a:stretch>
        </p:blipFill>
        <p:spPr>
          <a:xfrm>
            <a:off x="5435599" y="3766820"/>
            <a:ext cx="4756151" cy="1812290"/>
          </a:xfrm>
          <a:prstGeom prst="rect">
            <a:avLst/>
          </a:prstGeom>
        </p:spPr>
      </p:pic>
      <p:sp>
        <p:nvSpPr>
          <p:cNvPr id="11" name="Text Box 5">
            <a:extLst>
              <a:ext uri="{FF2B5EF4-FFF2-40B4-BE49-F238E27FC236}">
                <a16:creationId xmlns:a16="http://schemas.microsoft.com/office/drawing/2014/main" id="{20B6E9D4-A117-400C-84DA-B12469D2C019}"/>
              </a:ext>
            </a:extLst>
          </p:cNvPr>
          <p:cNvSpPr txBox="1"/>
          <p:nvPr/>
        </p:nvSpPr>
        <p:spPr>
          <a:xfrm>
            <a:off x="708748" y="1730881"/>
            <a:ext cx="4625252" cy="2677656"/>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Transformation node was added to diagram, which will make interval inputs maximum normal and group rare levels of class inputs </a:t>
            </a:r>
          </a:p>
          <a:p>
            <a:r>
              <a:rPr lang="en-US" sz="2400" dirty="0">
                <a:latin typeface="Times New Roman" panose="02020603050405020304" charset="0"/>
              </a:rPr>
              <a:t>The SAS will only use the transformed variables in following models.</a:t>
            </a:r>
          </a:p>
        </p:txBody>
      </p:sp>
    </p:spTree>
  </p:cSld>
  <p:clrMapOvr>
    <a:masterClrMapping/>
  </p:clrMapOvr>
</p:sld>
</file>

<file path=ppt/theme/theme1.xml><?xml version="1.0" encoding="utf-8"?>
<a:theme xmlns:a="http://schemas.openxmlformats.org/drawingml/2006/main" name="Office Theme">
  <a:themeElements>
    <a:clrScheme name="Custom 6">
      <a:dk1>
        <a:srgbClr val="000000"/>
      </a:dk1>
      <a:lt1>
        <a:srgbClr val="FFFFFF"/>
      </a:lt1>
      <a:dk2>
        <a:srgbClr val="1F1B1C"/>
      </a:dk2>
      <a:lt2>
        <a:srgbClr val="E7E6E6"/>
      </a:lt2>
      <a:accent1>
        <a:srgbClr val="AA0532"/>
      </a:accent1>
      <a:accent2>
        <a:srgbClr val="666666"/>
      </a:accent2>
      <a:accent3>
        <a:srgbClr val="A5A5A5"/>
      </a:accent3>
      <a:accent4>
        <a:srgbClr val="E7B641"/>
      </a:accent4>
      <a:accent5>
        <a:srgbClr val="ABD2EE"/>
      </a:accent5>
      <a:accent6>
        <a:srgbClr val="006C54"/>
      </a:accent6>
      <a:hlink>
        <a:srgbClr val="9B2036"/>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3058</TotalTime>
  <Words>1153</Words>
  <Application>Microsoft Office PowerPoint</Application>
  <PresentationFormat>Widescreen</PresentationFormat>
  <Paragraphs>87</Paragraphs>
  <Slides>23</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Rockwell</vt:lpstr>
      <vt:lpstr>Roboto</vt:lpstr>
      <vt:lpstr>Calibri</vt:lpstr>
      <vt:lpstr>Algerian</vt:lpstr>
      <vt:lpstr>Arial</vt:lpstr>
      <vt:lpstr>Wingdings</vt:lpstr>
      <vt:lpstr>Times New Roman</vt:lpstr>
      <vt:lpstr>Office Theme</vt:lpstr>
      <vt:lpstr>King County House PRICE Prediction  </vt:lpstr>
      <vt:lpstr>Objective: </vt:lpstr>
      <vt:lpstr>Why King County?</vt:lpstr>
      <vt:lpstr> Assumption</vt:lpstr>
      <vt:lpstr>Data information and Extraction</vt:lpstr>
      <vt:lpstr>Data Issues</vt:lpstr>
      <vt:lpstr>PowerPoint Presentation</vt:lpstr>
      <vt:lpstr>Data Exploratory</vt:lpstr>
      <vt:lpstr>PowerPoint Presentation</vt:lpstr>
      <vt:lpstr>Check correlation between variables</vt:lpstr>
      <vt:lpstr>Model Analysis </vt:lpstr>
      <vt:lpstr>Neural Network</vt:lpstr>
      <vt:lpstr>Neural Network</vt:lpstr>
      <vt:lpstr>Stepwise Regression</vt:lpstr>
      <vt:lpstr>Stepwise Regression output</vt:lpstr>
      <vt:lpstr>Decision Tree</vt:lpstr>
      <vt:lpstr>Decision Tree</vt:lpstr>
      <vt:lpstr> Best Model –Neural Network </vt:lpstr>
      <vt:lpstr>Comparison Result</vt:lpstr>
      <vt:lpstr>Score results</vt:lpstr>
      <vt:lpstr>Appendix A Final Diagram </vt:lpstr>
      <vt:lpstr>PowerPoint Presentation</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Redesign &amp; Institutional Rebrand</dc:title>
  <dc:creator>Nidhi Vijayvargiya</dc:creator>
  <cp:lastModifiedBy>Nidhi Vijayvargiya</cp:lastModifiedBy>
  <cp:revision>88</cp:revision>
  <dcterms:modified xsi:type="dcterms:W3CDTF">2020-10-16T22:10:16Z</dcterms:modified>
</cp:coreProperties>
</file>