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672" r:id="rId2"/>
  </p:sldMasterIdLst>
  <p:notesMasterIdLst>
    <p:notesMasterId r:id="rId24"/>
  </p:notesMasterIdLst>
  <p:sldIdLst>
    <p:sldId id="299" r:id="rId3"/>
    <p:sldId id="300" r:id="rId4"/>
    <p:sldId id="318" r:id="rId5"/>
    <p:sldId id="319" r:id="rId6"/>
    <p:sldId id="320" r:id="rId7"/>
    <p:sldId id="321" r:id="rId8"/>
    <p:sldId id="322" r:id="rId9"/>
    <p:sldId id="323" r:id="rId10"/>
    <p:sldId id="324" r:id="rId11"/>
    <p:sldId id="326" r:id="rId12"/>
    <p:sldId id="327" r:id="rId13"/>
    <p:sldId id="329" r:id="rId14"/>
    <p:sldId id="330" r:id="rId15"/>
    <p:sldId id="328" r:id="rId16"/>
    <p:sldId id="325" r:id="rId17"/>
    <p:sldId id="332" r:id="rId18"/>
    <p:sldId id="333" r:id="rId19"/>
    <p:sldId id="334" r:id="rId20"/>
    <p:sldId id="335" r:id="rId21"/>
    <p:sldId id="336" r:id="rId22"/>
    <p:sldId id="317" r:id="rId23"/>
  </p:sldIdLst>
  <p:sldSz cx="9144000" cy="6858000" type="screen4x3"/>
  <p:notesSz cx="6858000" cy="91440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1200" kern="1200">
        <a:solidFill>
          <a:schemeClr val="bg1"/>
        </a:solidFill>
        <a:latin typeface="Arial" panose="020B0604020202020204" pitchFamily="34" charset="0"/>
        <a:ea typeface="SimSun" panose="02010600030101010101" pitchFamily="2" charset="-122"/>
        <a:cs typeface="+mn-cs"/>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1200" kern="1200">
        <a:solidFill>
          <a:schemeClr val="bg1"/>
        </a:solidFill>
        <a:latin typeface="Arial" panose="020B0604020202020204" pitchFamily="34" charset="0"/>
        <a:ea typeface="SimSun" panose="02010600030101010101" pitchFamily="2" charset="-122"/>
        <a:cs typeface="+mn-cs"/>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1200" kern="1200">
        <a:solidFill>
          <a:schemeClr val="bg1"/>
        </a:solidFill>
        <a:latin typeface="Arial" panose="020B0604020202020204" pitchFamily="34" charset="0"/>
        <a:ea typeface="SimSun" panose="02010600030101010101" pitchFamily="2" charset="-122"/>
        <a:cs typeface="+mn-cs"/>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1200" kern="1200">
        <a:solidFill>
          <a:schemeClr val="bg1"/>
        </a:solidFill>
        <a:latin typeface="Arial" panose="020B0604020202020204" pitchFamily="34" charset="0"/>
        <a:ea typeface="SimSun" panose="02010600030101010101" pitchFamily="2" charset="-122"/>
        <a:cs typeface="+mn-cs"/>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1200" kern="1200">
        <a:solidFill>
          <a:schemeClr val="bg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1200" kern="1200">
        <a:solidFill>
          <a:schemeClr val="bg1"/>
        </a:solidFill>
        <a:latin typeface="Arial" panose="020B0604020202020204" pitchFamily="34" charset="0"/>
        <a:ea typeface="SimSun" panose="02010600030101010101" pitchFamily="2" charset="-122"/>
        <a:cs typeface="+mn-cs"/>
      </a:defRPr>
    </a:lvl6pPr>
    <a:lvl7pPr marL="2743200" algn="l" defTabSz="914400" rtl="0" eaLnBrk="1" latinLnBrk="0" hangingPunct="1">
      <a:defRPr sz="1200" kern="1200">
        <a:solidFill>
          <a:schemeClr val="bg1"/>
        </a:solidFill>
        <a:latin typeface="Arial" panose="020B0604020202020204" pitchFamily="34" charset="0"/>
        <a:ea typeface="SimSun" panose="02010600030101010101" pitchFamily="2" charset="-122"/>
        <a:cs typeface="+mn-cs"/>
      </a:defRPr>
    </a:lvl7pPr>
    <a:lvl8pPr marL="3200400" algn="l" defTabSz="914400" rtl="0" eaLnBrk="1" latinLnBrk="0" hangingPunct="1">
      <a:defRPr sz="1200" kern="1200">
        <a:solidFill>
          <a:schemeClr val="bg1"/>
        </a:solidFill>
        <a:latin typeface="Arial" panose="020B0604020202020204" pitchFamily="34" charset="0"/>
        <a:ea typeface="SimSun" panose="02010600030101010101" pitchFamily="2" charset="-122"/>
        <a:cs typeface="+mn-cs"/>
      </a:defRPr>
    </a:lvl8pPr>
    <a:lvl9pPr marL="3657600" algn="l" defTabSz="914400" rtl="0" eaLnBrk="1" latinLnBrk="0" hangingPunct="1">
      <a:defRPr sz="1200" kern="1200">
        <a:solidFill>
          <a:schemeClr val="bg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64683"/>
    <a:srgbClr val="FF6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143FA-E3AA-4113-E268-7E60E41A1F14}" v="40" dt="2023-12-20T03:39:03.191"/>
    <p1510:client id="{249FA924-CD8C-6C3F-8220-289CB8DC43D0}" v="20" dt="2023-12-22T06:51:11.394"/>
    <p1510:client id="{316E0260-B97E-270E-F4BE-5A4E9B2360CC}" v="111" dt="2023-12-26T06:40:30.107"/>
    <p1510:client id="{41F626B0-1EC2-677E-9F36-44045C26FC87}" v="796" dt="2023-12-25T11:20:59.358"/>
    <p1510:client id="{438E3C35-E2AA-B9A7-A8B1-B8FBAA718E1E}" v="90" dt="2023-12-22T06:17:33.337"/>
    <p1510:client id="{51F8F6F8-F269-FA3E-74AB-6870A63F4AB7}" v="749" dt="2023-12-22T11:43:34.977"/>
    <p1510:client id="{7BBCCAB5-EB41-F415-D9EF-2F907CE19FFE}" v="672" dt="2023-12-22T11:32:06.051"/>
    <p1510:client id="{A1F93E82-8104-7633-174B-FA4968F2A6EB}" v="2" dt="2023-12-22T06:51:39.054"/>
    <p1510:client id="{B55A56E0-2E18-B53B-71B4-3ABC0733D459}" v="40" dt="2023-12-26T04:04:08.623"/>
    <p1510:client id="{F4038919-8214-BE68-8A6B-EB0EB1355D49}" v="23" dt="2023-12-22T06:42:33.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pil Dalsaniya" userId="S::kapil.dalsaniya@tatvasoft.com::9cb26333-6239-4549-9364-0f645e87524a" providerId="AD" clId="Web-{41F626B0-1EC2-677E-9F36-44045C26FC87}"/>
    <pc:docChg chg="modSld sldOrd">
      <pc:chgData name="Kapil Dalsaniya" userId="S::kapil.dalsaniya@tatvasoft.com::9cb26333-6239-4549-9364-0f645e87524a" providerId="AD" clId="Web-{41F626B0-1EC2-677E-9F36-44045C26FC87}" dt="2023-12-25T11:20:59.358" v="507" actId="20577"/>
      <pc:docMkLst>
        <pc:docMk/>
      </pc:docMkLst>
      <pc:sldChg chg="modSp">
        <pc:chgData name="Kapil Dalsaniya" userId="S::kapil.dalsaniya@tatvasoft.com::9cb26333-6239-4549-9364-0f645e87524a" providerId="AD" clId="Web-{41F626B0-1EC2-677E-9F36-44045C26FC87}" dt="2023-12-25T11:07:01.213" v="451" actId="20577"/>
        <pc:sldMkLst>
          <pc:docMk/>
          <pc:sldMk cId="3610702949" sldId="299"/>
        </pc:sldMkLst>
        <pc:spChg chg="mod">
          <ac:chgData name="Kapil Dalsaniya" userId="S::kapil.dalsaniya@tatvasoft.com::9cb26333-6239-4549-9364-0f645e87524a" providerId="AD" clId="Web-{41F626B0-1EC2-677E-9F36-44045C26FC87}" dt="2023-12-25T11:07:01.213" v="451" actId="20577"/>
          <ac:spMkLst>
            <pc:docMk/>
            <pc:sldMk cId="3610702949" sldId="299"/>
            <ac:spMk id="2" creationId="{9818273A-033E-22FC-1600-18C371CDD49F}"/>
          </ac:spMkLst>
        </pc:spChg>
      </pc:sldChg>
      <pc:sldChg chg="delSp modSp">
        <pc:chgData name="Kapil Dalsaniya" userId="S::kapil.dalsaniya@tatvasoft.com::9cb26333-6239-4549-9364-0f645e87524a" providerId="AD" clId="Web-{41F626B0-1EC2-677E-9F36-44045C26FC87}" dt="2023-12-25T05:46:03.208" v="422"/>
        <pc:sldMkLst>
          <pc:docMk/>
          <pc:sldMk cId="2588652655" sldId="317"/>
        </pc:sldMkLst>
        <pc:spChg chg="del">
          <ac:chgData name="Kapil Dalsaniya" userId="S::kapil.dalsaniya@tatvasoft.com::9cb26333-6239-4549-9364-0f645e87524a" providerId="AD" clId="Web-{41F626B0-1EC2-677E-9F36-44045C26FC87}" dt="2023-12-25T05:46:03.208" v="422"/>
          <ac:spMkLst>
            <pc:docMk/>
            <pc:sldMk cId="2588652655" sldId="317"/>
            <ac:spMk id="9" creationId="{00000000-0000-0000-0000-000000000000}"/>
          </ac:spMkLst>
        </pc:spChg>
        <pc:spChg chg="mod">
          <ac:chgData name="Kapil Dalsaniya" userId="S::kapil.dalsaniya@tatvasoft.com::9cb26333-6239-4549-9364-0f645e87524a" providerId="AD" clId="Web-{41F626B0-1EC2-677E-9F36-44045C26FC87}" dt="2023-12-25T05:45:42.473" v="420" actId="1076"/>
          <ac:spMkLst>
            <pc:docMk/>
            <pc:sldMk cId="2588652655" sldId="317"/>
            <ac:spMk id="11" creationId="{00000000-0000-0000-0000-000000000000}"/>
          </ac:spMkLst>
        </pc:spChg>
        <pc:spChg chg="mod">
          <ac:chgData name="Kapil Dalsaniya" userId="S::kapil.dalsaniya@tatvasoft.com::9cb26333-6239-4549-9364-0f645e87524a" providerId="AD" clId="Web-{41F626B0-1EC2-677E-9F36-44045C26FC87}" dt="2023-12-25T05:45:47.395" v="421" actId="1076"/>
          <ac:spMkLst>
            <pc:docMk/>
            <pc:sldMk cId="2588652655" sldId="317"/>
            <ac:spMk id="12" creationId="{00000000-0000-0000-0000-000000000000}"/>
          </ac:spMkLst>
        </pc:spChg>
      </pc:sldChg>
      <pc:sldChg chg="addSp delSp modSp">
        <pc:chgData name="Kapil Dalsaniya" userId="S::kapil.dalsaniya@tatvasoft.com::9cb26333-6239-4549-9364-0f645e87524a" providerId="AD" clId="Web-{41F626B0-1EC2-677E-9F36-44045C26FC87}" dt="2023-12-25T11:04:56.287" v="437"/>
        <pc:sldMkLst>
          <pc:docMk/>
          <pc:sldMk cId="2981981520" sldId="319"/>
        </pc:sldMkLst>
        <pc:spChg chg="add del mod">
          <ac:chgData name="Kapil Dalsaniya" userId="S::kapil.dalsaniya@tatvasoft.com::9cb26333-6239-4549-9364-0f645e87524a" providerId="AD" clId="Web-{41F626B0-1EC2-677E-9F36-44045C26FC87}" dt="2023-12-25T11:04:36.551" v="433"/>
          <ac:spMkLst>
            <pc:docMk/>
            <pc:sldMk cId="2981981520" sldId="319"/>
            <ac:spMk id="2" creationId="{A73C6B0D-1B27-0460-CDF2-8715520E11A8}"/>
          </ac:spMkLst>
        </pc:spChg>
        <pc:spChg chg="mod">
          <ac:chgData name="Kapil Dalsaniya" userId="S::kapil.dalsaniya@tatvasoft.com::9cb26333-6239-4549-9364-0f645e87524a" providerId="AD" clId="Web-{41F626B0-1EC2-677E-9F36-44045C26FC87}" dt="2023-12-25T11:04:56.287" v="437"/>
          <ac:spMkLst>
            <pc:docMk/>
            <pc:sldMk cId="2981981520" sldId="319"/>
            <ac:spMk id="4" creationId="{1BB1BF5A-E202-A65B-1065-32719C9A989F}"/>
          </ac:spMkLst>
        </pc:spChg>
        <pc:spChg chg="mod">
          <ac:chgData name="Kapil Dalsaniya" userId="S::kapil.dalsaniya@tatvasoft.com::9cb26333-6239-4549-9364-0f645e87524a" providerId="AD" clId="Web-{41F626B0-1EC2-677E-9F36-44045C26FC87}" dt="2023-12-25T11:04:56.287" v="436"/>
          <ac:spMkLst>
            <pc:docMk/>
            <pc:sldMk cId="2981981520" sldId="319"/>
            <ac:spMk id="6" creationId="{E6B0096E-CEFD-2447-2F2E-7221496AD6D6}"/>
          </ac:spMkLst>
        </pc:spChg>
        <pc:spChg chg="mod">
          <ac:chgData name="Kapil Dalsaniya" userId="S::kapil.dalsaniya@tatvasoft.com::9cb26333-6239-4549-9364-0f645e87524a" providerId="AD" clId="Web-{41F626B0-1EC2-677E-9F36-44045C26FC87}" dt="2023-12-25T05:42:21.216" v="385" actId="20577"/>
          <ac:spMkLst>
            <pc:docMk/>
            <pc:sldMk cId="2981981520" sldId="319"/>
            <ac:spMk id="8" creationId="{5EF621BD-C67C-698D-2614-15350859F3D7}"/>
          </ac:spMkLst>
        </pc:spChg>
        <pc:spChg chg="mod">
          <ac:chgData name="Kapil Dalsaniya" userId="S::kapil.dalsaniya@tatvasoft.com::9cb26333-6239-4549-9364-0f645e87524a" providerId="AD" clId="Web-{41F626B0-1EC2-677E-9F36-44045C26FC87}" dt="2023-12-25T05:42:24.778" v="386" actId="20577"/>
          <ac:spMkLst>
            <pc:docMk/>
            <pc:sldMk cId="2981981520" sldId="319"/>
            <ac:spMk id="10" creationId="{BA0A8A85-FF7B-34A9-7F33-4314C6626D54}"/>
          </ac:spMkLst>
        </pc:spChg>
      </pc:sldChg>
      <pc:sldChg chg="modSp">
        <pc:chgData name="Kapil Dalsaniya" userId="S::kapil.dalsaniya@tatvasoft.com::9cb26333-6239-4549-9364-0f645e87524a" providerId="AD" clId="Web-{41F626B0-1EC2-677E-9F36-44045C26FC87}" dt="2023-12-25T05:37:41.143" v="359" actId="14100"/>
        <pc:sldMkLst>
          <pc:docMk/>
          <pc:sldMk cId="1974782384" sldId="327"/>
        </pc:sldMkLst>
        <pc:spChg chg="mod">
          <ac:chgData name="Kapil Dalsaniya" userId="S::kapil.dalsaniya@tatvasoft.com::9cb26333-6239-4549-9364-0f645e87524a" providerId="AD" clId="Web-{41F626B0-1EC2-677E-9F36-44045C26FC87}" dt="2023-12-25T05:37:15.048" v="355" actId="1076"/>
          <ac:spMkLst>
            <pc:docMk/>
            <pc:sldMk cId="1974782384" sldId="327"/>
            <ac:spMk id="2" creationId="{08A12FD6-44A8-06AE-D3C3-75BA0C63F4B2}"/>
          </ac:spMkLst>
        </pc:spChg>
        <pc:spChg chg="mod">
          <ac:chgData name="Kapil Dalsaniya" userId="S::kapil.dalsaniya@tatvasoft.com::9cb26333-6239-4549-9364-0f645e87524a" providerId="AD" clId="Web-{41F626B0-1EC2-677E-9F36-44045C26FC87}" dt="2023-12-25T05:37:20.861" v="356" actId="1076"/>
          <ac:spMkLst>
            <pc:docMk/>
            <pc:sldMk cId="1974782384" sldId="327"/>
            <ac:spMk id="4" creationId="{DF59DBF7-617A-3B7A-1399-1F25CA9C62C7}"/>
          </ac:spMkLst>
        </pc:spChg>
        <pc:spChg chg="mod">
          <ac:chgData name="Kapil Dalsaniya" userId="S::kapil.dalsaniya@tatvasoft.com::9cb26333-6239-4549-9364-0f645e87524a" providerId="AD" clId="Web-{41F626B0-1EC2-677E-9F36-44045C26FC87}" dt="2023-12-25T05:37:41.143" v="359" actId="14100"/>
          <ac:spMkLst>
            <pc:docMk/>
            <pc:sldMk cId="1974782384" sldId="327"/>
            <ac:spMk id="5" creationId="{73A6B5D2-70EF-B403-BB62-4676E856C6E2}"/>
          </ac:spMkLst>
        </pc:spChg>
      </pc:sldChg>
      <pc:sldChg chg="modSp">
        <pc:chgData name="Kapil Dalsaniya" userId="S::kapil.dalsaniya@tatvasoft.com::9cb26333-6239-4549-9364-0f645e87524a" providerId="AD" clId="Web-{41F626B0-1EC2-677E-9F36-44045C26FC87}" dt="2023-12-25T05:43:10.811" v="390" actId="20577"/>
        <pc:sldMkLst>
          <pc:docMk/>
          <pc:sldMk cId="1892862494" sldId="328"/>
        </pc:sldMkLst>
        <pc:spChg chg="mod">
          <ac:chgData name="Kapil Dalsaniya" userId="S::kapil.dalsaniya@tatvasoft.com::9cb26333-6239-4549-9364-0f645e87524a" providerId="AD" clId="Web-{41F626B0-1EC2-677E-9F36-44045C26FC87}" dt="2023-12-25T05:36:42.407" v="348" actId="1076"/>
          <ac:spMkLst>
            <pc:docMk/>
            <pc:sldMk cId="1892862494" sldId="328"/>
            <ac:spMk id="4" creationId="{E0FD5F4F-5F0C-1CBE-3A0F-1CD563AE7848}"/>
          </ac:spMkLst>
        </pc:spChg>
        <pc:spChg chg="mod">
          <ac:chgData name="Kapil Dalsaniya" userId="S::kapil.dalsaniya@tatvasoft.com::9cb26333-6239-4549-9364-0f645e87524a" providerId="AD" clId="Web-{41F626B0-1EC2-677E-9F36-44045C26FC87}" dt="2023-12-25T05:43:10.811" v="390" actId="20577"/>
          <ac:spMkLst>
            <pc:docMk/>
            <pc:sldMk cId="1892862494" sldId="328"/>
            <ac:spMk id="5" creationId="{118ABBC9-4ADC-5C63-8BB1-F1B24E06D0BE}"/>
          </ac:spMkLst>
        </pc:spChg>
      </pc:sldChg>
      <pc:sldChg chg="modSp ord">
        <pc:chgData name="Kapil Dalsaniya" userId="S::kapil.dalsaniya@tatvasoft.com::9cb26333-6239-4549-9364-0f645e87524a" providerId="AD" clId="Web-{41F626B0-1EC2-677E-9F36-44045C26FC87}" dt="2023-12-25T05:43:35.531" v="397" actId="20577"/>
        <pc:sldMkLst>
          <pc:docMk/>
          <pc:sldMk cId="3696919657" sldId="329"/>
        </pc:sldMkLst>
        <pc:spChg chg="mod">
          <ac:chgData name="Kapil Dalsaniya" userId="S::kapil.dalsaniya@tatvasoft.com::9cb26333-6239-4549-9364-0f645e87524a" providerId="AD" clId="Web-{41F626B0-1EC2-677E-9F36-44045C26FC87}" dt="2023-12-25T05:39:30.803" v="370" actId="1076"/>
          <ac:spMkLst>
            <pc:docMk/>
            <pc:sldMk cId="3696919657" sldId="329"/>
            <ac:spMk id="4" creationId="{E80B6FA8-A9F8-028C-173D-DC62670D2E6D}"/>
          </ac:spMkLst>
        </pc:spChg>
        <pc:spChg chg="mod">
          <ac:chgData name="Kapil Dalsaniya" userId="S::kapil.dalsaniya@tatvasoft.com::9cb26333-6239-4549-9364-0f645e87524a" providerId="AD" clId="Web-{41F626B0-1EC2-677E-9F36-44045C26FC87}" dt="2023-12-25T05:43:35.531" v="397" actId="20577"/>
          <ac:spMkLst>
            <pc:docMk/>
            <pc:sldMk cId="3696919657" sldId="329"/>
            <ac:spMk id="6" creationId="{FD027229-2443-2AB8-B662-39C17E221572}"/>
          </ac:spMkLst>
        </pc:spChg>
        <pc:picChg chg="mod modCrop">
          <ac:chgData name="Kapil Dalsaniya" userId="S::kapil.dalsaniya@tatvasoft.com::9cb26333-6239-4549-9364-0f645e87524a" providerId="AD" clId="Web-{41F626B0-1EC2-677E-9F36-44045C26FC87}" dt="2023-12-25T05:39:17.990" v="368" actId="1076"/>
          <ac:picMkLst>
            <pc:docMk/>
            <pc:sldMk cId="3696919657" sldId="329"/>
            <ac:picMk id="7" creationId="{48BC0F67-AD26-F01A-1E33-4CD262E0B864}"/>
          </ac:picMkLst>
        </pc:picChg>
      </pc:sldChg>
      <pc:sldChg chg="modSp">
        <pc:chgData name="Kapil Dalsaniya" userId="S::kapil.dalsaniya@tatvasoft.com::9cb26333-6239-4549-9364-0f645e87524a" providerId="AD" clId="Web-{41F626B0-1EC2-677E-9F36-44045C26FC87}" dt="2023-12-25T05:44:03.688" v="402" actId="20577"/>
        <pc:sldMkLst>
          <pc:docMk/>
          <pc:sldMk cId="2946620394" sldId="330"/>
        </pc:sldMkLst>
        <pc:spChg chg="mod">
          <ac:chgData name="Kapil Dalsaniya" userId="S::kapil.dalsaniya@tatvasoft.com::9cb26333-6239-4549-9364-0f645e87524a" providerId="AD" clId="Web-{41F626B0-1EC2-677E-9F36-44045C26FC87}" dt="2023-12-25T05:44:03.688" v="402" actId="20577"/>
          <ac:spMkLst>
            <pc:docMk/>
            <pc:sldMk cId="2946620394" sldId="330"/>
            <ac:spMk id="2" creationId="{BA84EF5C-C1DF-641E-4EAF-67BA0C50A491}"/>
          </ac:spMkLst>
        </pc:spChg>
      </pc:sldChg>
      <pc:sldChg chg="addSp modSp">
        <pc:chgData name="Kapil Dalsaniya" userId="S::kapil.dalsaniya@tatvasoft.com::9cb26333-6239-4549-9364-0f645e87524a" providerId="AD" clId="Web-{41F626B0-1EC2-677E-9F36-44045C26FC87}" dt="2023-12-25T05:44:23.017" v="407" actId="20577"/>
        <pc:sldMkLst>
          <pc:docMk/>
          <pc:sldMk cId="2165488476" sldId="332"/>
        </pc:sldMkLst>
        <pc:spChg chg="add mod">
          <ac:chgData name="Kapil Dalsaniya" userId="S::kapil.dalsaniya@tatvasoft.com::9cb26333-6239-4549-9364-0f645e87524a" providerId="AD" clId="Web-{41F626B0-1EC2-677E-9F36-44045C26FC87}" dt="2023-12-25T05:44:23.017" v="407" actId="20577"/>
          <ac:spMkLst>
            <pc:docMk/>
            <pc:sldMk cId="2165488476" sldId="332"/>
            <ac:spMk id="2" creationId="{E378166B-1CCF-8EF6-213D-D9DF80F152C5}"/>
          </ac:spMkLst>
        </pc:spChg>
      </pc:sldChg>
      <pc:sldChg chg="addSp modSp">
        <pc:chgData name="Kapil Dalsaniya" userId="S::kapil.dalsaniya@tatvasoft.com::9cb26333-6239-4549-9364-0f645e87524a" providerId="AD" clId="Web-{41F626B0-1EC2-677E-9F36-44045C26FC87}" dt="2023-12-25T05:44:48.315" v="414" actId="20577"/>
        <pc:sldMkLst>
          <pc:docMk/>
          <pc:sldMk cId="501039809" sldId="333"/>
        </pc:sldMkLst>
        <pc:spChg chg="add mod">
          <ac:chgData name="Kapil Dalsaniya" userId="S::kapil.dalsaniya@tatvasoft.com::9cb26333-6239-4549-9364-0f645e87524a" providerId="AD" clId="Web-{41F626B0-1EC2-677E-9F36-44045C26FC87}" dt="2023-12-25T05:44:48.315" v="414" actId="20577"/>
          <ac:spMkLst>
            <pc:docMk/>
            <pc:sldMk cId="501039809" sldId="333"/>
            <ac:spMk id="2" creationId="{6B1EBEF6-2CC0-07C7-5523-EC065A7F6C69}"/>
          </ac:spMkLst>
        </pc:spChg>
      </pc:sldChg>
      <pc:sldChg chg="addSp modSp">
        <pc:chgData name="Kapil Dalsaniya" userId="S::kapil.dalsaniya@tatvasoft.com::9cb26333-6239-4549-9364-0f645e87524a" providerId="AD" clId="Web-{41F626B0-1EC2-677E-9F36-44045C26FC87}" dt="2023-12-25T05:06:31.994" v="162" actId="1076"/>
        <pc:sldMkLst>
          <pc:docMk/>
          <pc:sldMk cId="305567516" sldId="334"/>
        </pc:sldMkLst>
        <pc:picChg chg="add mod">
          <ac:chgData name="Kapil Dalsaniya" userId="S::kapil.dalsaniya@tatvasoft.com::9cb26333-6239-4549-9364-0f645e87524a" providerId="AD" clId="Web-{41F626B0-1EC2-677E-9F36-44045C26FC87}" dt="2023-12-25T05:06:31.994" v="162" actId="1076"/>
          <ac:picMkLst>
            <pc:docMk/>
            <pc:sldMk cId="305567516" sldId="334"/>
            <ac:picMk id="2" creationId="{FAB25CB4-05B9-7C0A-45A0-934BBB808485}"/>
          </ac:picMkLst>
        </pc:picChg>
      </pc:sldChg>
      <pc:sldChg chg="addSp modSp">
        <pc:chgData name="Kapil Dalsaniya" userId="S::kapil.dalsaniya@tatvasoft.com::9cb26333-6239-4549-9364-0f645e87524a" providerId="AD" clId="Web-{41F626B0-1EC2-677E-9F36-44045C26FC87}" dt="2023-12-25T11:02:53.282" v="424"/>
        <pc:sldMkLst>
          <pc:docMk/>
          <pc:sldMk cId="2903937908" sldId="335"/>
        </pc:sldMkLst>
        <pc:spChg chg="add mod">
          <ac:chgData name="Kapil Dalsaniya" userId="S::kapil.dalsaniya@tatvasoft.com::9cb26333-6239-4549-9364-0f645e87524a" providerId="AD" clId="Web-{41F626B0-1EC2-677E-9F36-44045C26FC87}" dt="2023-12-25T05:45:16.909" v="417" actId="1076"/>
          <ac:spMkLst>
            <pc:docMk/>
            <pc:sldMk cId="2903937908" sldId="335"/>
            <ac:spMk id="2" creationId="{6B42D1D6-C136-961F-F25C-5ACA9A6382F8}"/>
          </ac:spMkLst>
        </pc:spChg>
        <pc:spChg chg="add mod">
          <ac:chgData name="Kapil Dalsaniya" userId="S::kapil.dalsaniya@tatvasoft.com::9cb26333-6239-4549-9364-0f645e87524a" providerId="AD" clId="Web-{41F626B0-1EC2-677E-9F36-44045C26FC87}" dt="2023-12-25T11:02:47.704" v="423"/>
          <ac:spMkLst>
            <pc:docMk/>
            <pc:sldMk cId="2903937908" sldId="335"/>
            <ac:spMk id="4" creationId="{A15D420E-BF20-FE2D-E4B3-DB3F4EB30CBF}"/>
          </ac:spMkLst>
        </pc:spChg>
        <pc:spChg chg="add mod">
          <ac:chgData name="Kapil Dalsaniya" userId="S::kapil.dalsaniya@tatvasoft.com::9cb26333-6239-4549-9364-0f645e87524a" providerId="AD" clId="Web-{41F626B0-1EC2-677E-9F36-44045C26FC87}" dt="2023-12-25T11:02:53.282" v="424"/>
          <ac:spMkLst>
            <pc:docMk/>
            <pc:sldMk cId="2903937908" sldId="335"/>
            <ac:spMk id="5" creationId="{FA63A352-5960-743B-2EAE-F75FDD3DA49E}"/>
          </ac:spMkLst>
        </pc:spChg>
      </pc:sldChg>
      <pc:sldChg chg="addSp delSp modSp">
        <pc:chgData name="Kapil Dalsaniya" userId="S::kapil.dalsaniya@tatvasoft.com::9cb26333-6239-4549-9364-0f645e87524a" providerId="AD" clId="Web-{41F626B0-1EC2-677E-9F36-44045C26FC87}" dt="2023-12-25T11:20:59.358" v="507" actId="20577"/>
        <pc:sldMkLst>
          <pc:docMk/>
          <pc:sldMk cId="793104970" sldId="336"/>
        </pc:sldMkLst>
        <pc:spChg chg="add del mod">
          <ac:chgData name="Kapil Dalsaniya" userId="S::kapil.dalsaniya@tatvasoft.com::9cb26333-6239-4549-9364-0f645e87524a" providerId="AD" clId="Web-{41F626B0-1EC2-677E-9F36-44045C26FC87}" dt="2023-12-25T11:19:20.058" v="469"/>
          <ac:spMkLst>
            <pc:docMk/>
            <pc:sldMk cId="793104970" sldId="336"/>
            <ac:spMk id="2" creationId="{D9A71757-7F6B-B091-2C18-58315FE5B176}"/>
          </ac:spMkLst>
        </pc:spChg>
        <pc:spChg chg="add mod">
          <ac:chgData name="Kapil Dalsaniya" userId="S::kapil.dalsaniya@tatvasoft.com::9cb26333-6239-4549-9364-0f645e87524a" providerId="AD" clId="Web-{41F626B0-1EC2-677E-9F36-44045C26FC87}" dt="2023-12-25T11:20:59.358" v="507" actId="20577"/>
          <ac:spMkLst>
            <pc:docMk/>
            <pc:sldMk cId="793104970" sldId="336"/>
            <ac:spMk id="4" creationId="{0720E8C0-7476-DBAF-BD88-FDA529A1E1D0}"/>
          </ac:spMkLst>
        </pc:spChg>
      </pc:sldChg>
    </pc:docChg>
  </pc:docChgLst>
  <pc:docChgLst>
    <pc:chgData name="Hiren Parejiya" userId="S::hiren.parejiya@tatvasoft.com::5871f6d9-74e6-436b-afce-aee68d26a472" providerId="AD" clId="Web-{7BBCCAB5-EB41-F415-D9EF-2F907CE19FFE}"/>
    <pc:docChg chg="addSld delSld modSld sldOrd">
      <pc:chgData name="Hiren Parejiya" userId="S::hiren.parejiya@tatvasoft.com::5871f6d9-74e6-436b-afce-aee68d26a472" providerId="AD" clId="Web-{7BBCCAB5-EB41-F415-D9EF-2F907CE19FFE}" dt="2023-12-22T11:32:04.769" v="450" actId="20577"/>
      <pc:docMkLst>
        <pc:docMk/>
      </pc:docMkLst>
      <pc:sldChg chg="modSp">
        <pc:chgData name="Hiren Parejiya" userId="S::hiren.parejiya@tatvasoft.com::5871f6d9-74e6-436b-afce-aee68d26a472" providerId="AD" clId="Web-{7BBCCAB5-EB41-F415-D9EF-2F907CE19FFE}" dt="2023-12-22T11:25:45.898" v="416" actId="20577"/>
        <pc:sldMkLst>
          <pc:docMk/>
          <pc:sldMk cId="2182333227" sldId="300"/>
        </pc:sldMkLst>
        <pc:spChg chg="mod">
          <ac:chgData name="Hiren Parejiya" userId="S::hiren.parejiya@tatvasoft.com::5871f6d9-74e6-436b-afce-aee68d26a472" providerId="AD" clId="Web-{7BBCCAB5-EB41-F415-D9EF-2F907CE19FFE}" dt="2023-12-22T11:25:45.898" v="416" actId="20577"/>
          <ac:spMkLst>
            <pc:docMk/>
            <pc:sldMk cId="2182333227" sldId="300"/>
            <ac:spMk id="2" creationId="{6BD8D2E6-41C6-CBA5-4F04-30EA59B309C8}"/>
          </ac:spMkLst>
        </pc:spChg>
      </pc:sldChg>
      <pc:sldChg chg="ord">
        <pc:chgData name="Hiren Parejiya" userId="S::hiren.parejiya@tatvasoft.com::5871f6d9-74e6-436b-afce-aee68d26a472" providerId="AD" clId="Web-{7BBCCAB5-EB41-F415-D9EF-2F907CE19FFE}" dt="2023-12-22T11:05:17.126" v="282"/>
        <pc:sldMkLst>
          <pc:docMk/>
          <pc:sldMk cId="879448535" sldId="325"/>
        </pc:sldMkLst>
      </pc:sldChg>
      <pc:sldChg chg="addSp modSp">
        <pc:chgData name="Hiren Parejiya" userId="S::hiren.parejiya@tatvasoft.com::5871f6d9-74e6-436b-afce-aee68d26a472" providerId="AD" clId="Web-{7BBCCAB5-EB41-F415-D9EF-2F907CE19FFE}" dt="2023-12-22T11:32:04.769" v="450" actId="20577"/>
        <pc:sldMkLst>
          <pc:docMk/>
          <pc:sldMk cId="1974782384" sldId="327"/>
        </pc:sldMkLst>
        <pc:spChg chg="add mod">
          <ac:chgData name="Hiren Parejiya" userId="S::hiren.parejiya@tatvasoft.com::5871f6d9-74e6-436b-afce-aee68d26a472" providerId="AD" clId="Web-{7BBCCAB5-EB41-F415-D9EF-2F907CE19FFE}" dt="2023-12-22T11:29:24.171" v="427" actId="20577"/>
          <ac:spMkLst>
            <pc:docMk/>
            <pc:sldMk cId="1974782384" sldId="327"/>
            <ac:spMk id="2" creationId="{08A12FD6-44A8-06AE-D3C3-75BA0C63F4B2}"/>
          </ac:spMkLst>
        </pc:spChg>
        <pc:spChg chg="add mod">
          <ac:chgData name="Hiren Parejiya" userId="S::hiren.parejiya@tatvasoft.com::5871f6d9-74e6-436b-afce-aee68d26a472" providerId="AD" clId="Web-{7BBCCAB5-EB41-F415-D9EF-2F907CE19FFE}" dt="2023-12-22T11:31:11.830" v="437" actId="20577"/>
          <ac:spMkLst>
            <pc:docMk/>
            <pc:sldMk cId="1974782384" sldId="327"/>
            <ac:spMk id="4" creationId="{DF59DBF7-617A-3B7A-1399-1F25CA9C62C7}"/>
          </ac:spMkLst>
        </pc:spChg>
        <pc:spChg chg="add mod">
          <ac:chgData name="Hiren Parejiya" userId="S::hiren.parejiya@tatvasoft.com::5871f6d9-74e6-436b-afce-aee68d26a472" providerId="AD" clId="Web-{7BBCCAB5-EB41-F415-D9EF-2F907CE19FFE}" dt="2023-12-22T11:32:04.769" v="450" actId="20577"/>
          <ac:spMkLst>
            <pc:docMk/>
            <pc:sldMk cId="1974782384" sldId="327"/>
            <ac:spMk id="5" creationId="{73A6B5D2-70EF-B403-BB62-4676E856C6E2}"/>
          </ac:spMkLst>
        </pc:spChg>
      </pc:sldChg>
      <pc:sldChg chg="addSp delSp modSp">
        <pc:chgData name="Hiren Parejiya" userId="S::hiren.parejiya@tatvasoft.com::5871f6d9-74e6-436b-afce-aee68d26a472" providerId="AD" clId="Web-{7BBCCAB5-EB41-F415-D9EF-2F907CE19FFE}" dt="2023-12-22T11:03:21.497" v="277" actId="14100"/>
        <pc:sldMkLst>
          <pc:docMk/>
          <pc:sldMk cId="1892862494" sldId="328"/>
        </pc:sldMkLst>
        <pc:spChg chg="add del mod">
          <ac:chgData name="Hiren Parejiya" userId="S::hiren.parejiya@tatvasoft.com::5871f6d9-74e6-436b-afce-aee68d26a472" providerId="AD" clId="Web-{7BBCCAB5-EB41-F415-D9EF-2F907CE19FFE}" dt="2023-12-22T10:50:22.598" v="140"/>
          <ac:spMkLst>
            <pc:docMk/>
            <pc:sldMk cId="1892862494" sldId="328"/>
            <ac:spMk id="2" creationId="{CFFC5D4C-76A1-9C6E-DABA-EAE1D22F3A7A}"/>
          </ac:spMkLst>
        </pc:spChg>
        <pc:spChg chg="add mod">
          <ac:chgData name="Hiren Parejiya" userId="S::hiren.parejiya@tatvasoft.com::5871f6d9-74e6-436b-afce-aee68d26a472" providerId="AD" clId="Web-{7BBCCAB5-EB41-F415-D9EF-2F907CE19FFE}" dt="2023-12-22T11:03:21.497" v="277" actId="14100"/>
          <ac:spMkLst>
            <pc:docMk/>
            <pc:sldMk cId="1892862494" sldId="328"/>
            <ac:spMk id="4" creationId="{E0FD5F4F-5F0C-1CBE-3A0F-1CD563AE7848}"/>
          </ac:spMkLst>
        </pc:spChg>
        <pc:spChg chg="add mod">
          <ac:chgData name="Hiren Parejiya" userId="S::hiren.parejiya@tatvasoft.com::5871f6d9-74e6-436b-afce-aee68d26a472" providerId="AD" clId="Web-{7BBCCAB5-EB41-F415-D9EF-2F907CE19FFE}" dt="2023-12-22T10:46:21.715" v="68" actId="14100"/>
          <ac:spMkLst>
            <pc:docMk/>
            <pc:sldMk cId="1892862494" sldId="328"/>
            <ac:spMk id="5" creationId="{118ABBC9-4ADC-5C63-8BB1-F1B24E06D0BE}"/>
          </ac:spMkLst>
        </pc:spChg>
      </pc:sldChg>
      <pc:sldChg chg="addSp delSp modSp">
        <pc:chgData name="Hiren Parejiya" userId="S::hiren.parejiya@tatvasoft.com::5871f6d9-74e6-436b-afce-aee68d26a472" providerId="AD" clId="Web-{7BBCCAB5-EB41-F415-D9EF-2F907CE19FFE}" dt="2023-12-22T11:22:10.391" v="382" actId="20577"/>
        <pc:sldMkLst>
          <pc:docMk/>
          <pc:sldMk cId="3696919657" sldId="329"/>
        </pc:sldMkLst>
        <pc:spChg chg="add mod">
          <ac:chgData name="Hiren Parejiya" userId="S::hiren.parejiya@tatvasoft.com::5871f6d9-74e6-436b-afce-aee68d26a472" providerId="AD" clId="Web-{7BBCCAB5-EB41-F415-D9EF-2F907CE19FFE}" dt="2023-12-22T10:56:53.454" v="203" actId="20577"/>
          <ac:spMkLst>
            <pc:docMk/>
            <pc:sldMk cId="3696919657" sldId="329"/>
            <ac:spMk id="4" creationId="{E80B6FA8-A9F8-028C-173D-DC62670D2E6D}"/>
          </ac:spMkLst>
        </pc:spChg>
        <pc:spChg chg="add del mod">
          <ac:chgData name="Hiren Parejiya" userId="S::hiren.parejiya@tatvasoft.com::5871f6d9-74e6-436b-afce-aee68d26a472" providerId="AD" clId="Web-{7BBCCAB5-EB41-F415-D9EF-2F907CE19FFE}" dt="2023-12-22T10:58:16.956" v="217"/>
          <ac:spMkLst>
            <pc:docMk/>
            <pc:sldMk cId="3696919657" sldId="329"/>
            <ac:spMk id="5" creationId="{8FF43254-37D2-CFE1-F833-6478D8E73F2C}"/>
          </ac:spMkLst>
        </pc:spChg>
        <pc:spChg chg="add mod">
          <ac:chgData name="Hiren Parejiya" userId="S::hiren.parejiya@tatvasoft.com::5871f6d9-74e6-436b-afce-aee68d26a472" providerId="AD" clId="Web-{7BBCCAB5-EB41-F415-D9EF-2F907CE19FFE}" dt="2023-12-22T11:22:10.391" v="382" actId="20577"/>
          <ac:spMkLst>
            <pc:docMk/>
            <pc:sldMk cId="3696919657" sldId="329"/>
            <ac:spMk id="6" creationId="{FD027229-2443-2AB8-B662-39C17E221572}"/>
          </ac:spMkLst>
        </pc:spChg>
        <pc:picChg chg="add mod">
          <ac:chgData name="Hiren Parejiya" userId="S::hiren.parejiya@tatvasoft.com::5871f6d9-74e6-436b-afce-aee68d26a472" providerId="AD" clId="Web-{7BBCCAB5-EB41-F415-D9EF-2F907CE19FFE}" dt="2023-12-22T11:04:40.921" v="281" actId="14100"/>
          <ac:picMkLst>
            <pc:docMk/>
            <pc:sldMk cId="3696919657" sldId="329"/>
            <ac:picMk id="7" creationId="{48BC0F67-AD26-F01A-1E33-4CD262E0B864}"/>
          </ac:picMkLst>
        </pc:picChg>
      </pc:sldChg>
      <pc:sldChg chg="addSp modSp ord">
        <pc:chgData name="Hiren Parejiya" userId="S::hiren.parejiya@tatvasoft.com::5871f6d9-74e6-436b-afce-aee68d26a472" providerId="AD" clId="Web-{7BBCCAB5-EB41-F415-D9EF-2F907CE19FFE}" dt="2023-12-22T11:23:24.894" v="394" actId="20577"/>
        <pc:sldMkLst>
          <pc:docMk/>
          <pc:sldMk cId="2946620394" sldId="330"/>
        </pc:sldMkLst>
        <pc:spChg chg="add mod">
          <ac:chgData name="Hiren Parejiya" userId="S::hiren.parejiya@tatvasoft.com::5871f6d9-74e6-436b-afce-aee68d26a472" providerId="AD" clId="Web-{7BBCCAB5-EB41-F415-D9EF-2F907CE19FFE}" dt="2023-12-22T11:23:24.894" v="394" actId="20577"/>
          <ac:spMkLst>
            <pc:docMk/>
            <pc:sldMk cId="2946620394" sldId="330"/>
            <ac:spMk id="2" creationId="{BA84EF5C-C1DF-641E-4EAF-67BA0C50A491}"/>
          </ac:spMkLst>
        </pc:spChg>
      </pc:sldChg>
      <pc:sldChg chg="del">
        <pc:chgData name="Hiren Parejiya" userId="S::hiren.parejiya@tatvasoft.com::5871f6d9-74e6-436b-afce-aee68d26a472" providerId="AD" clId="Web-{7BBCCAB5-EB41-F415-D9EF-2F907CE19FFE}" dt="2023-12-22T11:05:19.438" v="283"/>
        <pc:sldMkLst>
          <pc:docMk/>
          <pc:sldMk cId="726761713" sldId="331"/>
        </pc:sldMkLst>
      </pc:sldChg>
      <pc:sldChg chg="modSp add del replId">
        <pc:chgData name="Hiren Parejiya" userId="S::hiren.parejiya@tatvasoft.com::5871f6d9-74e6-436b-afce-aee68d26a472" providerId="AD" clId="Web-{7BBCCAB5-EB41-F415-D9EF-2F907CE19FFE}" dt="2023-12-22T10:47:36.749" v="97"/>
        <pc:sldMkLst>
          <pc:docMk/>
          <pc:sldMk cId="718723272" sldId="337"/>
        </pc:sldMkLst>
        <pc:spChg chg="mod">
          <ac:chgData name="Hiren Parejiya" userId="S::hiren.parejiya@tatvasoft.com::5871f6d9-74e6-436b-afce-aee68d26a472" providerId="AD" clId="Web-{7BBCCAB5-EB41-F415-D9EF-2F907CE19FFE}" dt="2023-12-22T10:47:35.155" v="96"/>
          <ac:spMkLst>
            <pc:docMk/>
            <pc:sldMk cId="718723272" sldId="337"/>
            <ac:spMk id="3" creationId="{369002FE-279D-484C-F3EC-13CD94B5A56E}"/>
          </ac:spMkLst>
        </pc:spChg>
      </pc:sldChg>
      <pc:sldChg chg="addSp delSp modSp add replId">
        <pc:chgData name="Hiren Parejiya" userId="S::hiren.parejiya@tatvasoft.com::5871f6d9-74e6-436b-afce-aee68d26a472" providerId="AD" clId="Web-{7BBCCAB5-EB41-F415-D9EF-2F907CE19FFE}" dt="2023-12-22T11:06:40.238" v="302" actId="20577"/>
        <pc:sldMkLst>
          <pc:docMk/>
          <pc:sldMk cId="3004127583" sldId="337"/>
        </pc:sldMkLst>
        <pc:spChg chg="mod">
          <ac:chgData name="Hiren Parejiya" userId="S::hiren.parejiya@tatvasoft.com::5871f6d9-74e6-436b-afce-aee68d26a472" providerId="AD" clId="Web-{7BBCCAB5-EB41-F415-D9EF-2F907CE19FFE}" dt="2023-12-22T11:06:36.956" v="301" actId="20577"/>
          <ac:spMkLst>
            <pc:docMk/>
            <pc:sldMk cId="3004127583" sldId="337"/>
            <ac:spMk id="2" creationId="{FE8BA7ED-139D-CFC9-89BB-2BA252734178}"/>
          </ac:spMkLst>
        </pc:spChg>
        <pc:spChg chg="mod">
          <ac:chgData name="Hiren Parejiya" userId="S::hiren.parejiya@tatvasoft.com::5871f6d9-74e6-436b-afce-aee68d26a472" providerId="AD" clId="Web-{7BBCCAB5-EB41-F415-D9EF-2F907CE19FFE}" dt="2023-12-22T10:48:10.312" v="108" actId="20577"/>
          <ac:spMkLst>
            <pc:docMk/>
            <pc:sldMk cId="3004127583" sldId="337"/>
            <ac:spMk id="3" creationId="{0E0F8D6E-6699-B6EC-1776-13FD259F6148}"/>
          </ac:spMkLst>
        </pc:spChg>
        <pc:spChg chg="del mod">
          <ac:chgData name="Hiren Parejiya" userId="S::hiren.parejiya@tatvasoft.com::5871f6d9-74e6-436b-afce-aee68d26a472" providerId="AD" clId="Web-{7BBCCAB5-EB41-F415-D9EF-2F907CE19FFE}" dt="2023-12-22T10:48:21.110" v="115"/>
          <ac:spMkLst>
            <pc:docMk/>
            <pc:sldMk cId="3004127583" sldId="337"/>
            <ac:spMk id="4" creationId="{C269F2C4-2227-87B9-2894-D1590974CC3E}"/>
          </ac:spMkLst>
        </pc:spChg>
        <pc:spChg chg="del mod">
          <ac:chgData name="Hiren Parejiya" userId="S::hiren.parejiya@tatvasoft.com::5871f6d9-74e6-436b-afce-aee68d26a472" providerId="AD" clId="Web-{7BBCCAB5-EB41-F415-D9EF-2F907CE19FFE}" dt="2023-12-22T10:48:16.969" v="111"/>
          <ac:spMkLst>
            <pc:docMk/>
            <pc:sldMk cId="3004127583" sldId="337"/>
            <ac:spMk id="5" creationId="{037DCDD3-7E61-3381-81D5-1898A1248F03}"/>
          </ac:spMkLst>
        </pc:spChg>
        <pc:spChg chg="add mod">
          <ac:chgData name="Hiren Parejiya" userId="S::hiren.parejiya@tatvasoft.com::5871f6d9-74e6-436b-afce-aee68d26a472" providerId="AD" clId="Web-{7BBCCAB5-EB41-F415-D9EF-2F907CE19FFE}" dt="2023-12-22T11:06:40.238" v="302" actId="20577"/>
          <ac:spMkLst>
            <pc:docMk/>
            <pc:sldMk cId="3004127583" sldId="337"/>
            <ac:spMk id="6" creationId="{F3C48F38-8764-A507-D2EF-0E52A6645964}"/>
          </ac:spMkLst>
        </pc:spChg>
        <pc:spChg chg="add del mod">
          <ac:chgData name="Hiren Parejiya" userId="S::hiren.parejiya@tatvasoft.com::5871f6d9-74e6-436b-afce-aee68d26a472" providerId="AD" clId="Web-{7BBCCAB5-EB41-F415-D9EF-2F907CE19FFE}" dt="2023-12-22T10:55:04.075" v="190"/>
          <ac:spMkLst>
            <pc:docMk/>
            <pc:sldMk cId="3004127583" sldId="337"/>
            <ac:spMk id="7" creationId="{0C3C0D31-A1DD-6B77-6437-86DF4196826F}"/>
          </ac:spMkLst>
        </pc:spChg>
      </pc:sldChg>
    </pc:docChg>
  </pc:docChgLst>
  <pc:docChgLst>
    <pc:chgData name="Kapil Dalsaniya" userId="S::kapil.dalsaniya@tatvasoft.com::9cb26333-6239-4549-9364-0f645e87524a" providerId="AD" clId="Web-{249FA924-CD8C-6C3F-8220-289CB8DC43D0}"/>
    <pc:docChg chg="modSld">
      <pc:chgData name="Kapil Dalsaniya" userId="S::kapil.dalsaniya@tatvasoft.com::9cb26333-6239-4549-9364-0f645e87524a" providerId="AD" clId="Web-{249FA924-CD8C-6C3F-8220-289CB8DC43D0}" dt="2023-12-22T06:51:11.394" v="18"/>
      <pc:docMkLst>
        <pc:docMk/>
      </pc:docMkLst>
      <pc:sldChg chg="modSp">
        <pc:chgData name="Kapil Dalsaniya" userId="S::kapil.dalsaniya@tatvasoft.com::9cb26333-6239-4549-9364-0f645e87524a" providerId="AD" clId="Web-{249FA924-CD8C-6C3F-8220-289CB8DC43D0}" dt="2023-12-22T06:48:48.201" v="3" actId="14100"/>
        <pc:sldMkLst>
          <pc:docMk/>
          <pc:sldMk cId="2182333227" sldId="300"/>
        </pc:sldMkLst>
        <pc:spChg chg="mod">
          <ac:chgData name="Kapil Dalsaniya" userId="S::kapil.dalsaniya@tatvasoft.com::9cb26333-6239-4549-9364-0f645e87524a" providerId="AD" clId="Web-{249FA924-CD8C-6C3F-8220-289CB8DC43D0}" dt="2023-12-22T06:48:48.201" v="3" actId="14100"/>
          <ac:spMkLst>
            <pc:docMk/>
            <pc:sldMk cId="2182333227" sldId="300"/>
            <ac:spMk id="3" creationId="{1D2E9C93-3002-C352-FC29-67E064F46CA5}"/>
          </ac:spMkLst>
        </pc:spChg>
      </pc:sldChg>
      <pc:sldChg chg="modSp">
        <pc:chgData name="Kapil Dalsaniya" userId="S::kapil.dalsaniya@tatvasoft.com::9cb26333-6239-4549-9364-0f645e87524a" providerId="AD" clId="Web-{249FA924-CD8C-6C3F-8220-289CB8DC43D0}" dt="2023-12-22T06:49:13.967" v="6" actId="1076"/>
        <pc:sldMkLst>
          <pc:docMk/>
          <pc:sldMk cId="3703177003" sldId="318"/>
        </pc:sldMkLst>
        <pc:spChg chg="mod">
          <ac:chgData name="Kapil Dalsaniya" userId="S::kapil.dalsaniya@tatvasoft.com::9cb26333-6239-4549-9364-0f645e87524a" providerId="AD" clId="Web-{249FA924-CD8C-6C3F-8220-289CB8DC43D0}" dt="2023-12-22T06:49:13.967" v="6" actId="1076"/>
          <ac:spMkLst>
            <pc:docMk/>
            <pc:sldMk cId="3703177003" sldId="318"/>
            <ac:spMk id="3" creationId="{B73D08E6-ECD1-0C5A-0BD8-42F38ECC7ABF}"/>
          </ac:spMkLst>
        </pc:spChg>
      </pc:sldChg>
      <pc:sldChg chg="addSp delSp modSp">
        <pc:chgData name="Kapil Dalsaniya" userId="S::kapil.dalsaniya@tatvasoft.com::9cb26333-6239-4549-9364-0f645e87524a" providerId="AD" clId="Web-{249FA924-CD8C-6C3F-8220-289CB8DC43D0}" dt="2023-12-22T06:51:11.394" v="18"/>
        <pc:sldMkLst>
          <pc:docMk/>
          <pc:sldMk cId="2981981520" sldId="319"/>
        </pc:sldMkLst>
        <pc:spChg chg="add mod">
          <ac:chgData name="Kapil Dalsaniya" userId="S::kapil.dalsaniya@tatvasoft.com::9cb26333-6239-4549-9364-0f645e87524a" providerId="AD" clId="Web-{249FA924-CD8C-6C3F-8220-289CB8DC43D0}" dt="2023-12-22T06:50:24.142" v="14"/>
          <ac:spMkLst>
            <pc:docMk/>
            <pc:sldMk cId="2981981520" sldId="319"/>
            <ac:spMk id="2" creationId="{9EA20C29-6066-0A20-A28C-76A6046AA957}"/>
          </ac:spMkLst>
        </pc:spChg>
        <pc:spChg chg="mod">
          <ac:chgData name="Kapil Dalsaniya" userId="S::kapil.dalsaniya@tatvasoft.com::9cb26333-6239-4549-9364-0f645e87524a" providerId="AD" clId="Web-{249FA924-CD8C-6C3F-8220-289CB8DC43D0}" dt="2023-12-22T06:49:33.718" v="9" actId="1076"/>
          <ac:spMkLst>
            <pc:docMk/>
            <pc:sldMk cId="2981981520" sldId="319"/>
            <ac:spMk id="3" creationId="{248B2B79-C291-B802-7F20-D60BDE2E161E}"/>
          </ac:spMkLst>
        </pc:spChg>
        <pc:spChg chg="del mod">
          <ac:chgData name="Kapil Dalsaniya" userId="S::kapil.dalsaniya@tatvasoft.com::9cb26333-6239-4549-9364-0f645e87524a" providerId="AD" clId="Web-{249FA924-CD8C-6C3F-8220-289CB8DC43D0}" dt="2023-12-22T06:50:03.829" v="12"/>
          <ac:spMkLst>
            <pc:docMk/>
            <pc:sldMk cId="2981981520" sldId="319"/>
            <ac:spMk id="4" creationId="{C3744359-01A6-01BF-E21C-48E346DFB0DD}"/>
          </ac:spMkLst>
        </pc:spChg>
        <pc:spChg chg="add mod">
          <ac:chgData name="Kapil Dalsaniya" userId="S::kapil.dalsaniya@tatvasoft.com::9cb26333-6239-4549-9364-0f645e87524a" providerId="AD" clId="Web-{249FA924-CD8C-6C3F-8220-289CB8DC43D0}" dt="2023-12-22T06:51:11.394" v="18"/>
          <ac:spMkLst>
            <pc:docMk/>
            <pc:sldMk cId="2981981520" sldId="319"/>
            <ac:spMk id="5" creationId="{F78B7213-37E1-A57A-650C-F51281C950FA}"/>
          </ac:spMkLst>
        </pc:spChg>
      </pc:sldChg>
    </pc:docChg>
  </pc:docChgLst>
  <pc:docChgLst>
    <pc:chgData name="Kapil Dalsaniya" userId="S::kapil.dalsaniya@tatvasoft.com::9cb26333-6239-4549-9364-0f645e87524a" providerId="AD" clId="Web-{A1F93E82-8104-7633-174B-FA4968F2A6EB}"/>
    <pc:docChg chg="modSld">
      <pc:chgData name="Kapil Dalsaniya" userId="S::kapil.dalsaniya@tatvasoft.com::9cb26333-6239-4549-9364-0f645e87524a" providerId="AD" clId="Web-{A1F93E82-8104-7633-174B-FA4968F2A6EB}" dt="2023-12-22T06:51:39.054" v="1"/>
      <pc:docMkLst>
        <pc:docMk/>
      </pc:docMkLst>
      <pc:sldChg chg="modSp">
        <pc:chgData name="Kapil Dalsaniya" userId="S::kapil.dalsaniya@tatvasoft.com::9cb26333-6239-4549-9364-0f645e87524a" providerId="AD" clId="Web-{A1F93E82-8104-7633-174B-FA4968F2A6EB}" dt="2023-12-22T06:51:39.054" v="1"/>
        <pc:sldMkLst>
          <pc:docMk/>
          <pc:sldMk cId="2981981520" sldId="319"/>
        </pc:sldMkLst>
        <pc:spChg chg="mod">
          <ac:chgData name="Kapil Dalsaniya" userId="S::kapil.dalsaniya@tatvasoft.com::9cb26333-6239-4549-9364-0f645e87524a" providerId="AD" clId="Web-{A1F93E82-8104-7633-174B-FA4968F2A6EB}" dt="2023-12-22T06:51:39.054" v="1"/>
          <ac:spMkLst>
            <pc:docMk/>
            <pc:sldMk cId="2981981520" sldId="319"/>
            <ac:spMk id="5" creationId="{F78B7213-37E1-A57A-650C-F51281C950FA}"/>
          </ac:spMkLst>
        </pc:spChg>
      </pc:sldChg>
    </pc:docChg>
  </pc:docChgLst>
  <pc:docChgLst>
    <pc:chgData name="Hiren Parejiya" userId="S::hiren.parejiya@tatvasoft.com::5871f6d9-74e6-436b-afce-aee68d26a472" providerId="AD" clId="Web-{438E3C35-E2AA-B9A7-A8B1-B8FBAA718E1E}"/>
    <pc:docChg chg="addSld delSld modSld">
      <pc:chgData name="Hiren Parejiya" userId="S::hiren.parejiya@tatvasoft.com::5871f6d9-74e6-436b-afce-aee68d26a472" providerId="AD" clId="Web-{438E3C35-E2AA-B9A7-A8B1-B8FBAA718E1E}" dt="2023-12-22T06:17:33.337" v="68"/>
      <pc:docMkLst>
        <pc:docMk/>
      </pc:docMkLst>
      <pc:sldChg chg="addSp delSp modSp">
        <pc:chgData name="Hiren Parejiya" userId="S::hiren.parejiya@tatvasoft.com::5871f6d9-74e6-436b-afce-aee68d26a472" providerId="AD" clId="Web-{438E3C35-E2AA-B9A7-A8B1-B8FBAA718E1E}" dt="2023-12-22T06:11:21.417" v="13" actId="14100"/>
        <pc:sldMkLst>
          <pc:docMk/>
          <pc:sldMk cId="3610702949" sldId="299"/>
        </pc:sldMkLst>
        <pc:spChg chg="add mod">
          <ac:chgData name="Hiren Parejiya" userId="S::hiren.parejiya@tatvasoft.com::5871f6d9-74e6-436b-afce-aee68d26a472" providerId="AD" clId="Web-{438E3C35-E2AA-B9A7-A8B1-B8FBAA718E1E}" dt="2023-12-22T06:11:21.417" v="13" actId="14100"/>
          <ac:spMkLst>
            <pc:docMk/>
            <pc:sldMk cId="3610702949" sldId="299"/>
            <ac:spMk id="2" creationId="{9818273A-033E-22FC-1600-18C371CDD49F}"/>
          </ac:spMkLst>
        </pc:spChg>
        <pc:spChg chg="del mod">
          <ac:chgData name="Hiren Parejiya" userId="S::hiren.parejiya@tatvasoft.com::5871f6d9-74e6-436b-afce-aee68d26a472" providerId="AD" clId="Web-{438E3C35-E2AA-B9A7-A8B1-B8FBAA718E1E}" dt="2023-12-22T06:11:00.635" v="8"/>
          <ac:spMkLst>
            <pc:docMk/>
            <pc:sldMk cId="3610702949" sldId="299"/>
            <ac:spMk id="25603" creationId="{00000000-0000-0000-0000-000000000000}"/>
          </ac:spMkLst>
        </pc:spChg>
      </pc:sldChg>
      <pc:sldChg chg="addSp modSp">
        <pc:chgData name="Hiren Parejiya" userId="S::hiren.parejiya@tatvasoft.com::5871f6d9-74e6-436b-afce-aee68d26a472" providerId="AD" clId="Web-{438E3C35-E2AA-B9A7-A8B1-B8FBAA718E1E}" dt="2023-12-22T06:12:34.576" v="22" actId="20577"/>
        <pc:sldMkLst>
          <pc:docMk/>
          <pc:sldMk cId="2182333227" sldId="300"/>
        </pc:sldMkLst>
        <pc:spChg chg="add mod">
          <ac:chgData name="Hiren Parejiya" userId="S::hiren.parejiya@tatvasoft.com::5871f6d9-74e6-436b-afce-aee68d26a472" providerId="AD" clId="Web-{438E3C35-E2AA-B9A7-A8B1-B8FBAA718E1E}" dt="2023-12-22T06:12:34.576" v="22" actId="20577"/>
          <ac:spMkLst>
            <pc:docMk/>
            <pc:sldMk cId="2182333227" sldId="300"/>
            <ac:spMk id="2" creationId="{6BD8D2E6-41C6-CBA5-4F04-30EA59B309C8}"/>
          </ac:spMkLst>
        </pc:spChg>
      </pc:sldChg>
      <pc:sldChg chg="addSp delSp modSp add replId">
        <pc:chgData name="Hiren Parejiya" userId="S::hiren.parejiya@tatvasoft.com::5871f6d9-74e6-436b-afce-aee68d26a472" providerId="AD" clId="Web-{438E3C35-E2AA-B9A7-A8B1-B8FBAA718E1E}" dt="2023-12-22T06:16:30.178" v="59" actId="20577"/>
        <pc:sldMkLst>
          <pc:docMk/>
          <pc:sldMk cId="3703177003" sldId="318"/>
        </pc:sldMkLst>
        <pc:spChg chg="del mod">
          <ac:chgData name="Hiren Parejiya" userId="S::hiren.parejiya@tatvasoft.com::5871f6d9-74e6-436b-afce-aee68d26a472" providerId="AD" clId="Web-{438E3C35-E2AA-B9A7-A8B1-B8FBAA718E1E}" dt="2023-12-22T06:13:31.172" v="30"/>
          <ac:spMkLst>
            <pc:docMk/>
            <pc:sldMk cId="3703177003" sldId="318"/>
            <ac:spMk id="2" creationId="{B6D946ED-DD1E-2DBA-DC23-127B496DB08F}"/>
          </ac:spMkLst>
        </pc:spChg>
        <pc:spChg chg="add mod">
          <ac:chgData name="Hiren Parejiya" userId="S::hiren.parejiya@tatvasoft.com::5871f6d9-74e6-436b-afce-aee68d26a472" providerId="AD" clId="Web-{438E3C35-E2AA-B9A7-A8B1-B8FBAA718E1E}" dt="2023-12-22T06:16:30.178" v="59" actId="20577"/>
          <ac:spMkLst>
            <pc:docMk/>
            <pc:sldMk cId="3703177003" sldId="318"/>
            <ac:spMk id="3" creationId="{B73D08E6-ECD1-0C5A-0BD8-42F38ECC7ABF}"/>
          </ac:spMkLst>
        </pc:spChg>
        <pc:spChg chg="add mod">
          <ac:chgData name="Hiren Parejiya" userId="S::hiren.parejiya@tatvasoft.com::5871f6d9-74e6-436b-afce-aee68d26a472" providerId="AD" clId="Web-{438E3C35-E2AA-B9A7-A8B1-B8FBAA718E1E}" dt="2023-12-22T06:14:41.018" v="47" actId="14100"/>
          <ac:spMkLst>
            <pc:docMk/>
            <pc:sldMk cId="3703177003" sldId="318"/>
            <ac:spMk id="4" creationId="{7BC958F2-2B8D-807E-7CC9-1560837AA38F}"/>
          </ac:spMkLst>
        </pc:spChg>
      </pc:sldChg>
      <pc:sldChg chg="addSp delSp modSp add replId">
        <pc:chgData name="Hiren Parejiya" userId="S::hiren.parejiya@tatvasoft.com::5871f6d9-74e6-436b-afce-aee68d26a472" providerId="AD" clId="Web-{438E3C35-E2AA-B9A7-A8B1-B8FBAA718E1E}" dt="2023-12-22T06:17:33.337" v="68"/>
        <pc:sldMkLst>
          <pc:docMk/>
          <pc:sldMk cId="2981981520" sldId="319"/>
        </pc:sldMkLst>
        <pc:spChg chg="add del">
          <ac:chgData name="Hiren Parejiya" userId="S::hiren.parejiya@tatvasoft.com::5871f6d9-74e6-436b-afce-aee68d26a472" providerId="AD" clId="Web-{438E3C35-E2AA-B9A7-A8B1-B8FBAA718E1E}" dt="2023-12-22T06:17:03.211" v="65"/>
          <ac:spMkLst>
            <pc:docMk/>
            <pc:sldMk cId="2981981520" sldId="319"/>
            <ac:spMk id="2" creationId="{A67A1EEB-BF13-D84F-A585-0A6308DFD4FF}"/>
          </ac:spMkLst>
        </pc:spChg>
        <pc:spChg chg="mod">
          <ac:chgData name="Hiren Parejiya" userId="S::hiren.parejiya@tatvasoft.com::5871f6d9-74e6-436b-afce-aee68d26a472" providerId="AD" clId="Web-{438E3C35-E2AA-B9A7-A8B1-B8FBAA718E1E}" dt="2023-12-22T06:16:33.850" v="60" actId="20577"/>
          <ac:spMkLst>
            <pc:docMk/>
            <pc:sldMk cId="2981981520" sldId="319"/>
            <ac:spMk id="3" creationId="{248B2B79-C291-B802-7F20-D60BDE2E161E}"/>
          </ac:spMkLst>
        </pc:spChg>
        <pc:spChg chg="add del mod">
          <ac:chgData name="Hiren Parejiya" userId="S::hiren.parejiya@tatvasoft.com::5871f6d9-74e6-436b-afce-aee68d26a472" providerId="AD" clId="Web-{438E3C35-E2AA-B9A7-A8B1-B8FBAA718E1E}" dt="2023-12-22T06:17:04.367" v="66"/>
          <ac:spMkLst>
            <pc:docMk/>
            <pc:sldMk cId="2981981520" sldId="319"/>
            <ac:spMk id="4" creationId="{C3744359-01A6-01BF-E21C-48E346DFB0DD}"/>
          </ac:spMkLst>
        </pc:spChg>
        <pc:spChg chg="add del">
          <ac:chgData name="Hiren Parejiya" userId="S::hiren.parejiya@tatvasoft.com::5871f6d9-74e6-436b-afce-aee68d26a472" providerId="AD" clId="Web-{438E3C35-E2AA-B9A7-A8B1-B8FBAA718E1E}" dt="2023-12-22T06:17:03.211" v="65"/>
          <ac:spMkLst>
            <pc:docMk/>
            <pc:sldMk cId="2981981520" sldId="319"/>
            <ac:spMk id="5" creationId="{74A83290-2BD4-D018-2731-4BB447F411A4}"/>
          </ac:spMkLst>
        </pc:spChg>
        <pc:spChg chg="add del">
          <ac:chgData name="Hiren Parejiya" userId="S::hiren.parejiya@tatvasoft.com::5871f6d9-74e6-436b-afce-aee68d26a472" providerId="AD" clId="Web-{438E3C35-E2AA-B9A7-A8B1-B8FBAA718E1E}" dt="2023-12-22T06:17:03.211" v="65"/>
          <ac:spMkLst>
            <pc:docMk/>
            <pc:sldMk cId="2981981520" sldId="319"/>
            <ac:spMk id="6" creationId="{625D24D8-66DD-3121-CA88-3EC208AF14F7}"/>
          </ac:spMkLst>
        </pc:spChg>
        <pc:spChg chg="add del">
          <ac:chgData name="Hiren Parejiya" userId="S::hiren.parejiya@tatvasoft.com::5871f6d9-74e6-436b-afce-aee68d26a472" providerId="AD" clId="Web-{438E3C35-E2AA-B9A7-A8B1-B8FBAA718E1E}" dt="2023-12-22T06:17:03.211" v="65"/>
          <ac:spMkLst>
            <pc:docMk/>
            <pc:sldMk cId="2981981520" sldId="319"/>
            <ac:spMk id="7" creationId="{3B2ECE28-71B0-F219-EEC9-72C7BC8CE0F1}"/>
          </ac:spMkLst>
        </pc:spChg>
        <pc:spChg chg="add del">
          <ac:chgData name="Hiren Parejiya" userId="S::hiren.parejiya@tatvasoft.com::5871f6d9-74e6-436b-afce-aee68d26a472" providerId="AD" clId="Web-{438E3C35-E2AA-B9A7-A8B1-B8FBAA718E1E}" dt="2023-12-22T06:17:03.211" v="65"/>
          <ac:spMkLst>
            <pc:docMk/>
            <pc:sldMk cId="2981981520" sldId="319"/>
            <ac:spMk id="8" creationId="{04228112-A7F7-52A9-F52F-D951D4D1F525}"/>
          </ac:spMkLst>
        </pc:spChg>
        <pc:spChg chg="add del">
          <ac:chgData name="Hiren Parejiya" userId="S::hiren.parejiya@tatvasoft.com::5871f6d9-74e6-436b-afce-aee68d26a472" providerId="AD" clId="Web-{438E3C35-E2AA-B9A7-A8B1-B8FBAA718E1E}" dt="2023-12-22T06:17:33.337" v="68"/>
          <ac:spMkLst>
            <pc:docMk/>
            <pc:sldMk cId="2981981520" sldId="319"/>
            <ac:spMk id="9" creationId="{B938F22B-654C-5CC4-A0B7-7389D773FCAD}"/>
          </ac:spMkLst>
        </pc:spChg>
        <pc:spChg chg="add del">
          <ac:chgData name="Hiren Parejiya" userId="S::hiren.parejiya@tatvasoft.com::5871f6d9-74e6-436b-afce-aee68d26a472" providerId="AD" clId="Web-{438E3C35-E2AA-B9A7-A8B1-B8FBAA718E1E}" dt="2023-12-22T06:17:33.337" v="68"/>
          <ac:spMkLst>
            <pc:docMk/>
            <pc:sldMk cId="2981981520" sldId="319"/>
            <ac:spMk id="10" creationId="{80C914A7-ED07-AE7D-E178-CF10C4D043A5}"/>
          </ac:spMkLst>
        </pc:spChg>
        <pc:spChg chg="add del">
          <ac:chgData name="Hiren Parejiya" userId="S::hiren.parejiya@tatvasoft.com::5871f6d9-74e6-436b-afce-aee68d26a472" providerId="AD" clId="Web-{438E3C35-E2AA-B9A7-A8B1-B8FBAA718E1E}" dt="2023-12-22T06:17:33.337" v="68"/>
          <ac:spMkLst>
            <pc:docMk/>
            <pc:sldMk cId="2981981520" sldId="319"/>
            <ac:spMk id="11" creationId="{483BF18E-0DE9-201A-88A6-52B79D9FD662}"/>
          </ac:spMkLst>
        </pc:spChg>
        <pc:spChg chg="add del">
          <ac:chgData name="Hiren Parejiya" userId="S::hiren.parejiya@tatvasoft.com::5871f6d9-74e6-436b-afce-aee68d26a472" providerId="AD" clId="Web-{438E3C35-E2AA-B9A7-A8B1-B8FBAA718E1E}" dt="2023-12-22T06:17:33.337" v="68"/>
          <ac:spMkLst>
            <pc:docMk/>
            <pc:sldMk cId="2981981520" sldId="319"/>
            <ac:spMk id="12" creationId="{0112A116-FA77-7133-81A9-599AB645D825}"/>
          </ac:spMkLst>
        </pc:spChg>
      </pc:sldChg>
      <pc:sldChg chg="add del replId">
        <pc:chgData name="Hiren Parejiya" userId="S::hiren.parejiya@tatvasoft.com::5871f6d9-74e6-436b-afce-aee68d26a472" providerId="AD" clId="Web-{438E3C35-E2AA-B9A7-A8B1-B8FBAA718E1E}" dt="2023-12-22T06:13:11.218" v="27"/>
        <pc:sldMkLst>
          <pc:docMk/>
          <pc:sldMk cId="4070027801" sldId="319"/>
        </pc:sldMkLst>
      </pc:sldChg>
    </pc:docChg>
  </pc:docChgLst>
  <pc:docChgLst>
    <pc:chgData name="Kapil Dalsaniya" userId="S::kapil.dalsaniya@tatvasoft.com::9cb26333-6239-4549-9364-0f645e87524a" providerId="AD" clId="Web-{51F8F6F8-F269-FA3E-74AB-6870A63F4AB7}"/>
    <pc:docChg chg="addSld delSld modSld">
      <pc:chgData name="Kapil Dalsaniya" userId="S::kapil.dalsaniya@tatvasoft.com::9cb26333-6239-4549-9364-0f645e87524a" providerId="AD" clId="Web-{51F8F6F8-F269-FA3E-74AB-6870A63F4AB7}" dt="2023-12-22T11:43:32.758" v="478" actId="20577"/>
      <pc:docMkLst>
        <pc:docMk/>
      </pc:docMkLst>
      <pc:sldChg chg="modSp">
        <pc:chgData name="Kapil Dalsaniya" userId="S::kapil.dalsaniya@tatvasoft.com::9cb26333-6239-4549-9364-0f645e87524a" providerId="AD" clId="Web-{51F8F6F8-F269-FA3E-74AB-6870A63F4AB7}" dt="2023-12-22T08:26:15.034" v="294" actId="1076"/>
        <pc:sldMkLst>
          <pc:docMk/>
          <pc:sldMk cId="2182333227" sldId="300"/>
        </pc:sldMkLst>
        <pc:spChg chg="mod">
          <ac:chgData name="Kapil Dalsaniya" userId="S::kapil.dalsaniya@tatvasoft.com::9cb26333-6239-4549-9364-0f645e87524a" providerId="AD" clId="Web-{51F8F6F8-F269-FA3E-74AB-6870A63F4AB7}" dt="2023-12-22T08:26:15.034" v="294" actId="1076"/>
          <ac:spMkLst>
            <pc:docMk/>
            <pc:sldMk cId="2182333227" sldId="300"/>
            <ac:spMk id="2" creationId="{6BD8D2E6-41C6-CBA5-4F04-30EA59B309C8}"/>
          </ac:spMkLst>
        </pc:spChg>
      </pc:sldChg>
      <pc:sldChg chg="delSp modSp">
        <pc:chgData name="Kapil Dalsaniya" userId="S::kapil.dalsaniya@tatvasoft.com::9cb26333-6239-4549-9364-0f645e87524a" providerId="AD" clId="Web-{51F8F6F8-F269-FA3E-74AB-6870A63F4AB7}" dt="2023-12-22T06:52:43.087" v="2" actId="1076"/>
        <pc:sldMkLst>
          <pc:docMk/>
          <pc:sldMk cId="2588652655" sldId="317"/>
        </pc:sldMkLst>
        <pc:spChg chg="mod">
          <ac:chgData name="Kapil Dalsaniya" userId="S::kapil.dalsaniya@tatvasoft.com::9cb26333-6239-4549-9364-0f645e87524a" providerId="AD" clId="Web-{51F8F6F8-F269-FA3E-74AB-6870A63F4AB7}" dt="2023-12-22T06:52:43.087" v="2" actId="1076"/>
          <ac:spMkLst>
            <pc:docMk/>
            <pc:sldMk cId="2588652655" sldId="317"/>
            <ac:spMk id="9" creationId="{00000000-0000-0000-0000-000000000000}"/>
          </ac:spMkLst>
        </pc:spChg>
        <pc:spChg chg="del">
          <ac:chgData name="Kapil Dalsaniya" userId="S::kapil.dalsaniya@tatvasoft.com::9cb26333-6239-4549-9364-0f645e87524a" providerId="AD" clId="Web-{51F8F6F8-F269-FA3E-74AB-6870A63F4AB7}" dt="2023-12-22T06:52:37.477" v="1"/>
          <ac:spMkLst>
            <pc:docMk/>
            <pc:sldMk cId="2588652655" sldId="317"/>
            <ac:spMk id="10" creationId="{00000000-0000-0000-0000-000000000000}"/>
          </ac:spMkLst>
        </pc:spChg>
      </pc:sldChg>
      <pc:sldChg chg="modSp">
        <pc:chgData name="Kapil Dalsaniya" userId="S::kapil.dalsaniya@tatvasoft.com::9cb26333-6239-4549-9364-0f645e87524a" providerId="AD" clId="Web-{51F8F6F8-F269-FA3E-74AB-6870A63F4AB7}" dt="2023-12-22T08:25:48.862" v="285" actId="1076"/>
        <pc:sldMkLst>
          <pc:docMk/>
          <pc:sldMk cId="3703177003" sldId="318"/>
        </pc:sldMkLst>
        <pc:spChg chg="mod">
          <ac:chgData name="Kapil Dalsaniya" userId="S::kapil.dalsaniya@tatvasoft.com::9cb26333-6239-4549-9364-0f645e87524a" providerId="AD" clId="Web-{51F8F6F8-F269-FA3E-74AB-6870A63F4AB7}" dt="2023-12-22T08:25:48.862" v="285" actId="1076"/>
          <ac:spMkLst>
            <pc:docMk/>
            <pc:sldMk cId="3703177003" sldId="318"/>
            <ac:spMk id="4" creationId="{7BC958F2-2B8D-807E-7CC9-1560837AA38F}"/>
          </ac:spMkLst>
        </pc:spChg>
      </pc:sldChg>
      <pc:sldChg chg="addSp delSp modSp">
        <pc:chgData name="Kapil Dalsaniya" userId="S::kapil.dalsaniya@tatvasoft.com::9cb26333-6239-4549-9364-0f645e87524a" providerId="AD" clId="Web-{51F8F6F8-F269-FA3E-74AB-6870A63F4AB7}" dt="2023-12-22T08:24:50.065" v="270" actId="1076"/>
        <pc:sldMkLst>
          <pc:docMk/>
          <pc:sldMk cId="2981981520" sldId="319"/>
        </pc:sldMkLst>
        <pc:spChg chg="del mod">
          <ac:chgData name="Kapil Dalsaniya" userId="S::kapil.dalsaniya@tatvasoft.com::9cb26333-6239-4549-9364-0f645e87524a" providerId="AD" clId="Web-{51F8F6F8-F269-FA3E-74AB-6870A63F4AB7}" dt="2023-12-22T06:54:20.153" v="24"/>
          <ac:spMkLst>
            <pc:docMk/>
            <pc:sldMk cId="2981981520" sldId="319"/>
            <ac:spMk id="2" creationId="{9EA20C29-6066-0A20-A28C-76A6046AA957}"/>
          </ac:spMkLst>
        </pc:spChg>
        <pc:spChg chg="add mod">
          <ac:chgData name="Kapil Dalsaniya" userId="S::kapil.dalsaniya@tatvasoft.com::9cb26333-6239-4549-9364-0f645e87524a" providerId="AD" clId="Web-{51F8F6F8-F269-FA3E-74AB-6870A63F4AB7}" dt="2023-12-22T08:23:52.908" v="248" actId="20577"/>
          <ac:spMkLst>
            <pc:docMk/>
            <pc:sldMk cId="2981981520" sldId="319"/>
            <ac:spMk id="4" creationId="{1BB1BF5A-E202-A65B-1065-32719C9A989F}"/>
          </ac:spMkLst>
        </pc:spChg>
        <pc:spChg chg="del mod">
          <ac:chgData name="Kapil Dalsaniya" userId="S::kapil.dalsaniya@tatvasoft.com::9cb26333-6239-4549-9364-0f645e87524a" providerId="AD" clId="Web-{51F8F6F8-F269-FA3E-74AB-6870A63F4AB7}" dt="2023-12-22T06:53:20.104" v="4"/>
          <ac:spMkLst>
            <pc:docMk/>
            <pc:sldMk cId="2981981520" sldId="319"/>
            <ac:spMk id="5" creationId="{F78B7213-37E1-A57A-650C-F51281C950FA}"/>
          </ac:spMkLst>
        </pc:spChg>
        <pc:spChg chg="add mod">
          <ac:chgData name="Kapil Dalsaniya" userId="S::kapil.dalsaniya@tatvasoft.com::9cb26333-6239-4549-9364-0f645e87524a" providerId="AD" clId="Web-{51F8F6F8-F269-FA3E-74AB-6870A63F4AB7}" dt="2023-12-22T08:23:45.658" v="244" actId="20577"/>
          <ac:spMkLst>
            <pc:docMk/>
            <pc:sldMk cId="2981981520" sldId="319"/>
            <ac:spMk id="6" creationId="{E6B0096E-CEFD-2447-2F2E-7221496AD6D6}"/>
          </ac:spMkLst>
        </pc:spChg>
        <pc:spChg chg="add del mod">
          <ac:chgData name="Kapil Dalsaniya" userId="S::kapil.dalsaniya@tatvasoft.com::9cb26333-6239-4549-9364-0f645e87524a" providerId="AD" clId="Web-{51F8F6F8-F269-FA3E-74AB-6870A63F4AB7}" dt="2023-12-22T06:54:50.060" v="30"/>
          <ac:spMkLst>
            <pc:docMk/>
            <pc:sldMk cId="2981981520" sldId="319"/>
            <ac:spMk id="7" creationId="{D08799CF-9FF7-8618-2EC8-B73883C88540}"/>
          </ac:spMkLst>
        </pc:spChg>
        <pc:spChg chg="add mod">
          <ac:chgData name="Kapil Dalsaniya" userId="S::kapil.dalsaniya@tatvasoft.com::9cb26333-6239-4549-9364-0f645e87524a" providerId="AD" clId="Web-{51F8F6F8-F269-FA3E-74AB-6870A63F4AB7}" dt="2023-12-22T08:24:02.705" v="252" actId="20577"/>
          <ac:spMkLst>
            <pc:docMk/>
            <pc:sldMk cId="2981981520" sldId="319"/>
            <ac:spMk id="8" creationId="{5EF621BD-C67C-698D-2614-15350859F3D7}"/>
          </ac:spMkLst>
        </pc:spChg>
        <pc:spChg chg="add mod">
          <ac:chgData name="Kapil Dalsaniya" userId="S::kapil.dalsaniya@tatvasoft.com::9cb26333-6239-4549-9364-0f645e87524a" providerId="AD" clId="Web-{51F8F6F8-F269-FA3E-74AB-6870A63F4AB7}" dt="2023-12-22T08:24:15.268" v="259" actId="14100"/>
          <ac:spMkLst>
            <pc:docMk/>
            <pc:sldMk cId="2981981520" sldId="319"/>
            <ac:spMk id="9" creationId="{D3D81006-FA4B-E765-1E07-7BBA1CA7213D}"/>
          </ac:spMkLst>
        </pc:spChg>
        <pc:spChg chg="add mod">
          <ac:chgData name="Kapil Dalsaniya" userId="S::kapil.dalsaniya@tatvasoft.com::9cb26333-6239-4549-9364-0f645e87524a" providerId="AD" clId="Web-{51F8F6F8-F269-FA3E-74AB-6870A63F4AB7}" dt="2023-12-22T08:24:40.393" v="269" actId="1076"/>
          <ac:spMkLst>
            <pc:docMk/>
            <pc:sldMk cId="2981981520" sldId="319"/>
            <ac:spMk id="10" creationId="{BA0A8A85-FF7B-34A9-7F33-4314C6626D54}"/>
          </ac:spMkLst>
        </pc:spChg>
        <pc:spChg chg="add mod">
          <ac:chgData name="Kapil Dalsaniya" userId="S::kapil.dalsaniya@tatvasoft.com::9cb26333-6239-4549-9364-0f645e87524a" providerId="AD" clId="Web-{51F8F6F8-F269-FA3E-74AB-6870A63F4AB7}" dt="2023-12-22T08:24:50.065" v="270" actId="1076"/>
          <ac:spMkLst>
            <pc:docMk/>
            <pc:sldMk cId="2981981520" sldId="319"/>
            <ac:spMk id="11" creationId="{882C51FF-7315-0EE0-AB59-E0C0013C2EB3}"/>
          </ac:spMkLst>
        </pc:spChg>
      </pc:sldChg>
      <pc:sldChg chg="addSp delSp modSp add replId">
        <pc:chgData name="Kapil Dalsaniya" userId="S::kapil.dalsaniya@tatvasoft.com::9cb26333-6239-4549-9364-0f645e87524a" providerId="AD" clId="Web-{51F8F6F8-F269-FA3E-74AB-6870A63F4AB7}" dt="2023-12-22T08:25:16.893" v="276" actId="20577"/>
        <pc:sldMkLst>
          <pc:docMk/>
          <pc:sldMk cId="3217805364" sldId="320"/>
        </pc:sldMkLst>
        <pc:spChg chg="add mod">
          <ac:chgData name="Kapil Dalsaniya" userId="S::kapil.dalsaniya@tatvasoft.com::9cb26333-6239-4549-9364-0f645e87524a" providerId="AD" clId="Web-{51F8F6F8-F269-FA3E-74AB-6870A63F4AB7}" dt="2023-12-22T08:25:16.893" v="276" actId="20577"/>
          <ac:spMkLst>
            <pc:docMk/>
            <pc:sldMk cId="3217805364" sldId="320"/>
            <ac:spMk id="2" creationId="{35177054-7B1C-A50A-6CAE-52AD2472C01D}"/>
          </ac:spMkLst>
        </pc:spChg>
        <pc:spChg chg="mod">
          <ac:chgData name="Kapil Dalsaniya" userId="S::kapil.dalsaniya@tatvasoft.com::9cb26333-6239-4549-9364-0f645e87524a" providerId="AD" clId="Web-{51F8F6F8-F269-FA3E-74AB-6870A63F4AB7}" dt="2023-12-22T06:58:45.225" v="89" actId="20577"/>
          <ac:spMkLst>
            <pc:docMk/>
            <pc:sldMk cId="3217805364" sldId="320"/>
            <ac:spMk id="3" creationId="{2B11E5BC-5B3F-F43D-029F-7C1BA3FC8968}"/>
          </ac:spMkLst>
        </pc:spChg>
        <pc:spChg chg="del">
          <ac:chgData name="Kapil Dalsaniya" userId="S::kapil.dalsaniya@tatvasoft.com::9cb26333-6239-4549-9364-0f645e87524a" providerId="AD" clId="Web-{51F8F6F8-F269-FA3E-74AB-6870A63F4AB7}" dt="2023-12-22T06:59:17.226" v="94"/>
          <ac:spMkLst>
            <pc:docMk/>
            <pc:sldMk cId="3217805364" sldId="320"/>
            <ac:spMk id="4" creationId="{3D771FF5-B0FB-83D3-BD3A-65CDAB44DDDD}"/>
          </ac:spMkLst>
        </pc:spChg>
        <pc:spChg chg="del">
          <ac:chgData name="Kapil Dalsaniya" userId="S::kapil.dalsaniya@tatvasoft.com::9cb26333-6239-4549-9364-0f645e87524a" providerId="AD" clId="Web-{51F8F6F8-F269-FA3E-74AB-6870A63F4AB7}" dt="2023-12-22T06:59:17.226" v="93"/>
          <ac:spMkLst>
            <pc:docMk/>
            <pc:sldMk cId="3217805364" sldId="320"/>
            <ac:spMk id="6" creationId="{627390FC-BA57-6C6F-4676-E0B282BE70DD}"/>
          </ac:spMkLst>
        </pc:spChg>
        <pc:spChg chg="del">
          <ac:chgData name="Kapil Dalsaniya" userId="S::kapil.dalsaniya@tatvasoft.com::9cb26333-6239-4549-9364-0f645e87524a" providerId="AD" clId="Web-{51F8F6F8-F269-FA3E-74AB-6870A63F4AB7}" dt="2023-12-22T06:59:17.226" v="92"/>
          <ac:spMkLst>
            <pc:docMk/>
            <pc:sldMk cId="3217805364" sldId="320"/>
            <ac:spMk id="8" creationId="{7BD5FB46-0511-02FE-052B-007E2877D0DB}"/>
          </ac:spMkLst>
        </pc:spChg>
        <pc:spChg chg="del mod">
          <ac:chgData name="Kapil Dalsaniya" userId="S::kapil.dalsaniya@tatvasoft.com::9cb26333-6239-4549-9364-0f645e87524a" providerId="AD" clId="Web-{51F8F6F8-F269-FA3E-74AB-6870A63F4AB7}" dt="2023-12-22T06:59:37.742" v="104"/>
          <ac:spMkLst>
            <pc:docMk/>
            <pc:sldMk cId="3217805364" sldId="320"/>
            <ac:spMk id="9" creationId="{CA7D1B80-69BB-A8E9-58B0-7F24CA20B84E}"/>
          </ac:spMkLst>
        </pc:spChg>
        <pc:spChg chg="del">
          <ac:chgData name="Kapil Dalsaniya" userId="S::kapil.dalsaniya@tatvasoft.com::9cb26333-6239-4549-9364-0f645e87524a" providerId="AD" clId="Web-{51F8F6F8-F269-FA3E-74AB-6870A63F4AB7}" dt="2023-12-22T06:59:17.226" v="91"/>
          <ac:spMkLst>
            <pc:docMk/>
            <pc:sldMk cId="3217805364" sldId="320"/>
            <ac:spMk id="10" creationId="{21A49939-F933-3756-0779-7FA11F492B23}"/>
          </ac:spMkLst>
        </pc:spChg>
        <pc:spChg chg="del">
          <ac:chgData name="Kapil Dalsaniya" userId="S::kapil.dalsaniya@tatvasoft.com::9cb26333-6239-4549-9364-0f645e87524a" providerId="AD" clId="Web-{51F8F6F8-F269-FA3E-74AB-6870A63F4AB7}" dt="2023-12-22T06:59:17.226" v="90"/>
          <ac:spMkLst>
            <pc:docMk/>
            <pc:sldMk cId="3217805364" sldId="320"/>
            <ac:spMk id="11" creationId="{5D328DD4-FF01-81ED-25AD-90EE030DBE26}"/>
          </ac:spMkLst>
        </pc:spChg>
      </pc:sldChg>
      <pc:sldChg chg="modSp add replId">
        <pc:chgData name="Kapil Dalsaniya" userId="S::kapil.dalsaniya@tatvasoft.com::9cb26333-6239-4549-9364-0f645e87524a" providerId="AD" clId="Web-{51F8F6F8-F269-FA3E-74AB-6870A63F4AB7}" dt="2023-12-22T08:25:32.534" v="280" actId="20577"/>
        <pc:sldMkLst>
          <pc:docMk/>
          <pc:sldMk cId="1336674961" sldId="321"/>
        </pc:sldMkLst>
        <pc:spChg chg="mod">
          <ac:chgData name="Kapil Dalsaniya" userId="S::kapil.dalsaniya@tatvasoft.com::9cb26333-6239-4549-9364-0f645e87524a" providerId="AD" clId="Web-{51F8F6F8-F269-FA3E-74AB-6870A63F4AB7}" dt="2023-12-22T08:25:32.534" v="280" actId="20577"/>
          <ac:spMkLst>
            <pc:docMk/>
            <pc:sldMk cId="1336674961" sldId="321"/>
            <ac:spMk id="2" creationId="{5BC72502-DA58-25AA-4782-FB036651A055}"/>
          </ac:spMkLst>
        </pc:spChg>
        <pc:spChg chg="mod">
          <ac:chgData name="Kapil Dalsaniya" userId="S::kapil.dalsaniya@tatvasoft.com::9cb26333-6239-4549-9364-0f645e87524a" providerId="AD" clId="Web-{51F8F6F8-F269-FA3E-74AB-6870A63F4AB7}" dt="2023-12-22T07:02:13.420" v="151" actId="20577"/>
          <ac:spMkLst>
            <pc:docMk/>
            <pc:sldMk cId="1336674961" sldId="321"/>
            <ac:spMk id="3" creationId="{1A98E8C8-6770-D05C-AE6F-C7D3A03019A5}"/>
          </ac:spMkLst>
        </pc:spChg>
      </pc:sldChg>
      <pc:sldChg chg="addSp delSp modSp add replId">
        <pc:chgData name="Kapil Dalsaniya" userId="S::kapil.dalsaniya@tatvasoft.com::9cb26333-6239-4549-9364-0f645e87524a" providerId="AD" clId="Web-{51F8F6F8-F269-FA3E-74AB-6870A63F4AB7}" dt="2023-12-22T08:19:54.344" v="207" actId="20577"/>
        <pc:sldMkLst>
          <pc:docMk/>
          <pc:sldMk cId="2463835736" sldId="322"/>
        </pc:sldMkLst>
        <pc:spChg chg="add del mod">
          <ac:chgData name="Kapil Dalsaniya" userId="S::kapil.dalsaniya@tatvasoft.com::9cb26333-6239-4549-9364-0f645e87524a" providerId="AD" clId="Web-{51F8F6F8-F269-FA3E-74AB-6870A63F4AB7}" dt="2023-12-22T08:15:32.436" v="177"/>
          <ac:spMkLst>
            <pc:docMk/>
            <pc:sldMk cId="2463835736" sldId="322"/>
            <ac:spMk id="2" creationId="{788083AC-D0F7-339F-1945-058CF83236FF}"/>
          </ac:spMkLst>
        </pc:spChg>
        <pc:spChg chg="mod">
          <ac:chgData name="Kapil Dalsaniya" userId="S::kapil.dalsaniya@tatvasoft.com::9cb26333-6239-4549-9364-0f645e87524a" providerId="AD" clId="Web-{51F8F6F8-F269-FA3E-74AB-6870A63F4AB7}" dt="2023-12-22T08:19:54.344" v="207" actId="20577"/>
          <ac:spMkLst>
            <pc:docMk/>
            <pc:sldMk cId="2463835736" sldId="322"/>
            <ac:spMk id="3" creationId="{8B0723BC-5328-EE4E-3C64-28B0178D9DFB}"/>
          </ac:spMkLst>
        </pc:spChg>
        <pc:spChg chg="add del">
          <ac:chgData name="Kapil Dalsaniya" userId="S::kapil.dalsaniya@tatvasoft.com::9cb26333-6239-4549-9364-0f645e87524a" providerId="AD" clId="Web-{51F8F6F8-F269-FA3E-74AB-6870A63F4AB7}" dt="2023-12-22T07:06:03.616" v="169"/>
          <ac:spMkLst>
            <pc:docMk/>
            <pc:sldMk cId="2463835736" sldId="322"/>
            <ac:spMk id="4" creationId="{B39FE245-9BAC-50E2-B7E5-BA68344BD6A8}"/>
          </ac:spMkLst>
        </pc:spChg>
        <pc:spChg chg="add del">
          <ac:chgData name="Kapil Dalsaniya" userId="S::kapil.dalsaniya@tatvasoft.com::9cb26333-6239-4549-9364-0f645e87524a" providerId="AD" clId="Web-{51F8F6F8-F269-FA3E-74AB-6870A63F4AB7}" dt="2023-12-22T08:15:30.061" v="176"/>
          <ac:spMkLst>
            <pc:docMk/>
            <pc:sldMk cId="2463835736" sldId="322"/>
            <ac:spMk id="4" creationId="{C12ED2FF-76A9-A8B3-D328-424F11B2B280}"/>
          </ac:spMkLst>
        </pc:spChg>
        <pc:spChg chg="add del">
          <ac:chgData name="Kapil Dalsaniya" userId="S::kapil.dalsaniya@tatvasoft.com::9cb26333-6239-4549-9364-0f645e87524a" providerId="AD" clId="Web-{51F8F6F8-F269-FA3E-74AB-6870A63F4AB7}" dt="2023-12-22T07:06:03.616" v="169"/>
          <ac:spMkLst>
            <pc:docMk/>
            <pc:sldMk cId="2463835736" sldId="322"/>
            <ac:spMk id="5" creationId="{0D9CE4E2-1762-8AEF-F364-91259068A745}"/>
          </ac:spMkLst>
        </pc:spChg>
        <pc:spChg chg="add del">
          <ac:chgData name="Kapil Dalsaniya" userId="S::kapil.dalsaniya@tatvasoft.com::9cb26333-6239-4549-9364-0f645e87524a" providerId="AD" clId="Web-{51F8F6F8-F269-FA3E-74AB-6870A63F4AB7}" dt="2023-12-22T07:06:03.616" v="169"/>
          <ac:spMkLst>
            <pc:docMk/>
            <pc:sldMk cId="2463835736" sldId="322"/>
            <ac:spMk id="6" creationId="{6FB7D9D5-5448-976F-8904-4BD4353300C8}"/>
          </ac:spMkLst>
        </pc:spChg>
        <pc:spChg chg="add del">
          <ac:chgData name="Kapil Dalsaniya" userId="S::kapil.dalsaniya@tatvasoft.com::9cb26333-6239-4549-9364-0f645e87524a" providerId="AD" clId="Web-{51F8F6F8-F269-FA3E-74AB-6870A63F4AB7}" dt="2023-12-22T07:06:03.616" v="169"/>
          <ac:spMkLst>
            <pc:docMk/>
            <pc:sldMk cId="2463835736" sldId="322"/>
            <ac:spMk id="7" creationId="{968A90B1-92B4-F76E-2C64-AA0BA7E5E8D2}"/>
          </ac:spMkLst>
        </pc:spChg>
        <pc:spChg chg="add del">
          <ac:chgData name="Kapil Dalsaniya" userId="S::kapil.dalsaniya@tatvasoft.com::9cb26333-6239-4549-9364-0f645e87524a" providerId="AD" clId="Web-{51F8F6F8-F269-FA3E-74AB-6870A63F4AB7}" dt="2023-12-22T07:06:03.616" v="169"/>
          <ac:spMkLst>
            <pc:docMk/>
            <pc:sldMk cId="2463835736" sldId="322"/>
            <ac:spMk id="8" creationId="{79B5FC41-5158-D84C-C6F0-8FE3F106888F}"/>
          </ac:spMkLst>
        </pc:spChg>
        <pc:spChg chg="add del">
          <ac:chgData name="Kapil Dalsaniya" userId="S::kapil.dalsaniya@tatvasoft.com::9cb26333-6239-4549-9364-0f645e87524a" providerId="AD" clId="Web-{51F8F6F8-F269-FA3E-74AB-6870A63F4AB7}" dt="2023-12-22T07:06:03.616" v="169"/>
          <ac:spMkLst>
            <pc:docMk/>
            <pc:sldMk cId="2463835736" sldId="322"/>
            <ac:spMk id="9" creationId="{A2D8F962-55B3-CC20-9F2F-BA778365E944}"/>
          </ac:spMkLst>
        </pc:spChg>
        <pc:spChg chg="add del">
          <ac:chgData name="Kapil Dalsaniya" userId="S::kapil.dalsaniya@tatvasoft.com::9cb26333-6239-4549-9364-0f645e87524a" providerId="AD" clId="Web-{51F8F6F8-F269-FA3E-74AB-6870A63F4AB7}" dt="2023-12-22T07:06:02.319" v="168"/>
          <ac:spMkLst>
            <pc:docMk/>
            <pc:sldMk cId="2463835736" sldId="322"/>
            <ac:spMk id="10" creationId="{B39FE245-9BAC-50E2-B7E5-BA68344BD6A8}"/>
          </ac:spMkLst>
        </pc:spChg>
        <pc:spChg chg="add del">
          <ac:chgData name="Kapil Dalsaniya" userId="S::kapil.dalsaniya@tatvasoft.com::9cb26333-6239-4549-9364-0f645e87524a" providerId="AD" clId="Web-{51F8F6F8-F269-FA3E-74AB-6870A63F4AB7}" dt="2023-12-22T07:06:02.319" v="168"/>
          <ac:spMkLst>
            <pc:docMk/>
            <pc:sldMk cId="2463835736" sldId="322"/>
            <ac:spMk id="11" creationId="{0D9CE4E2-1762-8AEF-F364-91259068A745}"/>
          </ac:spMkLst>
        </pc:spChg>
        <pc:spChg chg="add del">
          <ac:chgData name="Kapil Dalsaniya" userId="S::kapil.dalsaniya@tatvasoft.com::9cb26333-6239-4549-9364-0f645e87524a" providerId="AD" clId="Web-{51F8F6F8-F269-FA3E-74AB-6870A63F4AB7}" dt="2023-12-22T07:06:02.319" v="168"/>
          <ac:spMkLst>
            <pc:docMk/>
            <pc:sldMk cId="2463835736" sldId="322"/>
            <ac:spMk id="12" creationId="{6FB7D9D5-5448-976F-8904-4BD4353300C8}"/>
          </ac:spMkLst>
        </pc:spChg>
        <pc:spChg chg="add del">
          <ac:chgData name="Kapil Dalsaniya" userId="S::kapil.dalsaniya@tatvasoft.com::9cb26333-6239-4549-9364-0f645e87524a" providerId="AD" clId="Web-{51F8F6F8-F269-FA3E-74AB-6870A63F4AB7}" dt="2023-12-22T07:06:02.319" v="168"/>
          <ac:spMkLst>
            <pc:docMk/>
            <pc:sldMk cId="2463835736" sldId="322"/>
            <ac:spMk id="13" creationId="{968A90B1-92B4-F76E-2C64-AA0BA7E5E8D2}"/>
          </ac:spMkLst>
        </pc:spChg>
        <pc:spChg chg="add del">
          <ac:chgData name="Kapil Dalsaniya" userId="S::kapil.dalsaniya@tatvasoft.com::9cb26333-6239-4549-9364-0f645e87524a" providerId="AD" clId="Web-{51F8F6F8-F269-FA3E-74AB-6870A63F4AB7}" dt="2023-12-22T07:06:02.319" v="168"/>
          <ac:spMkLst>
            <pc:docMk/>
            <pc:sldMk cId="2463835736" sldId="322"/>
            <ac:spMk id="14" creationId="{79B5FC41-5158-D84C-C6F0-8FE3F106888F}"/>
          </ac:spMkLst>
        </pc:spChg>
        <pc:spChg chg="add del">
          <ac:chgData name="Kapil Dalsaniya" userId="S::kapil.dalsaniya@tatvasoft.com::9cb26333-6239-4549-9364-0f645e87524a" providerId="AD" clId="Web-{51F8F6F8-F269-FA3E-74AB-6870A63F4AB7}" dt="2023-12-22T07:06:02.319" v="168"/>
          <ac:spMkLst>
            <pc:docMk/>
            <pc:sldMk cId="2463835736" sldId="322"/>
            <ac:spMk id="15" creationId="{A2D8F962-55B3-CC20-9F2F-BA778365E944}"/>
          </ac:spMkLst>
        </pc:spChg>
        <pc:picChg chg="add mod">
          <ac:chgData name="Kapil Dalsaniya" userId="S::kapil.dalsaniya@tatvasoft.com::9cb26333-6239-4549-9364-0f645e87524a" providerId="AD" clId="Web-{51F8F6F8-F269-FA3E-74AB-6870A63F4AB7}" dt="2023-12-22T08:16:37.124" v="180" actId="1076"/>
          <ac:picMkLst>
            <pc:docMk/>
            <pc:sldMk cId="2463835736" sldId="322"/>
            <ac:picMk id="5" creationId="{BC0098BB-F679-3D02-EB72-1A2F2FB6475A}"/>
          </ac:picMkLst>
        </pc:picChg>
      </pc:sldChg>
      <pc:sldChg chg="addSp delSp modSp add replId">
        <pc:chgData name="Kapil Dalsaniya" userId="S::kapil.dalsaniya@tatvasoft.com::9cb26333-6239-4549-9364-0f645e87524a" providerId="AD" clId="Web-{51F8F6F8-F269-FA3E-74AB-6870A63F4AB7}" dt="2023-12-22T08:19:59.781" v="208" actId="20577"/>
        <pc:sldMkLst>
          <pc:docMk/>
          <pc:sldMk cId="352533857" sldId="323"/>
        </pc:sldMkLst>
        <pc:spChg chg="mod">
          <ac:chgData name="Kapil Dalsaniya" userId="S::kapil.dalsaniya@tatvasoft.com::9cb26333-6239-4549-9364-0f645e87524a" providerId="AD" clId="Web-{51F8F6F8-F269-FA3E-74AB-6870A63F4AB7}" dt="2023-12-22T08:19:59.781" v="208" actId="20577"/>
          <ac:spMkLst>
            <pc:docMk/>
            <pc:sldMk cId="352533857" sldId="323"/>
            <ac:spMk id="3" creationId="{D8C082BA-1863-68C1-8BBE-8B081C382629}"/>
          </ac:spMkLst>
        </pc:spChg>
        <pc:picChg chg="add mod">
          <ac:chgData name="Kapil Dalsaniya" userId="S::kapil.dalsaniya@tatvasoft.com::9cb26333-6239-4549-9364-0f645e87524a" providerId="AD" clId="Web-{51F8F6F8-F269-FA3E-74AB-6870A63F4AB7}" dt="2023-12-22T08:17:59.343" v="190" actId="1076"/>
          <ac:picMkLst>
            <pc:docMk/>
            <pc:sldMk cId="352533857" sldId="323"/>
            <ac:picMk id="2" creationId="{D29C4F9E-019B-42A4-6B30-F9DE631F2364}"/>
          </ac:picMkLst>
        </pc:picChg>
        <pc:picChg chg="del">
          <ac:chgData name="Kapil Dalsaniya" userId="S::kapil.dalsaniya@tatvasoft.com::9cb26333-6239-4549-9364-0f645e87524a" providerId="AD" clId="Web-{51F8F6F8-F269-FA3E-74AB-6870A63F4AB7}" dt="2023-12-22T08:17:29.140" v="186"/>
          <ac:picMkLst>
            <pc:docMk/>
            <pc:sldMk cId="352533857" sldId="323"/>
            <ac:picMk id="5" creationId="{2EDCAE29-3D05-49AC-5D26-9E80D638D3AA}"/>
          </ac:picMkLst>
        </pc:picChg>
      </pc:sldChg>
      <pc:sldChg chg="addSp delSp modSp add replId">
        <pc:chgData name="Kapil Dalsaniya" userId="S::kapil.dalsaniya@tatvasoft.com::9cb26333-6239-4549-9364-0f645e87524a" providerId="AD" clId="Web-{51F8F6F8-F269-FA3E-74AB-6870A63F4AB7}" dt="2023-12-22T08:19:38.906" v="206" actId="20577"/>
        <pc:sldMkLst>
          <pc:docMk/>
          <pc:sldMk cId="4187740358" sldId="324"/>
        </pc:sldMkLst>
        <pc:spChg chg="mod">
          <ac:chgData name="Kapil Dalsaniya" userId="S::kapil.dalsaniya@tatvasoft.com::9cb26333-6239-4549-9364-0f645e87524a" providerId="AD" clId="Web-{51F8F6F8-F269-FA3E-74AB-6870A63F4AB7}" dt="2023-12-22T08:19:38.906" v="206" actId="20577"/>
          <ac:spMkLst>
            <pc:docMk/>
            <pc:sldMk cId="4187740358" sldId="324"/>
            <ac:spMk id="3" creationId="{010ED6F4-9546-03E5-BE1F-10C8C5251F1E}"/>
          </ac:spMkLst>
        </pc:spChg>
        <pc:picChg chg="del">
          <ac:chgData name="Kapil Dalsaniya" userId="S::kapil.dalsaniya@tatvasoft.com::9cb26333-6239-4549-9364-0f645e87524a" providerId="AD" clId="Web-{51F8F6F8-F269-FA3E-74AB-6870A63F4AB7}" dt="2023-12-22T08:19:01.156" v="195"/>
          <ac:picMkLst>
            <pc:docMk/>
            <pc:sldMk cId="4187740358" sldId="324"/>
            <ac:picMk id="2" creationId="{DA9C3B2E-5B41-A800-C6EC-C62C212DDFAC}"/>
          </ac:picMkLst>
        </pc:picChg>
        <pc:picChg chg="add mod">
          <ac:chgData name="Kapil Dalsaniya" userId="S::kapil.dalsaniya@tatvasoft.com::9cb26333-6239-4549-9364-0f645e87524a" providerId="AD" clId="Web-{51F8F6F8-F269-FA3E-74AB-6870A63F4AB7}" dt="2023-12-22T08:19:14.297" v="199" actId="1076"/>
          <ac:picMkLst>
            <pc:docMk/>
            <pc:sldMk cId="4187740358" sldId="324"/>
            <ac:picMk id="4" creationId="{4BC612C2-BF78-50F0-9DF2-3B06FDE23FD1}"/>
          </ac:picMkLst>
        </pc:picChg>
      </pc:sldChg>
      <pc:sldChg chg="addSp delSp modSp add replId">
        <pc:chgData name="Kapil Dalsaniya" userId="S::kapil.dalsaniya@tatvasoft.com::9cb26333-6239-4549-9364-0f645e87524a" providerId="AD" clId="Web-{51F8F6F8-F269-FA3E-74AB-6870A63F4AB7}" dt="2023-12-22T08:21:20.735" v="220" actId="1076"/>
        <pc:sldMkLst>
          <pc:docMk/>
          <pc:sldMk cId="879448535" sldId="325"/>
        </pc:sldMkLst>
        <pc:spChg chg="mod">
          <ac:chgData name="Kapil Dalsaniya" userId="S::kapil.dalsaniya@tatvasoft.com::9cb26333-6239-4549-9364-0f645e87524a" providerId="AD" clId="Web-{51F8F6F8-F269-FA3E-74AB-6870A63F4AB7}" dt="2023-12-22T08:20:35.891" v="215" actId="20577"/>
          <ac:spMkLst>
            <pc:docMk/>
            <pc:sldMk cId="879448535" sldId="325"/>
            <ac:spMk id="3" creationId="{11EB7396-80E7-004E-55D3-FF97F4F9B883}"/>
          </ac:spMkLst>
        </pc:spChg>
        <pc:picChg chg="add mod">
          <ac:chgData name="Kapil Dalsaniya" userId="S::kapil.dalsaniya@tatvasoft.com::9cb26333-6239-4549-9364-0f645e87524a" providerId="AD" clId="Web-{51F8F6F8-F269-FA3E-74AB-6870A63F4AB7}" dt="2023-12-22T08:21:20.735" v="220" actId="1076"/>
          <ac:picMkLst>
            <pc:docMk/>
            <pc:sldMk cId="879448535" sldId="325"/>
            <ac:picMk id="2" creationId="{E29387CB-2F55-CAED-9532-BAFDFF0E8F07}"/>
          </ac:picMkLst>
        </pc:picChg>
        <pc:picChg chg="del">
          <ac:chgData name="Kapil Dalsaniya" userId="S::kapil.dalsaniya@tatvasoft.com::9cb26333-6239-4549-9364-0f645e87524a" providerId="AD" clId="Web-{51F8F6F8-F269-FA3E-74AB-6870A63F4AB7}" dt="2023-12-22T08:21:05.735" v="216"/>
          <ac:picMkLst>
            <pc:docMk/>
            <pc:sldMk cId="879448535" sldId="325"/>
            <ac:picMk id="4" creationId="{2C18364E-118D-FD0E-A53A-F8C2DF09BE85}"/>
          </ac:picMkLst>
        </pc:picChg>
      </pc:sldChg>
      <pc:sldChg chg="addSp delSp modSp add replId">
        <pc:chgData name="Kapil Dalsaniya" userId="S::kapil.dalsaniya@tatvasoft.com::9cb26333-6239-4549-9364-0f645e87524a" providerId="AD" clId="Web-{51F8F6F8-F269-FA3E-74AB-6870A63F4AB7}" dt="2023-12-22T08:22:38.173" v="234" actId="1076"/>
        <pc:sldMkLst>
          <pc:docMk/>
          <pc:sldMk cId="3940549905" sldId="326"/>
        </pc:sldMkLst>
        <pc:spChg chg="mod">
          <ac:chgData name="Kapil Dalsaniya" userId="S::kapil.dalsaniya@tatvasoft.com::9cb26333-6239-4549-9364-0f645e87524a" providerId="AD" clId="Web-{51F8F6F8-F269-FA3E-74AB-6870A63F4AB7}" dt="2023-12-22T08:21:58.845" v="230" actId="20577"/>
          <ac:spMkLst>
            <pc:docMk/>
            <pc:sldMk cId="3940549905" sldId="326"/>
            <ac:spMk id="3" creationId="{9A24CDF4-F578-F161-DEEF-6C1B067E58E6}"/>
          </ac:spMkLst>
        </pc:spChg>
        <pc:picChg chg="del">
          <ac:chgData name="Kapil Dalsaniya" userId="S::kapil.dalsaniya@tatvasoft.com::9cb26333-6239-4549-9364-0f645e87524a" providerId="AD" clId="Web-{51F8F6F8-F269-FA3E-74AB-6870A63F4AB7}" dt="2023-12-22T08:22:24.407" v="231"/>
          <ac:picMkLst>
            <pc:docMk/>
            <pc:sldMk cId="3940549905" sldId="326"/>
            <ac:picMk id="2" creationId="{09D3DA2C-3511-6E05-3A10-CB98C6BD2EE7}"/>
          </ac:picMkLst>
        </pc:picChg>
        <pc:picChg chg="add mod">
          <ac:chgData name="Kapil Dalsaniya" userId="S::kapil.dalsaniya@tatvasoft.com::9cb26333-6239-4549-9364-0f645e87524a" providerId="AD" clId="Web-{51F8F6F8-F269-FA3E-74AB-6870A63F4AB7}" dt="2023-12-22T08:22:38.173" v="234" actId="1076"/>
          <ac:picMkLst>
            <pc:docMk/>
            <pc:sldMk cId="3940549905" sldId="326"/>
            <ac:picMk id="4" creationId="{B6D53B8D-5F80-ABC1-67F5-562323546B53}"/>
          </ac:picMkLst>
        </pc:picChg>
      </pc:sldChg>
      <pc:sldChg chg="delSp modSp add replId">
        <pc:chgData name="Kapil Dalsaniya" userId="S::kapil.dalsaniya@tatvasoft.com::9cb26333-6239-4549-9364-0f645e87524a" providerId="AD" clId="Web-{51F8F6F8-F269-FA3E-74AB-6870A63F4AB7}" dt="2023-12-22T10:10:14.873" v="307" actId="20577"/>
        <pc:sldMkLst>
          <pc:docMk/>
          <pc:sldMk cId="1974782384" sldId="327"/>
        </pc:sldMkLst>
        <pc:spChg chg="mod">
          <ac:chgData name="Kapil Dalsaniya" userId="S::kapil.dalsaniya@tatvasoft.com::9cb26333-6239-4549-9364-0f645e87524a" providerId="AD" clId="Web-{51F8F6F8-F269-FA3E-74AB-6870A63F4AB7}" dt="2023-12-22T10:10:14.873" v="307" actId="20577"/>
          <ac:spMkLst>
            <pc:docMk/>
            <pc:sldMk cId="1974782384" sldId="327"/>
            <ac:spMk id="3" creationId="{929F01E8-1FF9-D304-369B-DA15C69071A0}"/>
          </ac:spMkLst>
        </pc:spChg>
        <pc:picChg chg="del">
          <ac:chgData name="Kapil Dalsaniya" userId="S::kapil.dalsaniya@tatvasoft.com::9cb26333-6239-4549-9364-0f645e87524a" providerId="AD" clId="Web-{51F8F6F8-F269-FA3E-74AB-6870A63F4AB7}" dt="2023-12-22T10:09:27.856" v="300"/>
          <ac:picMkLst>
            <pc:docMk/>
            <pc:sldMk cId="1974782384" sldId="327"/>
            <ac:picMk id="4" creationId="{3343EA1D-CFB7-5677-9B00-243C30C4F691}"/>
          </ac:picMkLst>
        </pc:picChg>
      </pc:sldChg>
      <pc:sldChg chg="modSp add replId">
        <pc:chgData name="Kapil Dalsaniya" userId="S::kapil.dalsaniya@tatvasoft.com::9cb26333-6239-4549-9364-0f645e87524a" providerId="AD" clId="Web-{51F8F6F8-F269-FA3E-74AB-6870A63F4AB7}" dt="2023-12-22T10:55:54.615" v="420" actId="20577"/>
        <pc:sldMkLst>
          <pc:docMk/>
          <pc:sldMk cId="1892862494" sldId="328"/>
        </pc:sldMkLst>
        <pc:spChg chg="mod">
          <ac:chgData name="Kapil Dalsaniya" userId="S::kapil.dalsaniya@tatvasoft.com::9cb26333-6239-4549-9364-0f645e87524a" providerId="AD" clId="Web-{51F8F6F8-F269-FA3E-74AB-6870A63F4AB7}" dt="2023-12-22T10:10:33.640" v="311" actId="20577"/>
          <ac:spMkLst>
            <pc:docMk/>
            <pc:sldMk cId="1892862494" sldId="328"/>
            <ac:spMk id="3" creationId="{6D74B8EF-5C35-8C01-9156-E6A0602A3D96}"/>
          </ac:spMkLst>
        </pc:spChg>
        <pc:spChg chg="mod">
          <ac:chgData name="Kapil Dalsaniya" userId="S::kapil.dalsaniya@tatvasoft.com::9cb26333-6239-4549-9364-0f645e87524a" providerId="AD" clId="Web-{51F8F6F8-F269-FA3E-74AB-6870A63F4AB7}" dt="2023-12-22T10:53:20.359" v="383" actId="1076"/>
          <ac:spMkLst>
            <pc:docMk/>
            <pc:sldMk cId="1892862494" sldId="328"/>
            <ac:spMk id="4" creationId="{E0FD5F4F-5F0C-1CBE-3A0F-1CD563AE7848}"/>
          </ac:spMkLst>
        </pc:spChg>
        <pc:spChg chg="mod">
          <ac:chgData name="Kapil Dalsaniya" userId="S::kapil.dalsaniya@tatvasoft.com::9cb26333-6239-4549-9364-0f645e87524a" providerId="AD" clId="Web-{51F8F6F8-F269-FA3E-74AB-6870A63F4AB7}" dt="2023-12-22T10:55:54.615" v="420" actId="20577"/>
          <ac:spMkLst>
            <pc:docMk/>
            <pc:sldMk cId="1892862494" sldId="328"/>
            <ac:spMk id="5" creationId="{118ABBC9-4ADC-5C63-8BB1-F1B24E06D0BE}"/>
          </ac:spMkLst>
        </pc:spChg>
      </pc:sldChg>
      <pc:sldChg chg="add del replId">
        <pc:chgData name="Kapil Dalsaniya" userId="S::kapil.dalsaniya@tatvasoft.com::9cb26333-6239-4549-9364-0f645e87524a" providerId="AD" clId="Web-{51F8F6F8-F269-FA3E-74AB-6870A63F4AB7}" dt="2023-12-22T10:09:12.824" v="299"/>
        <pc:sldMkLst>
          <pc:docMk/>
          <pc:sldMk cId="3276956559" sldId="328"/>
        </pc:sldMkLst>
      </pc:sldChg>
      <pc:sldChg chg="addSp delSp modSp add replId">
        <pc:chgData name="Kapil Dalsaniya" userId="S::kapil.dalsaniya@tatvasoft.com::9cb26333-6239-4549-9364-0f645e87524a" providerId="AD" clId="Web-{51F8F6F8-F269-FA3E-74AB-6870A63F4AB7}" dt="2023-12-22T10:51:43.606" v="382"/>
        <pc:sldMkLst>
          <pc:docMk/>
          <pc:sldMk cId="3696919657" sldId="329"/>
        </pc:sldMkLst>
        <pc:spChg chg="add del mod">
          <ac:chgData name="Kapil Dalsaniya" userId="S::kapil.dalsaniya@tatvasoft.com::9cb26333-6239-4549-9364-0f645e87524a" providerId="AD" clId="Web-{51F8F6F8-F269-FA3E-74AB-6870A63F4AB7}" dt="2023-12-22T10:51:43.606" v="382"/>
          <ac:spMkLst>
            <pc:docMk/>
            <pc:sldMk cId="3696919657" sldId="329"/>
            <ac:spMk id="2" creationId="{DBD2B88D-F96A-0BB8-4E55-B97A03521D02}"/>
          </ac:spMkLst>
        </pc:spChg>
        <pc:spChg chg="mod">
          <ac:chgData name="Kapil Dalsaniya" userId="S::kapil.dalsaniya@tatvasoft.com::9cb26333-6239-4549-9364-0f645e87524a" providerId="AD" clId="Web-{51F8F6F8-F269-FA3E-74AB-6870A63F4AB7}" dt="2023-12-22T10:10:47.546" v="315" actId="20577"/>
          <ac:spMkLst>
            <pc:docMk/>
            <pc:sldMk cId="3696919657" sldId="329"/>
            <ac:spMk id="3" creationId="{0819A92A-76C1-EEC9-EAD9-006161706E17}"/>
          </ac:spMkLst>
        </pc:spChg>
      </pc:sldChg>
      <pc:sldChg chg="add del replId">
        <pc:chgData name="Kapil Dalsaniya" userId="S::kapil.dalsaniya@tatvasoft.com::9cb26333-6239-4549-9364-0f645e87524a" providerId="AD" clId="Web-{51F8F6F8-F269-FA3E-74AB-6870A63F4AB7}" dt="2023-12-22T10:09:09.231" v="298"/>
        <pc:sldMkLst>
          <pc:docMk/>
          <pc:sldMk cId="4148259270" sldId="329"/>
        </pc:sldMkLst>
      </pc:sldChg>
      <pc:sldChg chg="modSp add replId">
        <pc:chgData name="Kapil Dalsaniya" userId="S::kapil.dalsaniya@tatvasoft.com::9cb26333-6239-4549-9364-0f645e87524a" providerId="AD" clId="Web-{51F8F6F8-F269-FA3E-74AB-6870A63F4AB7}" dt="2023-12-22T10:11:29.688" v="330" actId="20577"/>
        <pc:sldMkLst>
          <pc:docMk/>
          <pc:sldMk cId="2946620394" sldId="330"/>
        </pc:sldMkLst>
        <pc:spChg chg="mod">
          <ac:chgData name="Kapil Dalsaniya" userId="S::kapil.dalsaniya@tatvasoft.com::9cb26333-6239-4549-9364-0f645e87524a" providerId="AD" clId="Web-{51F8F6F8-F269-FA3E-74AB-6870A63F4AB7}" dt="2023-12-22T10:11:29.688" v="330" actId="20577"/>
          <ac:spMkLst>
            <pc:docMk/>
            <pc:sldMk cId="2946620394" sldId="330"/>
            <ac:spMk id="3" creationId="{5A0C0BE9-11BA-F160-D8E3-5E47ECB253A1}"/>
          </ac:spMkLst>
        </pc:spChg>
      </pc:sldChg>
      <pc:sldChg chg="modSp add replId">
        <pc:chgData name="Kapil Dalsaniya" userId="S::kapil.dalsaniya@tatvasoft.com::9cb26333-6239-4549-9364-0f645e87524a" providerId="AD" clId="Web-{51F8F6F8-F269-FA3E-74AB-6870A63F4AB7}" dt="2023-12-22T10:11:42.657" v="338" actId="20577"/>
        <pc:sldMkLst>
          <pc:docMk/>
          <pc:sldMk cId="726761713" sldId="331"/>
        </pc:sldMkLst>
        <pc:spChg chg="mod">
          <ac:chgData name="Kapil Dalsaniya" userId="S::kapil.dalsaniya@tatvasoft.com::9cb26333-6239-4549-9364-0f645e87524a" providerId="AD" clId="Web-{51F8F6F8-F269-FA3E-74AB-6870A63F4AB7}" dt="2023-12-22T10:11:42.657" v="338" actId="20577"/>
          <ac:spMkLst>
            <pc:docMk/>
            <pc:sldMk cId="726761713" sldId="331"/>
            <ac:spMk id="3" creationId="{CD9426D2-BFAD-86B5-4D3E-4A1A6D686827}"/>
          </ac:spMkLst>
        </pc:spChg>
      </pc:sldChg>
      <pc:sldChg chg="modSp add replId">
        <pc:chgData name="Kapil Dalsaniya" userId="S::kapil.dalsaniya@tatvasoft.com::9cb26333-6239-4549-9364-0f645e87524a" providerId="AD" clId="Web-{51F8F6F8-F269-FA3E-74AB-6870A63F4AB7}" dt="2023-12-22T10:12:16.471" v="344" actId="20577"/>
        <pc:sldMkLst>
          <pc:docMk/>
          <pc:sldMk cId="2165488476" sldId="332"/>
        </pc:sldMkLst>
        <pc:spChg chg="mod">
          <ac:chgData name="Kapil Dalsaniya" userId="S::kapil.dalsaniya@tatvasoft.com::9cb26333-6239-4549-9364-0f645e87524a" providerId="AD" clId="Web-{51F8F6F8-F269-FA3E-74AB-6870A63F4AB7}" dt="2023-12-22T10:12:16.471" v="344" actId="20577"/>
          <ac:spMkLst>
            <pc:docMk/>
            <pc:sldMk cId="2165488476" sldId="332"/>
            <ac:spMk id="3" creationId="{FA8826EF-9593-51C9-97B9-A134BBD0814F}"/>
          </ac:spMkLst>
        </pc:spChg>
      </pc:sldChg>
      <pc:sldChg chg="modSp add replId">
        <pc:chgData name="Kapil Dalsaniya" userId="S::kapil.dalsaniya@tatvasoft.com::9cb26333-6239-4549-9364-0f645e87524a" providerId="AD" clId="Web-{51F8F6F8-F269-FA3E-74AB-6870A63F4AB7}" dt="2023-12-22T10:12:31.190" v="348" actId="20577"/>
        <pc:sldMkLst>
          <pc:docMk/>
          <pc:sldMk cId="501039809" sldId="333"/>
        </pc:sldMkLst>
        <pc:spChg chg="mod">
          <ac:chgData name="Kapil Dalsaniya" userId="S::kapil.dalsaniya@tatvasoft.com::9cb26333-6239-4549-9364-0f645e87524a" providerId="AD" clId="Web-{51F8F6F8-F269-FA3E-74AB-6870A63F4AB7}" dt="2023-12-22T10:12:31.190" v="348" actId="20577"/>
          <ac:spMkLst>
            <pc:docMk/>
            <pc:sldMk cId="501039809" sldId="333"/>
            <ac:spMk id="3" creationId="{1191A4E4-914E-28AE-E830-97ED1BDCCFA2}"/>
          </ac:spMkLst>
        </pc:spChg>
      </pc:sldChg>
      <pc:sldChg chg="modSp add replId">
        <pc:chgData name="Kapil Dalsaniya" userId="S::kapil.dalsaniya@tatvasoft.com::9cb26333-6239-4549-9364-0f645e87524a" providerId="AD" clId="Web-{51F8F6F8-F269-FA3E-74AB-6870A63F4AB7}" dt="2023-12-22T10:12:55.207" v="358" actId="20577"/>
        <pc:sldMkLst>
          <pc:docMk/>
          <pc:sldMk cId="305567516" sldId="334"/>
        </pc:sldMkLst>
        <pc:spChg chg="mod">
          <ac:chgData name="Kapil Dalsaniya" userId="S::kapil.dalsaniya@tatvasoft.com::9cb26333-6239-4549-9364-0f645e87524a" providerId="AD" clId="Web-{51F8F6F8-F269-FA3E-74AB-6870A63F4AB7}" dt="2023-12-22T10:12:55.207" v="358" actId="20577"/>
          <ac:spMkLst>
            <pc:docMk/>
            <pc:sldMk cId="305567516" sldId="334"/>
            <ac:spMk id="3" creationId="{F21E2C90-810F-6FC2-9D8B-135F7BC0EF23}"/>
          </ac:spMkLst>
        </pc:spChg>
      </pc:sldChg>
      <pc:sldChg chg="modSp add replId">
        <pc:chgData name="Kapil Dalsaniya" userId="S::kapil.dalsaniya@tatvasoft.com::9cb26333-6239-4549-9364-0f645e87524a" providerId="AD" clId="Web-{51F8F6F8-F269-FA3E-74AB-6870A63F4AB7}" dt="2023-12-22T10:13:14.582" v="362" actId="20577"/>
        <pc:sldMkLst>
          <pc:docMk/>
          <pc:sldMk cId="2903937908" sldId="335"/>
        </pc:sldMkLst>
        <pc:spChg chg="mod">
          <ac:chgData name="Kapil Dalsaniya" userId="S::kapil.dalsaniya@tatvasoft.com::9cb26333-6239-4549-9364-0f645e87524a" providerId="AD" clId="Web-{51F8F6F8-F269-FA3E-74AB-6870A63F4AB7}" dt="2023-12-22T10:13:14.582" v="362" actId="20577"/>
          <ac:spMkLst>
            <pc:docMk/>
            <pc:sldMk cId="2903937908" sldId="335"/>
            <ac:spMk id="3" creationId="{F850A907-4160-D6FA-7377-A47111D4CCBD}"/>
          </ac:spMkLst>
        </pc:spChg>
      </pc:sldChg>
      <pc:sldChg chg="modSp add replId">
        <pc:chgData name="Kapil Dalsaniya" userId="S::kapil.dalsaniya@tatvasoft.com::9cb26333-6239-4549-9364-0f645e87524a" providerId="AD" clId="Web-{51F8F6F8-F269-FA3E-74AB-6870A63F4AB7}" dt="2023-12-22T10:13:30.442" v="370" actId="20577"/>
        <pc:sldMkLst>
          <pc:docMk/>
          <pc:sldMk cId="793104970" sldId="336"/>
        </pc:sldMkLst>
        <pc:spChg chg="mod">
          <ac:chgData name="Kapil Dalsaniya" userId="S::kapil.dalsaniya@tatvasoft.com::9cb26333-6239-4549-9364-0f645e87524a" providerId="AD" clId="Web-{51F8F6F8-F269-FA3E-74AB-6870A63F4AB7}" dt="2023-12-22T10:13:30.442" v="370" actId="20577"/>
          <ac:spMkLst>
            <pc:docMk/>
            <pc:sldMk cId="793104970" sldId="336"/>
            <ac:spMk id="3" creationId="{FC27E650-5065-647F-966A-6C4775F45B2B}"/>
          </ac:spMkLst>
        </pc:spChg>
      </pc:sldChg>
      <pc:sldChg chg="modSp">
        <pc:chgData name="Kapil Dalsaniya" userId="S::kapil.dalsaniya@tatvasoft.com::9cb26333-6239-4549-9364-0f645e87524a" providerId="AD" clId="Web-{51F8F6F8-F269-FA3E-74AB-6870A63F4AB7}" dt="2023-12-22T11:43:32.758" v="478" actId="20577"/>
        <pc:sldMkLst>
          <pc:docMk/>
          <pc:sldMk cId="3004127583" sldId="337"/>
        </pc:sldMkLst>
        <pc:spChg chg="mod">
          <ac:chgData name="Kapil Dalsaniya" userId="S::kapil.dalsaniya@tatvasoft.com::9cb26333-6239-4549-9364-0f645e87524a" providerId="AD" clId="Web-{51F8F6F8-F269-FA3E-74AB-6870A63F4AB7}" dt="2023-12-22T11:43:21.460" v="466" actId="20577"/>
          <ac:spMkLst>
            <pc:docMk/>
            <pc:sldMk cId="3004127583" sldId="337"/>
            <ac:spMk id="2" creationId="{FE8BA7ED-139D-CFC9-89BB-2BA252734178}"/>
          </ac:spMkLst>
        </pc:spChg>
        <pc:spChg chg="mod">
          <ac:chgData name="Kapil Dalsaniya" userId="S::kapil.dalsaniya@tatvasoft.com::9cb26333-6239-4549-9364-0f645e87524a" providerId="AD" clId="Web-{51F8F6F8-F269-FA3E-74AB-6870A63F4AB7}" dt="2023-12-22T11:43:32.758" v="478" actId="20577"/>
          <ac:spMkLst>
            <pc:docMk/>
            <pc:sldMk cId="3004127583" sldId="337"/>
            <ac:spMk id="6" creationId="{F3C48F38-8764-A507-D2EF-0E52A6645964}"/>
          </ac:spMkLst>
        </pc:spChg>
      </pc:sldChg>
    </pc:docChg>
  </pc:docChgLst>
  <pc:docChgLst>
    <pc:chgData name="Kapil Dalsaniya" userId="S::kapil.dalsaniya@tatvasoft.com::9cb26333-6239-4549-9364-0f645e87524a" providerId="AD" clId="Web-{316E0260-B97E-270E-F4BE-5A4E9B2360CC}"/>
    <pc:docChg chg="modSld sldOrd">
      <pc:chgData name="Kapil Dalsaniya" userId="S::kapil.dalsaniya@tatvasoft.com::9cb26333-6239-4549-9364-0f645e87524a" providerId="AD" clId="Web-{316E0260-B97E-270E-F4BE-5A4E9B2360CC}" dt="2023-12-26T06:40:30.092" v="75" actId="20577"/>
      <pc:docMkLst>
        <pc:docMk/>
      </pc:docMkLst>
      <pc:sldChg chg="modSp">
        <pc:chgData name="Kapil Dalsaniya" userId="S::kapil.dalsaniya@tatvasoft.com::9cb26333-6239-4549-9364-0f645e87524a" providerId="AD" clId="Web-{316E0260-B97E-270E-F4BE-5A4E9B2360CC}" dt="2023-12-26T06:40:30.092" v="75" actId="20577"/>
        <pc:sldMkLst>
          <pc:docMk/>
          <pc:sldMk cId="3610702949" sldId="299"/>
        </pc:sldMkLst>
        <pc:spChg chg="mod">
          <ac:chgData name="Kapil Dalsaniya" userId="S::kapil.dalsaniya@tatvasoft.com::9cb26333-6239-4549-9364-0f645e87524a" providerId="AD" clId="Web-{316E0260-B97E-270E-F4BE-5A4E9B2360CC}" dt="2023-12-26T06:40:30.092" v="75" actId="20577"/>
          <ac:spMkLst>
            <pc:docMk/>
            <pc:sldMk cId="3610702949" sldId="299"/>
            <ac:spMk id="2" creationId="{9818273A-033E-22FC-1600-18C371CDD49F}"/>
          </ac:spMkLst>
        </pc:spChg>
      </pc:sldChg>
      <pc:sldChg chg="addSp modSp">
        <pc:chgData name="Kapil Dalsaniya" userId="S::kapil.dalsaniya@tatvasoft.com::9cb26333-6239-4549-9364-0f645e87524a" providerId="AD" clId="Web-{316E0260-B97E-270E-F4BE-5A4E9B2360CC}" dt="2023-12-26T06:38:53.919" v="70" actId="1076"/>
        <pc:sldMkLst>
          <pc:docMk/>
          <pc:sldMk cId="3217805364" sldId="320"/>
        </pc:sldMkLst>
        <pc:spChg chg="mod">
          <ac:chgData name="Kapil Dalsaniya" userId="S::kapil.dalsaniya@tatvasoft.com::9cb26333-6239-4549-9364-0f645e87524a" providerId="AD" clId="Web-{316E0260-B97E-270E-F4BE-5A4E9B2360CC}" dt="2023-12-26T06:38:53.903" v="67" actId="1076"/>
          <ac:spMkLst>
            <pc:docMk/>
            <pc:sldMk cId="3217805364" sldId="320"/>
            <ac:spMk id="2" creationId="{35177054-7B1C-A50A-6CAE-52AD2472C01D}"/>
          </ac:spMkLst>
        </pc:spChg>
        <pc:spChg chg="add mod">
          <ac:chgData name="Kapil Dalsaniya" userId="S::kapil.dalsaniya@tatvasoft.com::9cb26333-6239-4549-9364-0f645e87524a" providerId="AD" clId="Web-{316E0260-B97E-270E-F4BE-5A4E9B2360CC}" dt="2023-12-26T06:38:53.903" v="68" actId="1076"/>
          <ac:spMkLst>
            <pc:docMk/>
            <pc:sldMk cId="3217805364" sldId="320"/>
            <ac:spMk id="4" creationId="{FD19A6C9-48E1-A2C5-F5F1-135F16A27F86}"/>
          </ac:spMkLst>
        </pc:spChg>
        <pc:spChg chg="add mod">
          <ac:chgData name="Kapil Dalsaniya" userId="S::kapil.dalsaniya@tatvasoft.com::9cb26333-6239-4549-9364-0f645e87524a" providerId="AD" clId="Web-{316E0260-B97E-270E-F4BE-5A4E9B2360CC}" dt="2023-12-26T06:38:53.919" v="69" actId="1076"/>
          <ac:spMkLst>
            <pc:docMk/>
            <pc:sldMk cId="3217805364" sldId="320"/>
            <ac:spMk id="5" creationId="{643C62C5-AEB8-9AA9-6DD1-BB0F2CFA57EF}"/>
          </ac:spMkLst>
        </pc:spChg>
        <pc:spChg chg="add mod">
          <ac:chgData name="Kapil Dalsaniya" userId="S::kapil.dalsaniya@tatvasoft.com::9cb26333-6239-4549-9364-0f645e87524a" providerId="AD" clId="Web-{316E0260-B97E-270E-F4BE-5A4E9B2360CC}" dt="2023-12-26T06:38:53.919" v="70" actId="1076"/>
          <ac:spMkLst>
            <pc:docMk/>
            <pc:sldMk cId="3217805364" sldId="320"/>
            <ac:spMk id="6" creationId="{77167B71-E114-E63F-2190-B1D07A593F4C}"/>
          </ac:spMkLst>
        </pc:spChg>
      </pc:sldChg>
      <pc:sldChg chg="ord">
        <pc:chgData name="Kapil Dalsaniya" userId="S::kapil.dalsaniya@tatvasoft.com::9cb26333-6239-4549-9364-0f645e87524a" providerId="AD" clId="Web-{316E0260-B97E-270E-F4BE-5A4E9B2360CC}" dt="2023-12-26T06:39:41.607" v="73"/>
        <pc:sldMkLst>
          <pc:docMk/>
          <pc:sldMk cId="1974782384" sldId="327"/>
        </pc:sldMkLst>
      </pc:sldChg>
      <pc:sldChg chg="ord">
        <pc:chgData name="Kapil Dalsaniya" userId="S::kapil.dalsaniya@tatvasoft.com::9cb26333-6239-4549-9364-0f645e87524a" providerId="AD" clId="Web-{316E0260-B97E-270E-F4BE-5A4E9B2360CC}" dt="2023-12-26T06:39:28.685" v="71"/>
        <pc:sldMkLst>
          <pc:docMk/>
          <pc:sldMk cId="3696919657" sldId="329"/>
        </pc:sldMkLst>
      </pc:sldChg>
      <pc:sldChg chg="ord">
        <pc:chgData name="Kapil Dalsaniya" userId="S::kapil.dalsaniya@tatvasoft.com::9cb26333-6239-4549-9364-0f645e87524a" providerId="AD" clId="Web-{316E0260-B97E-270E-F4BE-5A4E9B2360CC}" dt="2023-12-26T06:39:35.904" v="72"/>
        <pc:sldMkLst>
          <pc:docMk/>
          <pc:sldMk cId="2946620394" sldId="330"/>
        </pc:sldMkLst>
      </pc:sldChg>
    </pc:docChg>
  </pc:docChgLst>
  <pc:docChgLst>
    <pc:chgData name="Kapil Dalsaniya" userId="S::kapil.dalsaniya@tatvasoft.com::9cb26333-6239-4549-9364-0f645e87524a" providerId="AD" clId="Web-{B55A56E0-2E18-B53B-71B4-3ABC0733D459}"/>
    <pc:docChg chg="delSld modSld">
      <pc:chgData name="Kapil Dalsaniya" userId="S::kapil.dalsaniya@tatvasoft.com::9cb26333-6239-4549-9364-0f645e87524a" providerId="AD" clId="Web-{B55A56E0-2E18-B53B-71B4-3ABC0733D459}" dt="2023-12-26T04:04:08.623" v="27" actId="1076"/>
      <pc:docMkLst>
        <pc:docMk/>
      </pc:docMkLst>
      <pc:sldChg chg="addSp modSp">
        <pc:chgData name="Kapil Dalsaniya" userId="S::kapil.dalsaniya@tatvasoft.com::9cb26333-6239-4549-9364-0f645e87524a" providerId="AD" clId="Web-{B55A56E0-2E18-B53B-71B4-3ABC0733D459}" dt="2023-12-26T04:04:08.623" v="27" actId="1076"/>
        <pc:sldMkLst>
          <pc:docMk/>
          <pc:sldMk cId="1974782384" sldId="327"/>
        </pc:sldMkLst>
        <pc:spChg chg="mod">
          <ac:chgData name="Kapil Dalsaniya" userId="S::kapil.dalsaniya@tatvasoft.com::9cb26333-6239-4549-9364-0f645e87524a" providerId="AD" clId="Web-{B55A56E0-2E18-B53B-71B4-3ABC0733D459}" dt="2023-12-26T04:04:01.529" v="26" actId="1076"/>
          <ac:spMkLst>
            <pc:docMk/>
            <pc:sldMk cId="1974782384" sldId="327"/>
            <ac:spMk id="4" creationId="{DF59DBF7-617A-3B7A-1399-1F25CA9C62C7}"/>
          </ac:spMkLst>
        </pc:spChg>
        <pc:spChg chg="mod">
          <ac:chgData name="Kapil Dalsaniya" userId="S::kapil.dalsaniya@tatvasoft.com::9cb26333-6239-4549-9364-0f645e87524a" providerId="AD" clId="Web-{B55A56E0-2E18-B53B-71B4-3ABC0733D459}" dt="2023-12-26T04:04:08.623" v="27" actId="1076"/>
          <ac:spMkLst>
            <pc:docMk/>
            <pc:sldMk cId="1974782384" sldId="327"/>
            <ac:spMk id="5" creationId="{73A6B5D2-70EF-B403-BB62-4676E856C6E2}"/>
          </ac:spMkLst>
        </pc:spChg>
        <pc:spChg chg="add mod">
          <ac:chgData name="Kapil Dalsaniya" userId="S::kapil.dalsaniya@tatvasoft.com::9cb26333-6239-4549-9364-0f645e87524a" providerId="AD" clId="Web-{B55A56E0-2E18-B53B-71B4-3ABC0733D459}" dt="2023-12-26T04:00:56.165" v="11" actId="1076"/>
          <ac:spMkLst>
            <pc:docMk/>
            <pc:sldMk cId="1974782384" sldId="327"/>
            <ac:spMk id="6" creationId="{F2D12191-07DF-11AD-6743-912257749A9E}"/>
          </ac:spMkLst>
        </pc:spChg>
        <pc:spChg chg="add mod">
          <ac:chgData name="Kapil Dalsaniya" userId="S::kapil.dalsaniya@tatvasoft.com::9cb26333-6239-4549-9364-0f645e87524a" providerId="AD" clId="Web-{B55A56E0-2E18-B53B-71B4-3ABC0733D459}" dt="2023-12-26T04:03:55.545" v="25" actId="20577"/>
          <ac:spMkLst>
            <pc:docMk/>
            <pc:sldMk cId="1974782384" sldId="327"/>
            <ac:spMk id="7" creationId="{2277A0BE-1A4D-9023-2D84-D172224D6A17}"/>
          </ac:spMkLst>
        </pc:spChg>
      </pc:sldChg>
      <pc:sldChg chg="del">
        <pc:chgData name="Kapil Dalsaniya" userId="S::kapil.dalsaniya@tatvasoft.com::9cb26333-6239-4549-9364-0f645e87524a" providerId="AD" clId="Web-{B55A56E0-2E18-B53B-71B4-3ABC0733D459}" dt="2023-12-26T03:59:38.551" v="0"/>
        <pc:sldMkLst>
          <pc:docMk/>
          <pc:sldMk cId="3004127583" sldId="337"/>
        </pc:sldMkLst>
      </pc:sldChg>
    </pc:docChg>
  </pc:docChgLst>
  <pc:docChgLst>
    <pc:chgData name="Hiren Parejiya" userId="S::hiren.parejiya@tatvasoft.com::5871f6d9-74e6-436b-afce-aee68d26a472" providerId="AD" clId="Web-{F4038919-8214-BE68-8A6B-EB0EB1355D49}"/>
    <pc:docChg chg="modSld">
      <pc:chgData name="Hiren Parejiya" userId="S::hiren.parejiya@tatvasoft.com::5871f6d9-74e6-436b-afce-aee68d26a472" providerId="AD" clId="Web-{F4038919-8214-BE68-8A6B-EB0EB1355D49}" dt="2023-12-22T06:42:31.810" v="10" actId="20577"/>
      <pc:docMkLst>
        <pc:docMk/>
      </pc:docMkLst>
      <pc:sldChg chg="addSp modSp">
        <pc:chgData name="Hiren Parejiya" userId="S::hiren.parejiya@tatvasoft.com::5871f6d9-74e6-436b-afce-aee68d26a472" providerId="AD" clId="Web-{F4038919-8214-BE68-8A6B-EB0EB1355D49}" dt="2023-12-22T06:42:17.232" v="8" actId="20577"/>
        <pc:sldMkLst>
          <pc:docMk/>
          <pc:sldMk cId="2182333227" sldId="300"/>
        </pc:sldMkLst>
        <pc:spChg chg="add mod">
          <ac:chgData name="Hiren Parejiya" userId="S::hiren.parejiya@tatvasoft.com::5871f6d9-74e6-436b-afce-aee68d26a472" providerId="AD" clId="Web-{F4038919-8214-BE68-8A6B-EB0EB1355D49}" dt="2023-12-22T06:42:17.232" v="8" actId="20577"/>
          <ac:spMkLst>
            <pc:docMk/>
            <pc:sldMk cId="2182333227" sldId="300"/>
            <ac:spMk id="3" creationId="{1D2E9C93-3002-C352-FC29-67E064F46CA5}"/>
          </ac:spMkLst>
        </pc:spChg>
      </pc:sldChg>
      <pc:sldChg chg="modSp">
        <pc:chgData name="Hiren Parejiya" userId="S::hiren.parejiya@tatvasoft.com::5871f6d9-74e6-436b-afce-aee68d26a472" providerId="AD" clId="Web-{F4038919-8214-BE68-8A6B-EB0EB1355D49}" dt="2023-12-22T06:42:23.638" v="9" actId="20577"/>
        <pc:sldMkLst>
          <pc:docMk/>
          <pc:sldMk cId="3703177003" sldId="318"/>
        </pc:sldMkLst>
        <pc:spChg chg="mod">
          <ac:chgData name="Hiren Parejiya" userId="S::hiren.parejiya@tatvasoft.com::5871f6d9-74e6-436b-afce-aee68d26a472" providerId="AD" clId="Web-{F4038919-8214-BE68-8A6B-EB0EB1355D49}" dt="2023-12-22T06:42:23.638" v="9" actId="20577"/>
          <ac:spMkLst>
            <pc:docMk/>
            <pc:sldMk cId="3703177003" sldId="318"/>
            <ac:spMk id="3" creationId="{B73D08E6-ECD1-0C5A-0BD8-42F38ECC7ABF}"/>
          </ac:spMkLst>
        </pc:spChg>
      </pc:sldChg>
      <pc:sldChg chg="modSp">
        <pc:chgData name="Hiren Parejiya" userId="S::hiren.parejiya@tatvasoft.com::5871f6d9-74e6-436b-afce-aee68d26a472" providerId="AD" clId="Web-{F4038919-8214-BE68-8A6B-EB0EB1355D49}" dt="2023-12-22T06:42:31.810" v="10" actId="20577"/>
        <pc:sldMkLst>
          <pc:docMk/>
          <pc:sldMk cId="2981981520" sldId="319"/>
        </pc:sldMkLst>
        <pc:spChg chg="mod">
          <ac:chgData name="Hiren Parejiya" userId="S::hiren.parejiya@tatvasoft.com::5871f6d9-74e6-436b-afce-aee68d26a472" providerId="AD" clId="Web-{F4038919-8214-BE68-8A6B-EB0EB1355D49}" dt="2023-12-22T06:42:31.810" v="10" actId="20577"/>
          <ac:spMkLst>
            <pc:docMk/>
            <pc:sldMk cId="2981981520" sldId="319"/>
            <ac:spMk id="3" creationId="{248B2B79-C291-B802-7F20-D60BDE2E16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5603"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5604"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5605" name="Text Box 4"/>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5606" name="Text Box 5"/>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5607" name="Rectangle 6"/>
          <p:cNvSpPr>
            <a:spLocks noGrp="1" noRot="1" noChangeAspect="1" noChangeArrowheads="1"/>
          </p:cNvSpPr>
          <p:nvPr>
            <p:ph type="sldImg"/>
          </p:nvPr>
        </p:nvSpPr>
        <p:spPr bwMode="auto">
          <a:xfrm>
            <a:off x="1143000" y="685800"/>
            <a:ext cx="4567238" cy="34242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5" name="Rectangle 7"/>
          <p:cNvSpPr>
            <a:spLocks noGrp="1" noChangeArrowheads="1"/>
          </p:cNvSpPr>
          <p:nvPr>
            <p:ph type="body"/>
          </p:nvPr>
        </p:nvSpPr>
        <p:spPr bwMode="auto">
          <a:xfrm>
            <a:off x="685800" y="4343400"/>
            <a:ext cx="5481638" cy="411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noProof="0"/>
          </a:p>
        </p:txBody>
      </p:sp>
      <p:sp>
        <p:nvSpPr>
          <p:cNvPr id="25609" name="Text Box 8"/>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057" name="Rectangle 9"/>
          <p:cNvSpPr>
            <a:spLocks noGrp="1" noChangeArrowheads="1"/>
          </p:cNvSpPr>
          <p:nvPr>
            <p:ph type="sldNum"/>
          </p:nvPr>
        </p:nvSpPr>
        <p:spPr bwMode="auto">
          <a:xfrm>
            <a:off x="3884613" y="8685213"/>
            <a:ext cx="296703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A70D8783-B686-49A5-9535-C08AC9B41CBF}" type="slidenum">
              <a:rPr lang="en-US" altLang="en-US"/>
              <a:pPr/>
              <a:t>‹#›</a:t>
            </a:fld>
            <a:endParaRPr lang="en-US" altLang="en-US"/>
          </a:p>
        </p:txBody>
      </p:sp>
    </p:spTree>
    <p:extLst>
      <p:ext uri="{BB962C8B-B14F-4D97-AF65-F5344CB8AC3E}">
        <p14:creationId xmlns:p14="http://schemas.microsoft.com/office/powerpoint/2010/main" val="362466796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143000" y="685800"/>
            <a:ext cx="4572000" cy="3429000"/>
          </a:xfrm>
          <a:ln/>
        </p:spPr>
      </p:sp>
      <p:sp>
        <p:nvSpPr>
          <p:cNvPr id="50179" name="Notes Placeholder 2"/>
          <p:cNvSpPr>
            <a:spLocks noGrp="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Lst>
        </p:spPr>
        <p:txBody>
          <a:bodyPr/>
          <a:lstStyle/>
          <a:p>
            <a:endParaRPr lang="en-US" altLang="en-US">
              <a:latin typeface="Times New Roman" panose="02020603050405020304" pitchFamily="18" charset="0"/>
            </a:endParaRPr>
          </a:p>
        </p:txBody>
      </p:sp>
      <p:sp>
        <p:nvSpPr>
          <p:cNvPr id="50180" name="Slide Number Placeholder 3"/>
          <p:cNvSpPr>
            <a:spLocks noGrp="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DE9453DB-C5A5-4949-9E98-AFF46EFF4848}" type="slidenum">
              <a:rPr lang="en-US" altLang="en-US">
                <a:solidFill>
                  <a:srgbClr val="000000"/>
                </a:solidFill>
              </a:rPr>
              <a:pPr/>
              <a:t>1</a:t>
            </a:fld>
            <a:endParaRPr lang="en-US" altLang="en-US">
              <a:solidFill>
                <a:srgbClr val="000000"/>
              </a:solidFill>
            </a:endParaRPr>
          </a:p>
        </p:txBody>
      </p:sp>
    </p:spTree>
    <p:extLst>
      <p:ext uri="{BB962C8B-B14F-4D97-AF65-F5344CB8AC3E}">
        <p14:creationId xmlns:p14="http://schemas.microsoft.com/office/powerpoint/2010/main" val="530413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3E58E55E-A80B-30B4-F36D-5D262637DA08}"/>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D9903897-E4E0-8C48-A028-70FD449998E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10</a:t>
            </a:fld>
            <a:endParaRPr lang="en-US" altLang="en-US">
              <a:solidFill>
                <a:srgbClr val="000000"/>
              </a:solidFill>
            </a:endParaRPr>
          </a:p>
        </p:txBody>
      </p:sp>
      <p:sp>
        <p:nvSpPr>
          <p:cNvPr id="51203" name="Text Box 1">
            <a:extLst>
              <a:ext uri="{FF2B5EF4-FFF2-40B4-BE49-F238E27FC236}">
                <a16:creationId xmlns:a16="http://schemas.microsoft.com/office/drawing/2014/main" id="{FF488FC5-2A4C-6296-5FE0-4A0E359EBEE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10</a:t>
            </a:fld>
            <a:endParaRPr lang="en-US" altLang="en-US">
              <a:solidFill>
                <a:srgbClr val="000000"/>
              </a:solidFill>
            </a:endParaRPr>
          </a:p>
        </p:txBody>
      </p:sp>
      <p:sp>
        <p:nvSpPr>
          <p:cNvPr id="51204" name="Rectangle 2">
            <a:extLst>
              <a:ext uri="{FF2B5EF4-FFF2-40B4-BE49-F238E27FC236}">
                <a16:creationId xmlns:a16="http://schemas.microsoft.com/office/drawing/2014/main" id="{18358881-6C1B-10E7-DB53-8F267825C2C9}"/>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928ABB25-22A7-1AEA-2E63-4F7EAE2D6C3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0048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7F31A392-1116-AB78-0159-C7D1F4AF4858}"/>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FE757DD3-2204-316F-6918-9D2CCF3B4C9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11</a:t>
            </a:fld>
            <a:endParaRPr lang="en-US" altLang="en-US">
              <a:solidFill>
                <a:srgbClr val="000000"/>
              </a:solidFill>
            </a:endParaRPr>
          </a:p>
        </p:txBody>
      </p:sp>
      <p:sp>
        <p:nvSpPr>
          <p:cNvPr id="51203" name="Text Box 1">
            <a:extLst>
              <a:ext uri="{FF2B5EF4-FFF2-40B4-BE49-F238E27FC236}">
                <a16:creationId xmlns:a16="http://schemas.microsoft.com/office/drawing/2014/main" id="{365D7240-A860-DEC8-6A6E-E5A92215677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11</a:t>
            </a:fld>
            <a:endParaRPr lang="en-US" altLang="en-US">
              <a:solidFill>
                <a:srgbClr val="000000"/>
              </a:solidFill>
            </a:endParaRPr>
          </a:p>
        </p:txBody>
      </p:sp>
      <p:sp>
        <p:nvSpPr>
          <p:cNvPr id="51204" name="Rectangle 2">
            <a:extLst>
              <a:ext uri="{FF2B5EF4-FFF2-40B4-BE49-F238E27FC236}">
                <a16:creationId xmlns:a16="http://schemas.microsoft.com/office/drawing/2014/main" id="{B29FA596-EAE7-04CC-2D17-0C41F589D8B6}"/>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FDE9C5AF-5847-1280-BD58-F540AC1FB4E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995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CB991DC2-E61B-5113-2BD5-7B8D5691B978}"/>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A2D8480C-3FAF-7B38-A79E-9C250C5C876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12</a:t>
            </a:fld>
            <a:endParaRPr lang="en-US" altLang="en-US">
              <a:solidFill>
                <a:srgbClr val="000000"/>
              </a:solidFill>
            </a:endParaRPr>
          </a:p>
        </p:txBody>
      </p:sp>
      <p:sp>
        <p:nvSpPr>
          <p:cNvPr id="51203" name="Text Box 1">
            <a:extLst>
              <a:ext uri="{FF2B5EF4-FFF2-40B4-BE49-F238E27FC236}">
                <a16:creationId xmlns:a16="http://schemas.microsoft.com/office/drawing/2014/main" id="{AE8927D1-A36A-2B5D-75AF-59BCE2BB8710}"/>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12</a:t>
            </a:fld>
            <a:endParaRPr lang="en-US" altLang="en-US">
              <a:solidFill>
                <a:srgbClr val="000000"/>
              </a:solidFill>
            </a:endParaRPr>
          </a:p>
        </p:txBody>
      </p:sp>
      <p:sp>
        <p:nvSpPr>
          <p:cNvPr id="51204" name="Rectangle 2">
            <a:extLst>
              <a:ext uri="{FF2B5EF4-FFF2-40B4-BE49-F238E27FC236}">
                <a16:creationId xmlns:a16="http://schemas.microsoft.com/office/drawing/2014/main" id="{513D4E1B-F160-DD01-BC9E-71D77E0B58F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0BF6B5B4-F40B-B5EB-661D-9A07009F36E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03957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908C03D-F74B-6B61-B1F7-81F8C9AD3695}"/>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A48DA20E-9D8F-DA87-D3F1-3F8BB773559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13</a:t>
            </a:fld>
            <a:endParaRPr lang="en-US" altLang="en-US">
              <a:solidFill>
                <a:srgbClr val="000000"/>
              </a:solidFill>
            </a:endParaRPr>
          </a:p>
        </p:txBody>
      </p:sp>
      <p:sp>
        <p:nvSpPr>
          <p:cNvPr id="51203" name="Text Box 1">
            <a:extLst>
              <a:ext uri="{FF2B5EF4-FFF2-40B4-BE49-F238E27FC236}">
                <a16:creationId xmlns:a16="http://schemas.microsoft.com/office/drawing/2014/main" id="{C63A2263-0897-D5DD-FF3A-12111D03735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13</a:t>
            </a:fld>
            <a:endParaRPr lang="en-US" altLang="en-US">
              <a:solidFill>
                <a:srgbClr val="000000"/>
              </a:solidFill>
            </a:endParaRPr>
          </a:p>
        </p:txBody>
      </p:sp>
      <p:sp>
        <p:nvSpPr>
          <p:cNvPr id="51204" name="Rectangle 2">
            <a:extLst>
              <a:ext uri="{FF2B5EF4-FFF2-40B4-BE49-F238E27FC236}">
                <a16:creationId xmlns:a16="http://schemas.microsoft.com/office/drawing/2014/main" id="{A51E7E2F-B9C6-A48B-89F3-00C18A1EDB2A}"/>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77954D44-66E1-F2A2-0530-063573ED43B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8705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71D9DEA-6A30-45CA-6B84-42A4F34EB825}"/>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6A5B6624-9667-D287-C0B4-26B1E745502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14</a:t>
            </a:fld>
            <a:endParaRPr lang="en-US" altLang="en-US">
              <a:solidFill>
                <a:srgbClr val="000000"/>
              </a:solidFill>
            </a:endParaRPr>
          </a:p>
        </p:txBody>
      </p:sp>
      <p:sp>
        <p:nvSpPr>
          <p:cNvPr id="51203" name="Text Box 1">
            <a:extLst>
              <a:ext uri="{FF2B5EF4-FFF2-40B4-BE49-F238E27FC236}">
                <a16:creationId xmlns:a16="http://schemas.microsoft.com/office/drawing/2014/main" id="{DE1B64AA-1D7A-8FB1-E54D-9E78489C199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14</a:t>
            </a:fld>
            <a:endParaRPr lang="en-US" altLang="en-US">
              <a:solidFill>
                <a:srgbClr val="000000"/>
              </a:solidFill>
            </a:endParaRPr>
          </a:p>
        </p:txBody>
      </p:sp>
      <p:sp>
        <p:nvSpPr>
          <p:cNvPr id="51204" name="Rectangle 2">
            <a:extLst>
              <a:ext uri="{FF2B5EF4-FFF2-40B4-BE49-F238E27FC236}">
                <a16:creationId xmlns:a16="http://schemas.microsoft.com/office/drawing/2014/main" id="{992B19D3-D2BA-045B-9270-982C58B06442}"/>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96B5B64D-06AD-4FDB-46AC-2416F172817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58176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5F86FD55-89E0-094A-569E-953D3C9C6A2E}"/>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2AE89E3D-752E-67C2-3FC4-BCA5EE47177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15</a:t>
            </a:fld>
            <a:endParaRPr lang="en-US" altLang="en-US">
              <a:solidFill>
                <a:srgbClr val="000000"/>
              </a:solidFill>
            </a:endParaRPr>
          </a:p>
        </p:txBody>
      </p:sp>
      <p:sp>
        <p:nvSpPr>
          <p:cNvPr id="51203" name="Text Box 1">
            <a:extLst>
              <a:ext uri="{FF2B5EF4-FFF2-40B4-BE49-F238E27FC236}">
                <a16:creationId xmlns:a16="http://schemas.microsoft.com/office/drawing/2014/main" id="{7B96982E-FB98-AC19-FBD5-537F6955D304}"/>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15</a:t>
            </a:fld>
            <a:endParaRPr lang="en-US" altLang="en-US">
              <a:solidFill>
                <a:srgbClr val="000000"/>
              </a:solidFill>
            </a:endParaRPr>
          </a:p>
        </p:txBody>
      </p:sp>
      <p:sp>
        <p:nvSpPr>
          <p:cNvPr id="51204" name="Rectangle 2">
            <a:extLst>
              <a:ext uri="{FF2B5EF4-FFF2-40B4-BE49-F238E27FC236}">
                <a16:creationId xmlns:a16="http://schemas.microsoft.com/office/drawing/2014/main" id="{C3348790-B2E1-D0FB-6598-922901D32B1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72F50423-26EE-5EB0-ED06-3B0901A148B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9058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C2AB6011-F167-F3D2-EB8A-D06622040C28}"/>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58F3EDC9-741A-08A1-3F3F-C866AFAEB8B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16</a:t>
            </a:fld>
            <a:endParaRPr lang="en-US" altLang="en-US">
              <a:solidFill>
                <a:srgbClr val="000000"/>
              </a:solidFill>
            </a:endParaRPr>
          </a:p>
        </p:txBody>
      </p:sp>
      <p:sp>
        <p:nvSpPr>
          <p:cNvPr id="51203" name="Text Box 1">
            <a:extLst>
              <a:ext uri="{FF2B5EF4-FFF2-40B4-BE49-F238E27FC236}">
                <a16:creationId xmlns:a16="http://schemas.microsoft.com/office/drawing/2014/main" id="{E1C6ED2C-1CFA-E0C2-83C0-B582469ED8F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16</a:t>
            </a:fld>
            <a:endParaRPr lang="en-US" altLang="en-US">
              <a:solidFill>
                <a:srgbClr val="000000"/>
              </a:solidFill>
            </a:endParaRPr>
          </a:p>
        </p:txBody>
      </p:sp>
      <p:sp>
        <p:nvSpPr>
          <p:cNvPr id="51204" name="Rectangle 2">
            <a:extLst>
              <a:ext uri="{FF2B5EF4-FFF2-40B4-BE49-F238E27FC236}">
                <a16:creationId xmlns:a16="http://schemas.microsoft.com/office/drawing/2014/main" id="{84C00933-A77D-1B0C-034E-9F3A8E43DBED}"/>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5EA4D7D9-E37F-9844-EE15-CE9A6EA693E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1953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7B06AB15-69D8-F091-AD97-69389E527778}"/>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D643D6C2-46FC-2350-7E36-3AFCE2780EF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17</a:t>
            </a:fld>
            <a:endParaRPr lang="en-US" altLang="en-US">
              <a:solidFill>
                <a:srgbClr val="000000"/>
              </a:solidFill>
            </a:endParaRPr>
          </a:p>
        </p:txBody>
      </p:sp>
      <p:sp>
        <p:nvSpPr>
          <p:cNvPr id="51203" name="Text Box 1">
            <a:extLst>
              <a:ext uri="{FF2B5EF4-FFF2-40B4-BE49-F238E27FC236}">
                <a16:creationId xmlns:a16="http://schemas.microsoft.com/office/drawing/2014/main" id="{8679232C-CEAA-C54C-9F84-C1C6FDF8176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17</a:t>
            </a:fld>
            <a:endParaRPr lang="en-US" altLang="en-US">
              <a:solidFill>
                <a:srgbClr val="000000"/>
              </a:solidFill>
            </a:endParaRPr>
          </a:p>
        </p:txBody>
      </p:sp>
      <p:sp>
        <p:nvSpPr>
          <p:cNvPr id="51204" name="Rectangle 2">
            <a:extLst>
              <a:ext uri="{FF2B5EF4-FFF2-40B4-BE49-F238E27FC236}">
                <a16:creationId xmlns:a16="http://schemas.microsoft.com/office/drawing/2014/main" id="{97987586-EB26-E77F-8BA8-C4B77E1B7161}"/>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6AB974DA-588C-2D2F-56F8-2D5E49571FD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6146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76C76FF-A687-4765-02A4-B610D9A502C4}"/>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50C8AB7B-2609-D6DF-B33A-2C75B77F2ED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18</a:t>
            </a:fld>
            <a:endParaRPr lang="en-US" altLang="en-US">
              <a:solidFill>
                <a:srgbClr val="000000"/>
              </a:solidFill>
            </a:endParaRPr>
          </a:p>
        </p:txBody>
      </p:sp>
      <p:sp>
        <p:nvSpPr>
          <p:cNvPr id="51203" name="Text Box 1">
            <a:extLst>
              <a:ext uri="{FF2B5EF4-FFF2-40B4-BE49-F238E27FC236}">
                <a16:creationId xmlns:a16="http://schemas.microsoft.com/office/drawing/2014/main" id="{BDC1AD4D-60D0-44B4-1599-867C1798499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18</a:t>
            </a:fld>
            <a:endParaRPr lang="en-US" altLang="en-US">
              <a:solidFill>
                <a:srgbClr val="000000"/>
              </a:solidFill>
            </a:endParaRPr>
          </a:p>
        </p:txBody>
      </p:sp>
      <p:sp>
        <p:nvSpPr>
          <p:cNvPr id="51204" name="Rectangle 2">
            <a:extLst>
              <a:ext uri="{FF2B5EF4-FFF2-40B4-BE49-F238E27FC236}">
                <a16:creationId xmlns:a16="http://schemas.microsoft.com/office/drawing/2014/main" id="{4E72B36B-335B-85DE-4A3F-9056EC88F3B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725BB244-949D-2251-F8A7-1D653AA7A96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4696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1DC2553D-845D-6CC5-2CAD-DD92C0BE9429}"/>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D3167462-055C-3FCA-3013-66DD4E63E19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19</a:t>
            </a:fld>
            <a:endParaRPr lang="en-US" altLang="en-US">
              <a:solidFill>
                <a:srgbClr val="000000"/>
              </a:solidFill>
            </a:endParaRPr>
          </a:p>
        </p:txBody>
      </p:sp>
      <p:sp>
        <p:nvSpPr>
          <p:cNvPr id="51203" name="Text Box 1">
            <a:extLst>
              <a:ext uri="{FF2B5EF4-FFF2-40B4-BE49-F238E27FC236}">
                <a16:creationId xmlns:a16="http://schemas.microsoft.com/office/drawing/2014/main" id="{1B3DD240-8881-8672-421C-FA501A6E479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19</a:t>
            </a:fld>
            <a:endParaRPr lang="en-US" altLang="en-US">
              <a:solidFill>
                <a:srgbClr val="000000"/>
              </a:solidFill>
            </a:endParaRPr>
          </a:p>
        </p:txBody>
      </p:sp>
      <p:sp>
        <p:nvSpPr>
          <p:cNvPr id="51204" name="Rectangle 2">
            <a:extLst>
              <a:ext uri="{FF2B5EF4-FFF2-40B4-BE49-F238E27FC236}">
                <a16:creationId xmlns:a16="http://schemas.microsoft.com/office/drawing/2014/main" id="{4437B82A-B238-59F8-EA01-88CBCF141BE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15E30222-89C1-C40F-07B3-55EF77A12D8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9860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2</a:t>
            </a:fld>
            <a:endParaRPr lang="en-US" altLang="en-US">
              <a:solidFill>
                <a:srgbClr val="000000"/>
              </a:solidFill>
            </a:endParaRPr>
          </a:p>
        </p:txBody>
      </p:sp>
      <p:sp>
        <p:nvSpPr>
          <p:cNvPr id="5120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2</a:t>
            </a:fld>
            <a:endParaRPr lang="en-US" altLang="en-US">
              <a:solidFill>
                <a:srgbClr val="000000"/>
              </a:solidFill>
            </a:endParaRPr>
          </a:p>
        </p:txBody>
      </p:sp>
      <p:sp>
        <p:nvSpPr>
          <p:cNvPr id="51204"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24847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3342E83B-8FC6-9BB8-FA54-9045B4A5FA2A}"/>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FB50277B-FFC9-74CF-4FF2-96A8EAB0FE3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20</a:t>
            </a:fld>
            <a:endParaRPr lang="en-US" altLang="en-US">
              <a:solidFill>
                <a:srgbClr val="000000"/>
              </a:solidFill>
            </a:endParaRPr>
          </a:p>
        </p:txBody>
      </p:sp>
      <p:sp>
        <p:nvSpPr>
          <p:cNvPr id="51203" name="Text Box 1">
            <a:extLst>
              <a:ext uri="{FF2B5EF4-FFF2-40B4-BE49-F238E27FC236}">
                <a16:creationId xmlns:a16="http://schemas.microsoft.com/office/drawing/2014/main" id="{3A8E2FD9-167B-3DB4-97FD-266DA31D4182}"/>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20</a:t>
            </a:fld>
            <a:endParaRPr lang="en-US" altLang="en-US">
              <a:solidFill>
                <a:srgbClr val="000000"/>
              </a:solidFill>
            </a:endParaRPr>
          </a:p>
        </p:txBody>
      </p:sp>
      <p:sp>
        <p:nvSpPr>
          <p:cNvPr id="51204" name="Rectangle 2">
            <a:extLst>
              <a:ext uri="{FF2B5EF4-FFF2-40B4-BE49-F238E27FC236}">
                <a16:creationId xmlns:a16="http://schemas.microsoft.com/office/drawing/2014/main" id="{0D3AF4BF-0809-92E8-248F-0440273ADBB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025781D0-D8E2-C82F-C8F5-DA2DA56F504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78314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9"/>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21</a:t>
            </a:fld>
            <a:endParaRPr lang="en-US" altLang="en-US">
              <a:solidFill>
                <a:srgbClr val="000000"/>
              </a:solidFill>
            </a:endParaRPr>
          </a:p>
        </p:txBody>
      </p:sp>
      <p:sp>
        <p:nvSpPr>
          <p:cNvPr id="51203" name="Text Box 1"/>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21</a:t>
            </a:fld>
            <a:endParaRPr lang="en-US" altLang="en-US">
              <a:solidFill>
                <a:srgbClr val="000000"/>
              </a:solidFill>
            </a:endParaRPr>
          </a:p>
        </p:txBody>
      </p:sp>
      <p:sp>
        <p:nvSpPr>
          <p:cNvPr id="51204" name="Rectangle 2"/>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37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A583395-2558-4F3F-3C48-465FAB6B6420}"/>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DF381046-8417-8F70-2229-D78DCF6D956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3</a:t>
            </a:fld>
            <a:endParaRPr lang="en-US" altLang="en-US">
              <a:solidFill>
                <a:srgbClr val="000000"/>
              </a:solidFill>
            </a:endParaRPr>
          </a:p>
        </p:txBody>
      </p:sp>
      <p:sp>
        <p:nvSpPr>
          <p:cNvPr id="51203" name="Text Box 1">
            <a:extLst>
              <a:ext uri="{FF2B5EF4-FFF2-40B4-BE49-F238E27FC236}">
                <a16:creationId xmlns:a16="http://schemas.microsoft.com/office/drawing/2014/main" id="{448073F4-CF51-8C5A-DBA5-C9EB9167773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3</a:t>
            </a:fld>
            <a:endParaRPr lang="en-US" altLang="en-US">
              <a:solidFill>
                <a:srgbClr val="000000"/>
              </a:solidFill>
            </a:endParaRPr>
          </a:p>
        </p:txBody>
      </p:sp>
      <p:sp>
        <p:nvSpPr>
          <p:cNvPr id="51204" name="Rectangle 2">
            <a:extLst>
              <a:ext uri="{FF2B5EF4-FFF2-40B4-BE49-F238E27FC236}">
                <a16:creationId xmlns:a16="http://schemas.microsoft.com/office/drawing/2014/main" id="{EDF96E4C-EEBB-5FC6-3E0C-0D34EB9E0889}"/>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AB559731-6C03-52D7-C9F5-C13B900632F3}"/>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99782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1E78F6B-A5DB-E9AD-0C3D-8C7D58D5CF69}"/>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EFE99BC3-5708-77C5-A9A9-6C14F452EB1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4</a:t>
            </a:fld>
            <a:endParaRPr lang="en-US" altLang="en-US">
              <a:solidFill>
                <a:srgbClr val="000000"/>
              </a:solidFill>
            </a:endParaRPr>
          </a:p>
        </p:txBody>
      </p:sp>
      <p:sp>
        <p:nvSpPr>
          <p:cNvPr id="51203" name="Text Box 1">
            <a:extLst>
              <a:ext uri="{FF2B5EF4-FFF2-40B4-BE49-F238E27FC236}">
                <a16:creationId xmlns:a16="http://schemas.microsoft.com/office/drawing/2014/main" id="{E5DE4C23-0D4E-5D13-B038-9A7C1D9C6EFC}"/>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4</a:t>
            </a:fld>
            <a:endParaRPr lang="en-US" altLang="en-US">
              <a:solidFill>
                <a:srgbClr val="000000"/>
              </a:solidFill>
            </a:endParaRPr>
          </a:p>
        </p:txBody>
      </p:sp>
      <p:sp>
        <p:nvSpPr>
          <p:cNvPr id="51204" name="Rectangle 2">
            <a:extLst>
              <a:ext uri="{FF2B5EF4-FFF2-40B4-BE49-F238E27FC236}">
                <a16:creationId xmlns:a16="http://schemas.microsoft.com/office/drawing/2014/main" id="{1A0F3951-B079-E785-9A54-B9D8B9EDBE7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00F4C417-FA3C-CE13-7DDA-C5EC5941436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3961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D44B9A1-FD5B-702E-33C8-F89393A48271}"/>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703982FF-054D-E734-1A48-A7B0203D8B4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5</a:t>
            </a:fld>
            <a:endParaRPr lang="en-US" altLang="en-US">
              <a:solidFill>
                <a:srgbClr val="000000"/>
              </a:solidFill>
            </a:endParaRPr>
          </a:p>
        </p:txBody>
      </p:sp>
      <p:sp>
        <p:nvSpPr>
          <p:cNvPr id="51203" name="Text Box 1">
            <a:extLst>
              <a:ext uri="{FF2B5EF4-FFF2-40B4-BE49-F238E27FC236}">
                <a16:creationId xmlns:a16="http://schemas.microsoft.com/office/drawing/2014/main" id="{E81BE32D-FCFF-FA91-3EE0-F206B8AEEB05}"/>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5</a:t>
            </a:fld>
            <a:endParaRPr lang="en-US" altLang="en-US">
              <a:solidFill>
                <a:srgbClr val="000000"/>
              </a:solidFill>
            </a:endParaRPr>
          </a:p>
        </p:txBody>
      </p:sp>
      <p:sp>
        <p:nvSpPr>
          <p:cNvPr id="51204" name="Rectangle 2">
            <a:extLst>
              <a:ext uri="{FF2B5EF4-FFF2-40B4-BE49-F238E27FC236}">
                <a16:creationId xmlns:a16="http://schemas.microsoft.com/office/drawing/2014/main" id="{4B518334-73A4-81DC-3110-885BFD89A673}"/>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36F6ED27-8A79-8A0B-51A9-B3310E4887E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592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B647F4A-9A32-9BB3-C7C8-9503F5FC73D7}"/>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922C0EBC-6DC4-7BF4-A220-2E9CA470F66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6</a:t>
            </a:fld>
            <a:endParaRPr lang="en-US" altLang="en-US">
              <a:solidFill>
                <a:srgbClr val="000000"/>
              </a:solidFill>
            </a:endParaRPr>
          </a:p>
        </p:txBody>
      </p:sp>
      <p:sp>
        <p:nvSpPr>
          <p:cNvPr id="51203" name="Text Box 1">
            <a:extLst>
              <a:ext uri="{FF2B5EF4-FFF2-40B4-BE49-F238E27FC236}">
                <a16:creationId xmlns:a16="http://schemas.microsoft.com/office/drawing/2014/main" id="{A8D43385-830F-D546-0149-BC69C80149B5}"/>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6</a:t>
            </a:fld>
            <a:endParaRPr lang="en-US" altLang="en-US">
              <a:solidFill>
                <a:srgbClr val="000000"/>
              </a:solidFill>
            </a:endParaRPr>
          </a:p>
        </p:txBody>
      </p:sp>
      <p:sp>
        <p:nvSpPr>
          <p:cNvPr id="51204" name="Rectangle 2">
            <a:extLst>
              <a:ext uri="{FF2B5EF4-FFF2-40B4-BE49-F238E27FC236}">
                <a16:creationId xmlns:a16="http://schemas.microsoft.com/office/drawing/2014/main" id="{22C4505E-F5C0-3B1F-E3DA-5FB279BDA185}"/>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93F1A6CA-BFED-1CC1-0385-35E99CC5D36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2741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7710219F-FBE7-E8BB-17A2-541D13A9ADA1}"/>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2351AA45-3958-E71B-3FC8-6214B2C2398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7</a:t>
            </a:fld>
            <a:endParaRPr lang="en-US" altLang="en-US">
              <a:solidFill>
                <a:srgbClr val="000000"/>
              </a:solidFill>
            </a:endParaRPr>
          </a:p>
        </p:txBody>
      </p:sp>
      <p:sp>
        <p:nvSpPr>
          <p:cNvPr id="51203" name="Text Box 1">
            <a:extLst>
              <a:ext uri="{FF2B5EF4-FFF2-40B4-BE49-F238E27FC236}">
                <a16:creationId xmlns:a16="http://schemas.microsoft.com/office/drawing/2014/main" id="{D124595C-DC2D-B6BC-4903-298654187EB6}"/>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7</a:t>
            </a:fld>
            <a:endParaRPr lang="en-US" altLang="en-US">
              <a:solidFill>
                <a:srgbClr val="000000"/>
              </a:solidFill>
            </a:endParaRPr>
          </a:p>
        </p:txBody>
      </p:sp>
      <p:sp>
        <p:nvSpPr>
          <p:cNvPr id="51204" name="Rectangle 2">
            <a:extLst>
              <a:ext uri="{FF2B5EF4-FFF2-40B4-BE49-F238E27FC236}">
                <a16:creationId xmlns:a16="http://schemas.microsoft.com/office/drawing/2014/main" id="{A6FB48B2-4546-E770-54F2-2BF09E40D9F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D3742E26-D97E-8017-9FF9-007C57E6BCA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66075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5D02AE7-CD44-1D71-E4BF-9D108717786A}"/>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6C77C468-7CAB-9EEB-D444-46A6921CD0C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8</a:t>
            </a:fld>
            <a:endParaRPr lang="en-US" altLang="en-US">
              <a:solidFill>
                <a:srgbClr val="000000"/>
              </a:solidFill>
            </a:endParaRPr>
          </a:p>
        </p:txBody>
      </p:sp>
      <p:sp>
        <p:nvSpPr>
          <p:cNvPr id="51203" name="Text Box 1">
            <a:extLst>
              <a:ext uri="{FF2B5EF4-FFF2-40B4-BE49-F238E27FC236}">
                <a16:creationId xmlns:a16="http://schemas.microsoft.com/office/drawing/2014/main" id="{634FB236-9CEB-9630-B815-D5F013CD3D8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8</a:t>
            </a:fld>
            <a:endParaRPr lang="en-US" altLang="en-US">
              <a:solidFill>
                <a:srgbClr val="000000"/>
              </a:solidFill>
            </a:endParaRPr>
          </a:p>
        </p:txBody>
      </p:sp>
      <p:sp>
        <p:nvSpPr>
          <p:cNvPr id="51204" name="Rectangle 2">
            <a:extLst>
              <a:ext uri="{FF2B5EF4-FFF2-40B4-BE49-F238E27FC236}">
                <a16:creationId xmlns:a16="http://schemas.microsoft.com/office/drawing/2014/main" id="{4CDAFD61-EFB7-85A5-8F72-308950D5F8D2}"/>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EC3F2843-2BB7-581F-7BFE-26E5BBC9209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49716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12F3D54F-02B6-D1F5-7CC1-B645DFE8DDE8}"/>
            </a:ext>
          </a:extLst>
        </p:cNvPr>
        <p:cNvGrpSpPr/>
        <p:nvPr/>
      </p:nvGrpSpPr>
      <p:grpSpPr>
        <a:xfrm>
          <a:off x="0" y="0"/>
          <a:ext cx="0" cy="0"/>
          <a:chOff x="0" y="0"/>
          <a:chExt cx="0" cy="0"/>
        </a:xfrm>
      </p:grpSpPr>
      <p:sp>
        <p:nvSpPr>
          <p:cNvPr id="51202" name="Rectangle 9">
            <a:extLst>
              <a:ext uri="{FF2B5EF4-FFF2-40B4-BE49-F238E27FC236}">
                <a16:creationId xmlns:a16="http://schemas.microsoft.com/office/drawing/2014/main" id="{E40D4432-4A37-4645-6629-F795606A6D8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fld id="{2ADB1242-91C5-4D98-9FA8-9FE0925435FE}" type="slidenum">
              <a:rPr lang="en-US" altLang="en-US">
                <a:solidFill>
                  <a:srgbClr val="000000"/>
                </a:solidFill>
              </a:rPr>
              <a:pPr/>
              <a:t>9</a:t>
            </a:fld>
            <a:endParaRPr lang="en-US" altLang="en-US">
              <a:solidFill>
                <a:srgbClr val="000000"/>
              </a:solidFill>
            </a:endParaRPr>
          </a:p>
        </p:txBody>
      </p:sp>
      <p:sp>
        <p:nvSpPr>
          <p:cNvPr id="51203" name="Text Box 1">
            <a:extLst>
              <a:ext uri="{FF2B5EF4-FFF2-40B4-BE49-F238E27FC236}">
                <a16:creationId xmlns:a16="http://schemas.microsoft.com/office/drawing/2014/main" id="{AC72A04C-4727-4A2D-DC29-2ED8578F7B7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bg1"/>
                </a:solidFill>
                <a:latin typeface="Arial" panose="020B0604020202020204" pitchFamily="34" charset="0"/>
                <a:ea typeface="SimSun" panose="02010600030101010101" pitchFamily="2" charset="-122"/>
              </a:defRPr>
            </a:lvl9pPr>
          </a:lstStyle>
          <a:p>
            <a:pPr algn="r" eaLnBrk="1" hangingPunct="1">
              <a:buClrTx/>
              <a:buFontTx/>
              <a:buNone/>
            </a:pPr>
            <a:fld id="{A7C365F9-F261-46A1-9072-7FA9DD82304D}" type="slidenum">
              <a:rPr lang="en-US" altLang="en-US" smtClean="0">
                <a:solidFill>
                  <a:srgbClr val="000000"/>
                </a:solidFill>
              </a:rPr>
              <a:pPr algn="r" eaLnBrk="1" hangingPunct="1">
                <a:buClrTx/>
                <a:buFontTx/>
                <a:buNone/>
              </a:pPr>
              <a:t>9</a:t>
            </a:fld>
            <a:endParaRPr lang="en-US" altLang="en-US">
              <a:solidFill>
                <a:srgbClr val="000000"/>
              </a:solidFill>
            </a:endParaRPr>
          </a:p>
        </p:txBody>
      </p:sp>
      <p:sp>
        <p:nvSpPr>
          <p:cNvPr id="51204" name="Rectangle 2">
            <a:extLst>
              <a:ext uri="{FF2B5EF4-FFF2-40B4-BE49-F238E27FC236}">
                <a16:creationId xmlns:a16="http://schemas.microsoft.com/office/drawing/2014/main" id="{5AED32C3-5231-9213-9FE5-FC9965F9C5F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5" name="Rectangle 3">
            <a:extLst>
              <a:ext uri="{FF2B5EF4-FFF2-40B4-BE49-F238E27FC236}">
                <a16:creationId xmlns:a16="http://schemas.microsoft.com/office/drawing/2014/main" id="{96D6D947-40B1-4A43-963F-4FBD136BE3E9}"/>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23559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anose="02020603050405020304" pitchFamily="18" charset="0"/>
              <a:buNone/>
              <a:defRPr/>
            </a:lvl1pPr>
          </a:lstStyle>
          <a:p>
            <a:fld id="{669EB09D-0BC4-4F76-AA3C-7A61B9424D2F}" type="slidenum">
              <a:rPr lang="en-US"/>
              <a:pPr/>
              <a:t>‹#›</a:t>
            </a:fld>
            <a:endParaRPr lang="en-US"/>
          </a:p>
        </p:txBody>
      </p:sp>
    </p:spTree>
    <p:extLst>
      <p:ext uri="{BB962C8B-B14F-4D97-AF65-F5344CB8AC3E}">
        <p14:creationId xmlns:p14="http://schemas.microsoft.com/office/powerpoint/2010/main" val="3084029603"/>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anose="02020603050405020304" pitchFamily="18" charset="0"/>
              <a:buNone/>
              <a:defRPr/>
            </a:lvl1pPr>
          </a:lstStyle>
          <a:p>
            <a:fld id="{5E093BF2-2ED0-42FA-94F8-38DC5A0BDCC2}" type="slidenum">
              <a:rPr lang="en-US"/>
              <a:pPr/>
              <a:t>‹#›</a:t>
            </a:fld>
            <a:endParaRPr lang="en-US"/>
          </a:p>
        </p:txBody>
      </p:sp>
    </p:spTree>
    <p:extLst>
      <p:ext uri="{BB962C8B-B14F-4D97-AF65-F5344CB8AC3E}">
        <p14:creationId xmlns:p14="http://schemas.microsoft.com/office/powerpoint/2010/main" val="158886452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anose="02020603050405020304" pitchFamily="18" charset="0"/>
              <a:buNone/>
              <a:defRPr/>
            </a:lvl1pPr>
          </a:lstStyle>
          <a:p>
            <a:fld id="{1E84B291-C5AB-4DDA-A59F-C26E27316216}" type="slidenum">
              <a:rPr lang="en-US"/>
              <a:pPr/>
              <a:t>‹#›</a:t>
            </a:fld>
            <a:endParaRPr lang="en-US"/>
          </a:p>
        </p:txBody>
      </p:sp>
    </p:spTree>
    <p:extLst>
      <p:ext uri="{BB962C8B-B14F-4D97-AF65-F5344CB8AC3E}">
        <p14:creationId xmlns:p14="http://schemas.microsoft.com/office/powerpoint/2010/main" val="1556766503"/>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sldNum" idx="10"/>
          </p:nvPr>
        </p:nvSpPr>
        <p:spPr/>
        <p:txBody>
          <a:bodyPr/>
          <a:lstStyle>
            <a:lvl1pPr>
              <a:defRPr/>
            </a:lvl1pPr>
          </a:lstStyle>
          <a:p>
            <a:fld id="{23E6B807-CAFB-4444-A803-C8DD41C7C46A}" type="slidenum">
              <a:rPr lang="en-US"/>
              <a:pPr/>
              <a:t>‹#›</a:t>
            </a:fld>
            <a:endParaRPr lang="en-US"/>
          </a:p>
        </p:txBody>
      </p:sp>
    </p:spTree>
    <p:extLst>
      <p:ext uri="{BB962C8B-B14F-4D97-AF65-F5344CB8AC3E}">
        <p14:creationId xmlns:p14="http://schemas.microsoft.com/office/powerpoint/2010/main" val="93670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24051ABD-326E-4CDC-9143-38518A92A3B8}" type="slidenum">
              <a:rPr lang="en-US"/>
              <a:pPr/>
              <a:t>‹#›</a:t>
            </a:fld>
            <a:endParaRPr lang="en-US"/>
          </a:p>
        </p:txBody>
      </p:sp>
    </p:spTree>
    <p:extLst>
      <p:ext uri="{BB962C8B-B14F-4D97-AF65-F5344CB8AC3E}">
        <p14:creationId xmlns:p14="http://schemas.microsoft.com/office/powerpoint/2010/main" val="1523760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idx="10"/>
          </p:nvPr>
        </p:nvSpPr>
        <p:spPr/>
        <p:txBody>
          <a:bodyPr/>
          <a:lstStyle>
            <a:lvl1pPr>
              <a:defRPr/>
            </a:lvl1pPr>
          </a:lstStyle>
          <a:p>
            <a:fld id="{804EBF3A-6BBD-4A98-B7CB-ACB2C5411DE6}" type="slidenum">
              <a:rPr lang="en-US"/>
              <a:pPr/>
              <a:t>‹#›</a:t>
            </a:fld>
            <a:endParaRPr lang="en-US"/>
          </a:p>
        </p:txBody>
      </p:sp>
    </p:spTree>
    <p:extLst>
      <p:ext uri="{BB962C8B-B14F-4D97-AF65-F5344CB8AC3E}">
        <p14:creationId xmlns:p14="http://schemas.microsoft.com/office/powerpoint/2010/main" val="568654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2" y="1600201"/>
            <a:ext cx="4035425"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7" y="1600201"/>
            <a:ext cx="4037013" cy="452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idx="10"/>
          </p:nvPr>
        </p:nvSpPr>
        <p:spPr/>
        <p:txBody>
          <a:bodyPr/>
          <a:lstStyle>
            <a:lvl1pPr>
              <a:defRPr/>
            </a:lvl1pPr>
          </a:lstStyle>
          <a:p>
            <a:fld id="{DE99D040-7436-4296-9019-0C95B31C194D}" type="slidenum">
              <a:rPr lang="en-US"/>
              <a:pPr/>
              <a:t>‹#›</a:t>
            </a:fld>
            <a:endParaRPr lang="en-US"/>
          </a:p>
        </p:txBody>
      </p:sp>
    </p:spTree>
    <p:extLst>
      <p:ext uri="{BB962C8B-B14F-4D97-AF65-F5344CB8AC3E}">
        <p14:creationId xmlns:p14="http://schemas.microsoft.com/office/powerpoint/2010/main" val="4150998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idx="10"/>
          </p:nvPr>
        </p:nvSpPr>
        <p:spPr/>
        <p:txBody>
          <a:bodyPr/>
          <a:lstStyle>
            <a:lvl1pPr>
              <a:defRPr/>
            </a:lvl1pPr>
          </a:lstStyle>
          <a:p>
            <a:fld id="{B9E9BC9F-3107-4703-8324-A212D9CBB568}" type="slidenum">
              <a:rPr lang="en-US"/>
              <a:pPr/>
              <a:t>‹#›</a:t>
            </a:fld>
            <a:endParaRPr lang="en-US"/>
          </a:p>
        </p:txBody>
      </p:sp>
    </p:spTree>
    <p:extLst>
      <p:ext uri="{BB962C8B-B14F-4D97-AF65-F5344CB8AC3E}">
        <p14:creationId xmlns:p14="http://schemas.microsoft.com/office/powerpoint/2010/main" val="1038914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idx="10"/>
          </p:nvPr>
        </p:nvSpPr>
        <p:spPr/>
        <p:txBody>
          <a:bodyPr/>
          <a:lstStyle>
            <a:lvl1pPr>
              <a:defRPr/>
            </a:lvl1pPr>
          </a:lstStyle>
          <a:p>
            <a:fld id="{5E81B7D5-3F8B-42B3-9FD8-DCBBFE6F6D50}" type="slidenum">
              <a:rPr lang="en-US"/>
              <a:pPr/>
              <a:t>‹#›</a:t>
            </a:fld>
            <a:endParaRPr lang="en-US"/>
          </a:p>
        </p:txBody>
      </p:sp>
    </p:spTree>
    <p:extLst>
      <p:ext uri="{BB962C8B-B14F-4D97-AF65-F5344CB8AC3E}">
        <p14:creationId xmlns:p14="http://schemas.microsoft.com/office/powerpoint/2010/main" val="1623847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p:txBody>
          <a:bodyPr/>
          <a:lstStyle>
            <a:lvl1pPr>
              <a:defRPr/>
            </a:lvl1pPr>
          </a:lstStyle>
          <a:p>
            <a:fld id="{6667237A-FC3C-4853-86F8-64DDB61757DB}" type="slidenum">
              <a:rPr lang="en-US"/>
              <a:pPr/>
              <a:t>‹#›</a:t>
            </a:fld>
            <a:endParaRPr lang="en-US"/>
          </a:p>
        </p:txBody>
      </p:sp>
    </p:spTree>
    <p:extLst>
      <p:ext uri="{BB962C8B-B14F-4D97-AF65-F5344CB8AC3E}">
        <p14:creationId xmlns:p14="http://schemas.microsoft.com/office/powerpoint/2010/main" val="691625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idx="10"/>
          </p:nvPr>
        </p:nvSpPr>
        <p:spPr/>
        <p:txBody>
          <a:bodyPr/>
          <a:lstStyle>
            <a:lvl1pPr>
              <a:defRPr/>
            </a:lvl1pPr>
          </a:lstStyle>
          <a:p>
            <a:fld id="{F8EBFD46-18CA-43D2-A4D0-0ED0BF3FA642}" type="slidenum">
              <a:rPr lang="en-US"/>
              <a:pPr/>
              <a:t>‹#›</a:t>
            </a:fld>
            <a:endParaRPr lang="en-US"/>
          </a:p>
        </p:txBody>
      </p:sp>
    </p:spTree>
    <p:extLst>
      <p:ext uri="{BB962C8B-B14F-4D97-AF65-F5344CB8AC3E}">
        <p14:creationId xmlns:p14="http://schemas.microsoft.com/office/powerpoint/2010/main" val="246481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anose="02020603050405020304" pitchFamily="18" charset="0"/>
              <a:buNone/>
              <a:defRPr/>
            </a:lvl1pPr>
          </a:lstStyle>
          <a:p>
            <a:fld id="{942B05A5-4299-4B16-BADF-9032CFECE052}" type="slidenum">
              <a:rPr lang="en-US"/>
              <a:pPr/>
              <a:t>‹#›</a:t>
            </a:fld>
            <a:endParaRPr lang="en-US"/>
          </a:p>
        </p:txBody>
      </p:sp>
    </p:spTree>
    <p:extLst>
      <p:ext uri="{BB962C8B-B14F-4D97-AF65-F5344CB8AC3E}">
        <p14:creationId xmlns:p14="http://schemas.microsoft.com/office/powerpoint/2010/main" val="2589243447"/>
      </p:ext>
    </p:extLst>
  </p:cSld>
  <p:clrMapOvr>
    <a:masterClrMapping/>
  </p:clrMapOvr>
  <p:transition spd="slow">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idx="10"/>
          </p:nvPr>
        </p:nvSpPr>
        <p:spPr/>
        <p:txBody>
          <a:bodyPr/>
          <a:lstStyle>
            <a:lvl1pPr>
              <a:defRPr/>
            </a:lvl1pPr>
          </a:lstStyle>
          <a:p>
            <a:fld id="{635B117E-F174-4EE2-88BA-C604F3265533}" type="slidenum">
              <a:rPr lang="en-US"/>
              <a:pPr/>
              <a:t>‹#›</a:t>
            </a:fld>
            <a:endParaRPr lang="en-US"/>
          </a:p>
        </p:txBody>
      </p:sp>
    </p:spTree>
    <p:extLst>
      <p:ext uri="{BB962C8B-B14F-4D97-AF65-F5344CB8AC3E}">
        <p14:creationId xmlns:p14="http://schemas.microsoft.com/office/powerpoint/2010/main" val="3660921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3A0E09B0-ED53-4D2D-88EC-FBF6A039D420}" type="slidenum">
              <a:rPr lang="en-US"/>
              <a:pPr/>
              <a:t>‹#›</a:t>
            </a:fld>
            <a:endParaRPr lang="en-US"/>
          </a:p>
        </p:txBody>
      </p:sp>
    </p:spTree>
    <p:extLst>
      <p:ext uri="{BB962C8B-B14F-4D97-AF65-F5344CB8AC3E}">
        <p14:creationId xmlns:p14="http://schemas.microsoft.com/office/powerpoint/2010/main" val="3200268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7" y="274638"/>
            <a:ext cx="2055813" cy="5846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274638"/>
            <a:ext cx="6016625" cy="5846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idx="10"/>
          </p:nvPr>
        </p:nvSpPr>
        <p:spPr/>
        <p:txBody>
          <a:bodyPr/>
          <a:lstStyle>
            <a:lvl1pPr>
              <a:defRPr/>
            </a:lvl1pPr>
          </a:lstStyle>
          <a:p>
            <a:fld id="{A9BD6AFA-B429-4A6E-8354-B36B4110B9F9}" type="slidenum">
              <a:rPr lang="en-US"/>
              <a:pPr/>
              <a:t>‹#›</a:t>
            </a:fld>
            <a:endParaRPr lang="en-US"/>
          </a:p>
        </p:txBody>
      </p:sp>
    </p:spTree>
    <p:extLst>
      <p:ext uri="{BB962C8B-B14F-4D97-AF65-F5344CB8AC3E}">
        <p14:creationId xmlns:p14="http://schemas.microsoft.com/office/powerpoint/2010/main" val="211131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anose="02020603050405020304" pitchFamily="18" charset="0"/>
              <a:buNone/>
              <a:defRPr/>
            </a:lvl1pPr>
          </a:lstStyle>
          <a:p>
            <a:fld id="{00224564-28CA-4955-92EE-FE2B875134A4}" type="slidenum">
              <a:rPr lang="en-US"/>
              <a:pPr/>
              <a:t>‹#›</a:t>
            </a:fld>
            <a:endParaRPr lang="en-US"/>
          </a:p>
        </p:txBody>
      </p:sp>
    </p:spTree>
    <p:extLst>
      <p:ext uri="{BB962C8B-B14F-4D97-AF65-F5344CB8AC3E}">
        <p14:creationId xmlns:p14="http://schemas.microsoft.com/office/powerpoint/2010/main" val="3244828330"/>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anose="02020603050405020304" pitchFamily="18" charset="0"/>
              <a:buNone/>
              <a:defRPr/>
            </a:lvl1pPr>
          </a:lstStyle>
          <a:p>
            <a:fld id="{7349B6AF-F900-42BC-A928-8C8A954115AB}" type="slidenum">
              <a:rPr lang="en-US"/>
              <a:pPr/>
              <a:t>‹#›</a:t>
            </a:fld>
            <a:endParaRPr lang="en-US"/>
          </a:p>
        </p:txBody>
      </p:sp>
    </p:spTree>
    <p:extLst>
      <p:ext uri="{BB962C8B-B14F-4D97-AF65-F5344CB8AC3E}">
        <p14:creationId xmlns:p14="http://schemas.microsoft.com/office/powerpoint/2010/main" val="200434067"/>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anose="02020603050405020304" pitchFamily="18" charset="0"/>
              <a:buNone/>
              <a:defRPr/>
            </a:lvl1pPr>
          </a:lstStyle>
          <a:p>
            <a:fld id="{C8FB3329-7897-4EC3-B023-566900B8C059}" type="slidenum">
              <a:rPr lang="en-US"/>
              <a:pPr/>
              <a:t>‹#›</a:t>
            </a:fld>
            <a:endParaRPr lang="en-US"/>
          </a:p>
        </p:txBody>
      </p:sp>
    </p:spTree>
    <p:extLst>
      <p:ext uri="{BB962C8B-B14F-4D97-AF65-F5344CB8AC3E}">
        <p14:creationId xmlns:p14="http://schemas.microsoft.com/office/powerpoint/2010/main" val="3159658591"/>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anose="02020603050405020304" pitchFamily="18" charset="0"/>
              <a:buNone/>
              <a:defRPr/>
            </a:lvl1pPr>
          </a:lstStyle>
          <a:p>
            <a:fld id="{080B4B13-2CF4-4C76-8503-7BAD66B3F1CE}" type="slidenum">
              <a:rPr lang="en-US"/>
              <a:pPr/>
              <a:t>‹#›</a:t>
            </a:fld>
            <a:endParaRPr lang="en-US"/>
          </a:p>
        </p:txBody>
      </p:sp>
    </p:spTree>
    <p:extLst>
      <p:ext uri="{BB962C8B-B14F-4D97-AF65-F5344CB8AC3E}">
        <p14:creationId xmlns:p14="http://schemas.microsoft.com/office/powerpoint/2010/main" val="2985665604"/>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anose="02020603050405020304" pitchFamily="18" charset="0"/>
              <a:buNone/>
              <a:defRPr/>
            </a:lvl1pPr>
          </a:lstStyle>
          <a:p>
            <a:fld id="{6260F22D-C61C-4505-A08D-38E8570DBBF0}" type="slidenum">
              <a:rPr lang="en-US"/>
              <a:pPr/>
              <a:t>‹#›</a:t>
            </a:fld>
            <a:endParaRPr lang="en-US"/>
          </a:p>
        </p:txBody>
      </p:sp>
    </p:spTree>
    <p:extLst>
      <p:ext uri="{BB962C8B-B14F-4D97-AF65-F5344CB8AC3E}">
        <p14:creationId xmlns:p14="http://schemas.microsoft.com/office/powerpoint/2010/main" val="2071991924"/>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anose="02020603050405020304" pitchFamily="18" charset="0"/>
              <a:buNone/>
              <a:defRPr/>
            </a:lvl1pPr>
          </a:lstStyle>
          <a:p>
            <a:fld id="{8E8714EB-CEF5-429F-B31B-D58B2989FCC2}" type="slidenum">
              <a:rPr lang="en-US"/>
              <a:pPr/>
              <a:t>‹#›</a:t>
            </a:fld>
            <a:endParaRPr lang="en-US"/>
          </a:p>
        </p:txBody>
      </p:sp>
    </p:spTree>
    <p:extLst>
      <p:ext uri="{BB962C8B-B14F-4D97-AF65-F5344CB8AC3E}">
        <p14:creationId xmlns:p14="http://schemas.microsoft.com/office/powerpoint/2010/main" val="4255313760"/>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defTabSz="457200" eaLnBrk="0" hangingPunct="0">
              <a:buClr>
                <a:srgbClr val="000000"/>
              </a:buClr>
              <a:buSzPct val="100000"/>
              <a:buFont typeface="Times New Roman" panose="02020603050405020304" pitchFamily="18" charset="0"/>
              <a:buNone/>
              <a:defRPr/>
            </a:lvl1pPr>
          </a:lstStyle>
          <a:p>
            <a:fld id="{8EA491AC-FAA4-4776-959D-4F3B6503B082}" type="slidenum">
              <a:rPr lang="en-US"/>
              <a:pPr/>
              <a:t>‹#›</a:t>
            </a:fld>
            <a:endParaRPr lang="en-US"/>
          </a:p>
        </p:txBody>
      </p:sp>
    </p:spTree>
    <p:extLst>
      <p:ext uri="{BB962C8B-B14F-4D97-AF65-F5344CB8AC3E}">
        <p14:creationId xmlns:p14="http://schemas.microsoft.com/office/powerpoint/2010/main" val="1370442988"/>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defTabSz="914400" eaLnBrk="1" hangingPunct="1">
              <a:buClrTx/>
              <a:buSzTx/>
              <a:buFontTx/>
              <a:buNone/>
              <a:defRPr sz="1400">
                <a:solidFill>
                  <a:srgbClr val="000000"/>
                </a:solidFill>
              </a:defRPr>
            </a:lvl1pPr>
          </a:lstStyle>
          <a:p>
            <a:fld id="{527EBA45-893D-4BE6-8F5F-967691E03E2E}" type="slidenum">
              <a:rPr lang="en-US" smtClean="0"/>
              <a:pPr/>
              <a:t>‹#›</a:t>
            </a:fld>
            <a:endParaRPr lang="en-US"/>
          </a:p>
        </p:txBody>
      </p:sp>
      <p:pic>
        <p:nvPicPr>
          <p:cNvPr id="2053" name="Picture 7" descr="slide3_gra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4306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4838"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0200"/>
            <a:ext cx="8224838"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sldNum"/>
          </p:nvPr>
        </p:nvSpPr>
        <p:spPr bwMode="auto">
          <a:xfrm>
            <a:off x="457200" y="6381750"/>
            <a:ext cx="212883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fld id="{BB1521A8-D743-4CA5-9AEF-2054D95125FB}" type="slidenum">
              <a:rPr lang="en-US" smtClean="0"/>
              <a:pPr/>
              <a:t>‹#›</a:t>
            </a:fld>
            <a:endParaRPr lang="en-US"/>
          </a:p>
        </p:txBody>
      </p:sp>
      <p:pic>
        <p:nvPicPr>
          <p:cNvPr id="1029"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166971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SimSun" charset="-122"/>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SimSun" charset="-122"/>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SimSun" charset="-122"/>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SimSun" charset="-122"/>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ea typeface="SimSun" charset="-122"/>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www.postgresql.org/download/"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hyperlink" Target="https://www.postgresqltutorial.com/postgresql-getting-started/install-postgresq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8273A-033E-22FC-1600-18C371CDD49F}"/>
              </a:ext>
            </a:extLst>
          </p:cNvPr>
          <p:cNvSpPr txBox="1"/>
          <p:nvPr/>
        </p:nvSpPr>
        <p:spPr>
          <a:xfrm>
            <a:off x="424544" y="1894115"/>
            <a:ext cx="856705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rgbClr val="002060"/>
                </a:solidFill>
                <a:highlight>
                  <a:srgbClr val="C0C0C0"/>
                </a:highlight>
                <a:latin typeface="Calibri"/>
                <a:ea typeface="Calibri"/>
                <a:cs typeface="Calibri"/>
              </a:rPr>
              <a:t> PostgreSQL Basic: </a:t>
            </a:r>
            <a:r>
              <a:rPr lang="en-US" sz="4800" b="1">
                <a:latin typeface="Calibri"/>
                <a:ea typeface="Calibri"/>
                <a:cs typeface="Calibri"/>
              </a:rPr>
              <a:t> Unlock the Power of the World's Most Advanced Open-Source Database</a:t>
            </a:r>
            <a:r>
              <a:rPr lang="en-US" sz="4800">
                <a:latin typeface="Calibri"/>
                <a:ea typeface="Calibri"/>
                <a:cs typeface="Calibri"/>
              </a:rPr>
              <a:t>​</a:t>
            </a:r>
            <a:endParaRPr lang="en-US"/>
          </a:p>
        </p:txBody>
      </p:sp>
    </p:spTree>
    <p:extLst>
      <p:ext uri="{BB962C8B-B14F-4D97-AF65-F5344CB8AC3E}">
        <p14:creationId xmlns:p14="http://schemas.microsoft.com/office/powerpoint/2010/main" val="361070294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595CCFC-9991-7E41-F133-C1A23E65CA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A24CDF4-F578-F161-DEEF-6C1B067E58E6}"/>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Arial"/>
              </a:rPr>
              <a:t>Hands-on demo with </a:t>
            </a:r>
            <a:r>
              <a:rPr lang="en-US" sz="4800" b="1" err="1">
                <a:latin typeface="Calibri"/>
                <a:ea typeface="Calibri"/>
                <a:cs typeface="Arial"/>
              </a:rPr>
              <a:t>pgAdmin</a:t>
            </a:r>
            <a:r>
              <a:rPr lang="en-US" sz="4800" b="1">
                <a:latin typeface="Calibri"/>
                <a:ea typeface="Calibri"/>
                <a:cs typeface="Arial"/>
              </a:rPr>
              <a:t> </a:t>
            </a:r>
            <a:endParaRPr lang="en-US" sz="4800" b="1">
              <a:latin typeface="Calibri"/>
              <a:cs typeface="Calibri"/>
            </a:endParaRPr>
          </a:p>
        </p:txBody>
      </p:sp>
      <p:pic>
        <p:nvPicPr>
          <p:cNvPr id="4" name="Picture 3" descr="A screenshot of a computer&#10;&#10;Description automatically generated">
            <a:extLst>
              <a:ext uri="{FF2B5EF4-FFF2-40B4-BE49-F238E27FC236}">
                <a16:creationId xmlns:a16="http://schemas.microsoft.com/office/drawing/2014/main" id="{B6D53B8D-5F80-ABC1-67F5-562323546B53}"/>
              </a:ext>
            </a:extLst>
          </p:cNvPr>
          <p:cNvPicPr>
            <a:picLocks noChangeAspect="1"/>
          </p:cNvPicPr>
          <p:nvPr/>
        </p:nvPicPr>
        <p:blipFill>
          <a:blip r:embed="rId3"/>
          <a:stretch>
            <a:fillRect/>
          </a:stretch>
        </p:blipFill>
        <p:spPr>
          <a:xfrm>
            <a:off x="0" y="1575740"/>
            <a:ext cx="9144000" cy="4394178"/>
          </a:xfrm>
          <a:prstGeom prst="rect">
            <a:avLst/>
          </a:prstGeom>
        </p:spPr>
      </p:pic>
    </p:spTree>
    <p:extLst>
      <p:ext uri="{BB962C8B-B14F-4D97-AF65-F5344CB8AC3E}">
        <p14:creationId xmlns:p14="http://schemas.microsoft.com/office/powerpoint/2010/main" val="3940549905"/>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C87A058-63F5-897D-489F-40C961A8717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9F01E8-1FF9-D304-369B-DA15C69071A0}"/>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Arial"/>
              </a:rPr>
              <a:t>How to Create Database</a:t>
            </a:r>
            <a:endParaRPr lang="en-US" sz="4800" b="1">
              <a:latin typeface="Calibri"/>
              <a:cs typeface="Arial"/>
            </a:endParaRPr>
          </a:p>
        </p:txBody>
      </p:sp>
      <p:sp>
        <p:nvSpPr>
          <p:cNvPr id="2" name="TextBox 1">
            <a:extLst>
              <a:ext uri="{FF2B5EF4-FFF2-40B4-BE49-F238E27FC236}">
                <a16:creationId xmlns:a16="http://schemas.microsoft.com/office/drawing/2014/main" id="{08A12FD6-44A8-06AE-D3C3-75BA0C63F4B2}"/>
              </a:ext>
            </a:extLst>
          </p:cNvPr>
          <p:cNvSpPr txBox="1"/>
          <p:nvPr/>
        </p:nvSpPr>
        <p:spPr>
          <a:xfrm>
            <a:off x="610397" y="1861988"/>
            <a:ext cx="7781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Calibri"/>
                <a:ea typeface="SimSun"/>
                <a:cs typeface="Calibri"/>
              </a:rPr>
              <a:t>How to use the PostgreSQL CREATE DATABASE statement to create new databases in the PostgreSQL database server.</a:t>
            </a:r>
          </a:p>
        </p:txBody>
      </p:sp>
      <p:sp>
        <p:nvSpPr>
          <p:cNvPr id="4" name="TextBox 3">
            <a:extLst>
              <a:ext uri="{FF2B5EF4-FFF2-40B4-BE49-F238E27FC236}">
                <a16:creationId xmlns:a16="http://schemas.microsoft.com/office/drawing/2014/main" id="{DF59DBF7-617A-3B7A-1399-1F25CA9C62C7}"/>
              </a:ext>
            </a:extLst>
          </p:cNvPr>
          <p:cNvSpPr txBox="1"/>
          <p:nvPr/>
        </p:nvSpPr>
        <p:spPr>
          <a:xfrm>
            <a:off x="606149" y="3740173"/>
            <a:ext cx="53666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rgbClr val="002060"/>
                </a:solidFill>
                <a:latin typeface="Calibri"/>
                <a:ea typeface="SimSun"/>
                <a:cs typeface="Calibri"/>
              </a:rPr>
              <a:t>Using </a:t>
            </a:r>
            <a:r>
              <a:rPr lang="en-US" sz="1800" b="1" err="1">
                <a:solidFill>
                  <a:srgbClr val="002060"/>
                </a:solidFill>
                <a:latin typeface="Calibri"/>
                <a:ea typeface="SimSun"/>
                <a:cs typeface="Calibri"/>
              </a:rPr>
              <a:t>pgAdmin</a:t>
            </a:r>
            <a:endParaRPr lang="en-US" sz="1800" b="1">
              <a:solidFill>
                <a:srgbClr val="002060"/>
              </a:solidFill>
              <a:latin typeface="Calibri"/>
              <a:ea typeface="SimSun"/>
              <a:cs typeface="Calibri"/>
            </a:endParaRPr>
          </a:p>
        </p:txBody>
      </p:sp>
      <p:sp>
        <p:nvSpPr>
          <p:cNvPr id="5" name="TextBox 4">
            <a:extLst>
              <a:ext uri="{FF2B5EF4-FFF2-40B4-BE49-F238E27FC236}">
                <a16:creationId xmlns:a16="http://schemas.microsoft.com/office/drawing/2014/main" id="{73A6B5D2-70EF-B403-BB62-4676E856C6E2}"/>
              </a:ext>
            </a:extLst>
          </p:cNvPr>
          <p:cNvSpPr txBox="1"/>
          <p:nvPr/>
        </p:nvSpPr>
        <p:spPr>
          <a:xfrm>
            <a:off x="606148" y="4186752"/>
            <a:ext cx="77761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Calibri"/>
                <a:ea typeface="SimSun"/>
                <a:cs typeface="Arial"/>
              </a:rPr>
              <a:t>The </a:t>
            </a:r>
            <a:r>
              <a:rPr lang="en-US" sz="1800" err="1">
                <a:solidFill>
                  <a:schemeClr val="tx1"/>
                </a:solidFill>
                <a:latin typeface="Calibri"/>
                <a:ea typeface="SimSun"/>
                <a:cs typeface="Arial"/>
              </a:rPr>
              <a:t>pgAdmin</a:t>
            </a:r>
            <a:r>
              <a:rPr lang="en-US" sz="1800">
                <a:solidFill>
                  <a:schemeClr val="tx1"/>
                </a:solidFill>
                <a:latin typeface="Calibri"/>
                <a:ea typeface="SimSun"/>
                <a:cs typeface="Arial"/>
              </a:rPr>
              <a:t> tool provides you with an intuitive interface for creating a new database. First, log in to the PostgreSQL database server using </a:t>
            </a:r>
            <a:r>
              <a:rPr lang="en-US" sz="1800" err="1">
                <a:solidFill>
                  <a:schemeClr val="tx1"/>
                </a:solidFill>
                <a:latin typeface="Calibri"/>
                <a:ea typeface="SimSun"/>
                <a:cs typeface="Arial"/>
              </a:rPr>
              <a:t>pgAdmin</a:t>
            </a:r>
            <a:r>
              <a:rPr lang="en-US" sz="1800">
                <a:solidFill>
                  <a:schemeClr val="tx1"/>
                </a:solidFill>
                <a:latin typeface="Calibri"/>
                <a:ea typeface="SimSun"/>
                <a:cs typeface="Arial"/>
              </a:rPr>
              <a:t>. </a:t>
            </a:r>
            <a:br>
              <a:rPr lang="en-US" sz="1800">
                <a:solidFill>
                  <a:schemeClr val="tx1"/>
                </a:solidFill>
                <a:latin typeface="Calibri"/>
                <a:ea typeface="SimSun"/>
                <a:cs typeface="Arial"/>
              </a:rPr>
            </a:br>
            <a:br>
              <a:rPr lang="en-US" sz="1800">
                <a:latin typeface="Calibri"/>
                <a:ea typeface="SimSun"/>
                <a:cs typeface="Arial"/>
              </a:rPr>
            </a:br>
            <a:r>
              <a:rPr lang="en-US" sz="1800">
                <a:solidFill>
                  <a:schemeClr val="tx1"/>
                </a:solidFill>
                <a:latin typeface="Calibri"/>
                <a:ea typeface="SimSun"/>
                <a:cs typeface="Arial"/>
              </a:rPr>
              <a:t>Second, right-click the Databases node and select Create &gt; Database… menu item</a:t>
            </a:r>
          </a:p>
        </p:txBody>
      </p:sp>
      <p:sp>
        <p:nvSpPr>
          <p:cNvPr id="6" name="TextBox 5">
            <a:extLst>
              <a:ext uri="{FF2B5EF4-FFF2-40B4-BE49-F238E27FC236}">
                <a16:creationId xmlns:a16="http://schemas.microsoft.com/office/drawing/2014/main" id="{F2D12191-07DF-11AD-6743-912257749A9E}"/>
              </a:ext>
            </a:extLst>
          </p:cNvPr>
          <p:cNvSpPr txBox="1"/>
          <p:nvPr/>
        </p:nvSpPr>
        <p:spPr>
          <a:xfrm>
            <a:off x="607741" y="27543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rgbClr val="002060"/>
                </a:solidFill>
                <a:latin typeface="Calibri"/>
                <a:ea typeface="SimSun"/>
              </a:rPr>
              <a:t>Using Query</a:t>
            </a:r>
            <a:endParaRPr lang="en-US"/>
          </a:p>
        </p:txBody>
      </p:sp>
      <p:sp>
        <p:nvSpPr>
          <p:cNvPr id="7" name="TextBox 6">
            <a:extLst>
              <a:ext uri="{FF2B5EF4-FFF2-40B4-BE49-F238E27FC236}">
                <a16:creationId xmlns:a16="http://schemas.microsoft.com/office/drawing/2014/main" id="{2277A0BE-1A4D-9023-2D84-D172224D6A17}"/>
              </a:ext>
            </a:extLst>
          </p:cNvPr>
          <p:cNvSpPr txBox="1"/>
          <p:nvPr/>
        </p:nvSpPr>
        <p:spPr>
          <a:xfrm>
            <a:off x="672790" y="3246863"/>
            <a:ext cx="38211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7030A0"/>
                </a:solidFill>
                <a:latin typeface="Calibri"/>
                <a:ea typeface="SimSun"/>
                <a:cs typeface="Calibri"/>
              </a:rPr>
              <a:t>CREATE DATABASE</a:t>
            </a:r>
            <a:r>
              <a:rPr lang="en-US" sz="1800">
                <a:solidFill>
                  <a:schemeClr val="tx1"/>
                </a:solidFill>
                <a:latin typeface="Calibri"/>
                <a:ea typeface="SimSun"/>
                <a:cs typeface="Calibri"/>
              </a:rPr>
              <a:t> </a:t>
            </a:r>
            <a:r>
              <a:rPr lang="en-US" sz="1800" err="1">
                <a:solidFill>
                  <a:schemeClr val="tx1"/>
                </a:solidFill>
                <a:latin typeface="Calibri"/>
                <a:ea typeface="SimSun"/>
                <a:cs typeface="Calibri"/>
              </a:rPr>
              <a:t>database_name</a:t>
            </a:r>
            <a:endParaRPr lang="en-US" sz="1800">
              <a:solidFill>
                <a:schemeClr val="tx1"/>
              </a:solidFill>
              <a:latin typeface="Calibri"/>
              <a:ea typeface="SimSun"/>
              <a:cs typeface="Calibri"/>
            </a:endParaRPr>
          </a:p>
        </p:txBody>
      </p:sp>
    </p:spTree>
    <p:extLst>
      <p:ext uri="{BB962C8B-B14F-4D97-AF65-F5344CB8AC3E}">
        <p14:creationId xmlns:p14="http://schemas.microsoft.com/office/powerpoint/2010/main" val="1974782384"/>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4899125-EBB6-F2D1-0310-CA9A64A5CEE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19A92A-76C1-EEC9-EAD9-006161706E17}"/>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Arial"/>
              </a:rPr>
              <a:t>PostgreSQL Data Types</a:t>
            </a:r>
            <a:endParaRPr lang="en-US" sz="4800" b="1">
              <a:latin typeface="Calibri"/>
              <a:cs typeface="Calibri"/>
            </a:endParaRPr>
          </a:p>
        </p:txBody>
      </p:sp>
      <p:sp>
        <p:nvSpPr>
          <p:cNvPr id="4" name="TextBox 3">
            <a:extLst>
              <a:ext uri="{FF2B5EF4-FFF2-40B4-BE49-F238E27FC236}">
                <a16:creationId xmlns:a16="http://schemas.microsoft.com/office/drawing/2014/main" id="{E80B6FA8-A9F8-028C-173D-DC62670D2E6D}"/>
              </a:ext>
            </a:extLst>
          </p:cNvPr>
          <p:cNvSpPr txBox="1"/>
          <p:nvPr/>
        </p:nvSpPr>
        <p:spPr>
          <a:xfrm>
            <a:off x="621814" y="1869157"/>
            <a:ext cx="83711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Calibri"/>
                <a:ea typeface="SimSun"/>
                <a:cs typeface="Arial"/>
              </a:rPr>
              <a:t>PostgreSQL data types including Boolean, character, numeric, array, </a:t>
            </a:r>
            <a:r>
              <a:rPr lang="en-US" sz="1800" err="1">
                <a:solidFill>
                  <a:schemeClr val="tx1"/>
                </a:solidFill>
                <a:latin typeface="Calibri"/>
                <a:ea typeface="SimSun"/>
                <a:cs typeface="Arial"/>
              </a:rPr>
              <a:t>json</a:t>
            </a:r>
            <a:r>
              <a:rPr lang="en-US" sz="1800">
                <a:solidFill>
                  <a:schemeClr val="tx1"/>
                </a:solidFill>
                <a:latin typeface="Calibri"/>
                <a:ea typeface="SimSun"/>
                <a:cs typeface="Arial"/>
              </a:rPr>
              <a:t>, </a:t>
            </a:r>
            <a:r>
              <a:rPr lang="en-US" sz="1800" err="1">
                <a:solidFill>
                  <a:schemeClr val="tx1"/>
                </a:solidFill>
                <a:latin typeface="Calibri"/>
                <a:ea typeface="SimSun"/>
                <a:cs typeface="Arial"/>
              </a:rPr>
              <a:t>uuid</a:t>
            </a:r>
            <a:r>
              <a:rPr lang="en-US" sz="1800">
                <a:solidFill>
                  <a:schemeClr val="tx1"/>
                </a:solidFill>
                <a:latin typeface="Calibri"/>
                <a:ea typeface="SimSun"/>
                <a:cs typeface="Arial"/>
              </a:rPr>
              <a:t>, and special types.</a:t>
            </a:r>
          </a:p>
        </p:txBody>
      </p:sp>
      <p:sp>
        <p:nvSpPr>
          <p:cNvPr id="6" name="TextBox 5">
            <a:extLst>
              <a:ext uri="{FF2B5EF4-FFF2-40B4-BE49-F238E27FC236}">
                <a16:creationId xmlns:a16="http://schemas.microsoft.com/office/drawing/2014/main" id="{FD027229-2443-2AB8-B662-39C17E221572}"/>
              </a:ext>
            </a:extLst>
          </p:cNvPr>
          <p:cNvSpPr txBox="1"/>
          <p:nvPr/>
        </p:nvSpPr>
        <p:spPr>
          <a:xfrm>
            <a:off x="620486" y="2712934"/>
            <a:ext cx="827314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20603050405020304" pitchFamily="18" charset="0"/>
              <a:buChar char="•"/>
            </a:pPr>
            <a:r>
              <a:rPr lang="en-US" sz="1800" b="1">
                <a:solidFill>
                  <a:srgbClr val="002060"/>
                </a:solidFill>
                <a:latin typeface="Calibri"/>
                <a:ea typeface="SimSun"/>
                <a:cs typeface="Calibri"/>
              </a:rPr>
              <a:t>Boolean</a:t>
            </a:r>
            <a:r>
              <a:rPr lang="en-US" sz="1800" b="1">
                <a:solidFill>
                  <a:schemeClr val="tx1"/>
                </a:solidFill>
                <a:latin typeface="Calibri"/>
                <a:ea typeface="SimSun"/>
                <a:cs typeface="Calibri"/>
              </a:rPr>
              <a:t> </a:t>
            </a:r>
            <a:r>
              <a:rPr lang="en-US" sz="1800">
                <a:solidFill>
                  <a:schemeClr val="tx1"/>
                </a:solidFill>
                <a:latin typeface="Calibri"/>
                <a:ea typeface="SimSun"/>
                <a:cs typeface="Calibri"/>
              </a:rPr>
              <a:t>for storing true and false value</a:t>
            </a:r>
            <a:endParaRPr lang="en-US" b="1">
              <a:solidFill>
                <a:schemeClr val="tx1"/>
              </a:solidFill>
              <a:cs typeface="Arial" panose="020B0604020202020204" pitchFamily="34" charset="0"/>
            </a:endParaRPr>
          </a:p>
          <a:p>
            <a:pPr marL="285750" indent="-285750">
              <a:buFont typeface="Arial" panose="02020603050405020304" pitchFamily="18" charset="0"/>
              <a:buChar char="•"/>
            </a:pPr>
            <a:r>
              <a:rPr lang="en-US" sz="1800" b="1">
                <a:solidFill>
                  <a:srgbClr val="002060"/>
                </a:solidFill>
                <a:latin typeface="Calibri"/>
                <a:ea typeface="SimSun"/>
                <a:cs typeface="Calibri"/>
              </a:rPr>
              <a:t>Character</a:t>
            </a:r>
            <a:r>
              <a:rPr lang="en-US" sz="1800" b="1">
                <a:solidFill>
                  <a:schemeClr val="tx1"/>
                </a:solidFill>
                <a:latin typeface="Calibri"/>
                <a:ea typeface="SimSun"/>
                <a:cs typeface="Calibri"/>
              </a:rPr>
              <a:t> </a:t>
            </a:r>
            <a:r>
              <a:rPr lang="en-US" sz="1800">
                <a:solidFill>
                  <a:schemeClr val="tx1"/>
                </a:solidFill>
                <a:latin typeface="Calibri"/>
                <a:ea typeface="SimSun"/>
                <a:cs typeface="Calibri"/>
              </a:rPr>
              <a:t>types such as char, varchar, and text. </a:t>
            </a:r>
            <a:endParaRPr lang="en-US">
              <a:solidFill>
                <a:schemeClr val="tx1"/>
              </a:solidFill>
              <a:cs typeface="Arial"/>
            </a:endParaRPr>
          </a:p>
          <a:p>
            <a:pPr marL="285750" indent="-285750">
              <a:buFont typeface="Arial" panose="02020603050405020304" pitchFamily="18" charset="0"/>
              <a:buChar char="•"/>
            </a:pPr>
            <a:r>
              <a:rPr lang="en-US" sz="1800" b="1">
                <a:solidFill>
                  <a:srgbClr val="002060"/>
                </a:solidFill>
                <a:latin typeface="Calibri"/>
                <a:ea typeface="SimSun"/>
                <a:cs typeface="Calibri"/>
              </a:rPr>
              <a:t>Numeric</a:t>
            </a:r>
            <a:r>
              <a:rPr lang="en-US" sz="1800" b="1">
                <a:solidFill>
                  <a:schemeClr val="tx1"/>
                </a:solidFill>
                <a:latin typeface="Calibri"/>
                <a:ea typeface="SimSun"/>
                <a:cs typeface="Calibri"/>
              </a:rPr>
              <a:t> </a:t>
            </a:r>
            <a:r>
              <a:rPr lang="en-US" sz="1800">
                <a:solidFill>
                  <a:schemeClr val="tx1"/>
                </a:solidFill>
                <a:latin typeface="Calibri"/>
                <a:ea typeface="SimSun"/>
                <a:cs typeface="Calibri"/>
              </a:rPr>
              <a:t>types such as integer and floating-point number. </a:t>
            </a:r>
            <a:endParaRPr lang="en-US">
              <a:solidFill>
                <a:schemeClr val="tx1"/>
              </a:solidFill>
              <a:cs typeface="Arial"/>
            </a:endParaRPr>
          </a:p>
          <a:p>
            <a:pPr marL="285750" indent="-285750">
              <a:buFont typeface="Arial" panose="02020603050405020304" pitchFamily="18" charset="0"/>
              <a:buChar char="•"/>
            </a:pPr>
            <a:r>
              <a:rPr lang="en-US" sz="1800" b="1">
                <a:solidFill>
                  <a:srgbClr val="002060"/>
                </a:solidFill>
                <a:latin typeface="Calibri"/>
                <a:ea typeface="SimSun"/>
                <a:cs typeface="Calibri"/>
              </a:rPr>
              <a:t>UUID</a:t>
            </a:r>
            <a:r>
              <a:rPr lang="en-US" sz="1800" b="1">
                <a:solidFill>
                  <a:schemeClr val="tx1"/>
                </a:solidFill>
                <a:latin typeface="Calibri"/>
                <a:ea typeface="SimSun"/>
                <a:cs typeface="Calibri"/>
              </a:rPr>
              <a:t> </a:t>
            </a:r>
            <a:r>
              <a:rPr lang="en-US" sz="1800">
                <a:solidFill>
                  <a:schemeClr val="tx1"/>
                </a:solidFill>
                <a:latin typeface="Calibri"/>
                <a:ea typeface="SimSun"/>
                <a:cs typeface="Calibri"/>
              </a:rPr>
              <a:t>for storing Universally Unique Identifiers </a:t>
            </a:r>
            <a:endParaRPr lang="en-US">
              <a:solidFill>
                <a:schemeClr val="tx1"/>
              </a:solidFill>
              <a:cs typeface="Arial"/>
            </a:endParaRPr>
          </a:p>
          <a:p>
            <a:pPr marL="285750" indent="-285750">
              <a:buFont typeface="Arial" panose="02020603050405020304" pitchFamily="18" charset="0"/>
              <a:buChar char="•"/>
            </a:pPr>
            <a:r>
              <a:rPr lang="en-US" sz="1800" b="1">
                <a:solidFill>
                  <a:srgbClr val="002060"/>
                </a:solidFill>
                <a:latin typeface="Calibri"/>
                <a:ea typeface="SimSun"/>
                <a:cs typeface="Calibri"/>
              </a:rPr>
              <a:t>Array</a:t>
            </a:r>
            <a:r>
              <a:rPr lang="en-US" sz="1800" b="1">
                <a:solidFill>
                  <a:schemeClr val="tx1"/>
                </a:solidFill>
                <a:latin typeface="Calibri"/>
                <a:ea typeface="SimSun"/>
                <a:cs typeface="Calibri"/>
              </a:rPr>
              <a:t> </a:t>
            </a:r>
            <a:r>
              <a:rPr lang="en-US" sz="1800">
                <a:solidFill>
                  <a:schemeClr val="tx1"/>
                </a:solidFill>
                <a:latin typeface="Calibri"/>
                <a:ea typeface="SimSun"/>
                <a:cs typeface="Calibri"/>
              </a:rPr>
              <a:t>for storing array strings, numbers, etc. </a:t>
            </a:r>
            <a:endParaRPr lang="en-US">
              <a:solidFill>
                <a:schemeClr val="tx1"/>
              </a:solidFill>
              <a:cs typeface="Arial"/>
            </a:endParaRPr>
          </a:p>
          <a:p>
            <a:pPr marL="285750" indent="-285750">
              <a:buFont typeface="Arial" panose="02020603050405020304" pitchFamily="18" charset="0"/>
              <a:buChar char="•"/>
            </a:pPr>
            <a:r>
              <a:rPr lang="en-US" sz="1800" b="1">
                <a:solidFill>
                  <a:srgbClr val="002060"/>
                </a:solidFill>
                <a:latin typeface="Calibri"/>
                <a:ea typeface="SimSun"/>
                <a:cs typeface="Calibri"/>
              </a:rPr>
              <a:t>JSON</a:t>
            </a:r>
            <a:r>
              <a:rPr lang="en-US" sz="1800" b="1">
                <a:solidFill>
                  <a:schemeClr val="tx1"/>
                </a:solidFill>
                <a:latin typeface="Calibri"/>
                <a:ea typeface="SimSun"/>
                <a:cs typeface="Calibri"/>
              </a:rPr>
              <a:t> </a:t>
            </a:r>
            <a:r>
              <a:rPr lang="en-US" sz="1800">
                <a:solidFill>
                  <a:schemeClr val="tx1"/>
                </a:solidFill>
                <a:latin typeface="Calibri"/>
                <a:ea typeface="SimSun"/>
                <a:cs typeface="Calibri"/>
              </a:rPr>
              <a:t>stores JSON data</a:t>
            </a:r>
            <a:endParaRPr lang="en-US" sz="1800">
              <a:solidFill>
                <a:schemeClr val="tx1"/>
              </a:solidFill>
              <a:latin typeface="Calibri"/>
              <a:cs typeface="Calibri"/>
            </a:endParaRPr>
          </a:p>
        </p:txBody>
      </p:sp>
      <p:pic>
        <p:nvPicPr>
          <p:cNvPr id="7" name="Picture 6" descr="A white background with black and white clouds&#10;&#10;Description automatically generated">
            <a:extLst>
              <a:ext uri="{FF2B5EF4-FFF2-40B4-BE49-F238E27FC236}">
                <a16:creationId xmlns:a16="http://schemas.microsoft.com/office/drawing/2014/main" id="{48BC0F67-AD26-F01A-1E33-4CD262E0B864}"/>
              </a:ext>
            </a:extLst>
          </p:cNvPr>
          <p:cNvPicPr>
            <a:picLocks noChangeAspect="1"/>
          </p:cNvPicPr>
          <p:nvPr/>
        </p:nvPicPr>
        <p:blipFill rotWithShape="1">
          <a:blip r:embed="rId3"/>
          <a:srcRect l="116" r="65006"/>
          <a:stretch/>
        </p:blipFill>
        <p:spPr>
          <a:xfrm>
            <a:off x="6142463" y="3631631"/>
            <a:ext cx="2794427" cy="2229349"/>
          </a:xfrm>
          <a:prstGeom prst="rect">
            <a:avLst/>
          </a:prstGeom>
        </p:spPr>
      </p:pic>
    </p:spTree>
    <p:extLst>
      <p:ext uri="{BB962C8B-B14F-4D97-AF65-F5344CB8AC3E}">
        <p14:creationId xmlns:p14="http://schemas.microsoft.com/office/powerpoint/2010/main" val="3696919657"/>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0E86B4F-3012-8427-1C3D-FA54F70F571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A0C0BE9-11BA-F160-D8E3-5E47ECB253A1}"/>
              </a:ext>
            </a:extLst>
          </p:cNvPr>
          <p:cNvSpPr txBox="1"/>
          <p:nvPr/>
        </p:nvSpPr>
        <p:spPr>
          <a:xfrm>
            <a:off x="1329" y="260992"/>
            <a:ext cx="914320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300" b="1">
                <a:latin typeface="Calibri"/>
                <a:ea typeface="Calibri"/>
                <a:cs typeface="Arial"/>
              </a:rPr>
              <a:t>Understanding PostgreSQL Constraints</a:t>
            </a:r>
            <a:endParaRPr lang="en-US" sz="4300" b="1">
              <a:latin typeface="Calibri"/>
              <a:cs typeface="Calibri"/>
            </a:endParaRPr>
          </a:p>
        </p:txBody>
      </p:sp>
      <p:sp>
        <p:nvSpPr>
          <p:cNvPr id="2" name="TextBox 1">
            <a:extLst>
              <a:ext uri="{FF2B5EF4-FFF2-40B4-BE49-F238E27FC236}">
                <a16:creationId xmlns:a16="http://schemas.microsoft.com/office/drawing/2014/main" id="{BA84EF5C-C1DF-641E-4EAF-67BA0C50A491}"/>
              </a:ext>
            </a:extLst>
          </p:cNvPr>
          <p:cNvSpPr txBox="1"/>
          <p:nvPr/>
        </p:nvSpPr>
        <p:spPr>
          <a:xfrm>
            <a:off x="550127" y="1917479"/>
            <a:ext cx="803365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20603050405020304" pitchFamily="18" charset="0"/>
              <a:buChar char="•"/>
            </a:pPr>
            <a:r>
              <a:rPr lang="en-US" sz="1800" b="1">
                <a:solidFill>
                  <a:srgbClr val="002060"/>
                </a:solidFill>
                <a:latin typeface="Calibri"/>
                <a:ea typeface="SimSun"/>
                <a:cs typeface="Arial"/>
              </a:rPr>
              <a:t>Primary key</a:t>
            </a:r>
            <a:r>
              <a:rPr lang="en-US" sz="1800">
                <a:solidFill>
                  <a:schemeClr val="tx1"/>
                </a:solidFill>
                <a:latin typeface="Calibri"/>
                <a:ea typeface="SimSun"/>
                <a:cs typeface="Arial"/>
              </a:rPr>
              <a:t> – How to define a primary key when creating a table or adding a primary key to an existing table.</a:t>
            </a:r>
            <a:endParaRPr lang="en-US" sz="1800">
              <a:solidFill>
                <a:schemeClr val="tx1"/>
              </a:solidFill>
              <a:latin typeface="Calibri"/>
              <a:cs typeface="Arial" panose="020B0604020202020204" pitchFamily="34" charset="0"/>
            </a:endParaRPr>
          </a:p>
          <a:p>
            <a:endParaRPr lang="en-US" sz="1800">
              <a:solidFill>
                <a:schemeClr val="tx1"/>
              </a:solidFill>
              <a:latin typeface="Calibri"/>
              <a:ea typeface="SimSun"/>
              <a:cs typeface="Arial"/>
            </a:endParaRPr>
          </a:p>
          <a:p>
            <a:pPr marL="285750" indent="-285750">
              <a:buFont typeface="Arial" panose="02020603050405020304" pitchFamily="18" charset="0"/>
              <a:buChar char="•"/>
            </a:pPr>
            <a:r>
              <a:rPr lang="en-US" sz="1800" b="1">
                <a:solidFill>
                  <a:srgbClr val="002060"/>
                </a:solidFill>
                <a:latin typeface="Calibri"/>
                <a:ea typeface="SimSun"/>
                <a:cs typeface="Arial"/>
              </a:rPr>
              <a:t>Foreign key</a:t>
            </a:r>
            <a:r>
              <a:rPr lang="en-US" sz="1800">
                <a:solidFill>
                  <a:schemeClr val="tx1"/>
                </a:solidFill>
                <a:latin typeface="Calibri"/>
                <a:ea typeface="SimSun"/>
                <a:cs typeface="Arial"/>
              </a:rPr>
              <a:t> – show you how to define foreign key constraints when creating a new table or add foreign key constraints for existing tables.</a:t>
            </a:r>
            <a:endParaRPr lang="en-US" sz="1800">
              <a:solidFill>
                <a:schemeClr val="tx1"/>
              </a:solidFill>
              <a:latin typeface="Calibri"/>
              <a:cs typeface="Arial"/>
            </a:endParaRPr>
          </a:p>
          <a:p>
            <a:endParaRPr lang="en-US" sz="1800">
              <a:solidFill>
                <a:srgbClr val="002060"/>
              </a:solidFill>
              <a:latin typeface="Calibri"/>
              <a:ea typeface="SimSun"/>
              <a:cs typeface="Arial"/>
            </a:endParaRPr>
          </a:p>
          <a:p>
            <a:pPr marL="285750" indent="-285750">
              <a:buFont typeface="Arial" panose="02020603050405020304" pitchFamily="18" charset="0"/>
              <a:buChar char="•"/>
            </a:pPr>
            <a:r>
              <a:rPr lang="en-US" sz="1800" b="1">
                <a:solidFill>
                  <a:srgbClr val="002060"/>
                </a:solidFill>
                <a:latin typeface="Calibri"/>
                <a:ea typeface="SimSun"/>
                <a:cs typeface="Arial"/>
              </a:rPr>
              <a:t>UNIQUE constraint</a:t>
            </a:r>
            <a:r>
              <a:rPr lang="en-US" sz="1800">
                <a:solidFill>
                  <a:schemeClr val="tx1"/>
                </a:solidFill>
                <a:latin typeface="Calibri"/>
                <a:ea typeface="SimSun"/>
                <a:cs typeface="Arial"/>
              </a:rPr>
              <a:t> – make sure that values in a column or a group of columns are unique across the table. </a:t>
            </a:r>
            <a:endParaRPr lang="en-US" sz="1800">
              <a:solidFill>
                <a:schemeClr val="tx1"/>
              </a:solidFill>
              <a:latin typeface="Calibri"/>
              <a:cs typeface="Arial"/>
            </a:endParaRPr>
          </a:p>
          <a:p>
            <a:endParaRPr lang="en-US" sz="1800">
              <a:solidFill>
                <a:schemeClr val="tx1"/>
              </a:solidFill>
              <a:latin typeface="Calibri"/>
              <a:ea typeface="SimSun"/>
              <a:cs typeface="Arial"/>
            </a:endParaRPr>
          </a:p>
          <a:p>
            <a:pPr marL="285750" indent="-285750">
              <a:buFont typeface="Arial,Sans-Serif" panose="02020603050405020304" pitchFamily="18" charset="0"/>
              <a:buChar char="•"/>
            </a:pPr>
            <a:r>
              <a:rPr lang="en-US" sz="1800" b="1">
                <a:solidFill>
                  <a:srgbClr val="002060"/>
                </a:solidFill>
                <a:latin typeface="Calibri"/>
                <a:ea typeface="SimSun"/>
                <a:cs typeface="Arial"/>
              </a:rPr>
              <a:t>NOT NULL constraint</a:t>
            </a:r>
            <a:r>
              <a:rPr lang="en-US" sz="1800">
                <a:solidFill>
                  <a:schemeClr val="tx1"/>
                </a:solidFill>
                <a:latin typeface="Calibri"/>
                <a:ea typeface="SimSun"/>
                <a:cs typeface="Arial"/>
              </a:rPr>
              <a:t> – ensure values in a column are not NULL.</a:t>
            </a:r>
            <a:br>
              <a:rPr lang="en-US" sz="1800">
                <a:latin typeface="Calibri"/>
                <a:ea typeface="SimSun"/>
                <a:cs typeface="Arial"/>
              </a:rPr>
            </a:br>
            <a:endParaRPr lang="en-US" sz="1800">
              <a:solidFill>
                <a:schemeClr val="tx1"/>
              </a:solidFill>
              <a:latin typeface="Calibri"/>
              <a:cs typeface="Arial"/>
            </a:endParaRPr>
          </a:p>
          <a:p>
            <a:pPr marL="285750" indent="-285750">
              <a:buFont typeface="Arial,Sans-Serif" panose="02020603050405020304" pitchFamily="18" charset="0"/>
              <a:buChar char="•"/>
            </a:pPr>
            <a:r>
              <a:rPr lang="en-US" sz="1800" b="1">
                <a:solidFill>
                  <a:srgbClr val="002060"/>
                </a:solidFill>
                <a:latin typeface="Calibri"/>
                <a:ea typeface="Calibri"/>
                <a:cs typeface="Calibri"/>
              </a:rPr>
              <a:t>CHECK constraint</a:t>
            </a:r>
            <a:r>
              <a:rPr lang="en-US" sz="1800">
                <a:solidFill>
                  <a:schemeClr val="tx1"/>
                </a:solidFill>
                <a:latin typeface="Calibri"/>
                <a:ea typeface="Calibri"/>
                <a:cs typeface="Calibri"/>
              </a:rPr>
              <a:t> – add logic to check value based on a Boolean expression.</a:t>
            </a:r>
            <a:endParaRPr lang="en-US">
              <a:solidFill>
                <a:schemeClr val="tx1"/>
              </a:solidFill>
            </a:endParaRPr>
          </a:p>
          <a:p>
            <a:pPr marL="285750" indent="-285750">
              <a:buFont typeface="Arial" panose="02020603050405020304" pitchFamily="18" charset="0"/>
              <a:buChar char="•"/>
            </a:pPr>
            <a:endParaRPr lang="en-US" sz="1800">
              <a:latin typeface="Calibri"/>
              <a:cs typeface="Arial"/>
            </a:endParaRPr>
          </a:p>
        </p:txBody>
      </p:sp>
    </p:spTree>
    <p:extLst>
      <p:ext uri="{BB962C8B-B14F-4D97-AF65-F5344CB8AC3E}">
        <p14:creationId xmlns:p14="http://schemas.microsoft.com/office/powerpoint/2010/main" val="2946620394"/>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FD8DBDF-788D-A524-A66C-A03C5FA8B14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D74B8EF-5C35-8C01-9156-E6A0602A3D96}"/>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Arial"/>
              </a:rPr>
              <a:t>How to Create Table</a:t>
            </a:r>
            <a:endParaRPr lang="en-US" sz="4800" b="1">
              <a:latin typeface="Calibri"/>
              <a:cs typeface="Calibri"/>
            </a:endParaRPr>
          </a:p>
        </p:txBody>
      </p:sp>
      <p:sp>
        <p:nvSpPr>
          <p:cNvPr id="4" name="TextBox 3">
            <a:extLst>
              <a:ext uri="{FF2B5EF4-FFF2-40B4-BE49-F238E27FC236}">
                <a16:creationId xmlns:a16="http://schemas.microsoft.com/office/drawing/2014/main" id="{E0FD5F4F-5F0C-1CBE-3A0F-1CD563AE7848}"/>
              </a:ext>
            </a:extLst>
          </p:cNvPr>
          <p:cNvSpPr txBox="1"/>
          <p:nvPr/>
        </p:nvSpPr>
        <p:spPr>
          <a:xfrm>
            <a:off x="762798" y="1997927"/>
            <a:ext cx="760911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Calibri"/>
                <a:ea typeface="SimSun"/>
                <a:cs typeface="Calibri"/>
              </a:rPr>
              <a:t>A relational database consists of multiple related tables. A table consists of rows and columns. Tables allow you to store structured data like customers, products, employees, etc. To create a new table, you use the CREATE TABLE statement. The following illustrates the basic syntax of the CREATE TABLE statement:</a:t>
            </a:r>
          </a:p>
        </p:txBody>
      </p:sp>
      <p:sp>
        <p:nvSpPr>
          <p:cNvPr id="5" name="TextBox 4">
            <a:extLst>
              <a:ext uri="{FF2B5EF4-FFF2-40B4-BE49-F238E27FC236}">
                <a16:creationId xmlns:a16="http://schemas.microsoft.com/office/drawing/2014/main" id="{118ABBC9-4ADC-5C63-8BB1-F1B24E06D0BE}"/>
              </a:ext>
            </a:extLst>
          </p:cNvPr>
          <p:cNvSpPr txBox="1"/>
          <p:nvPr/>
        </p:nvSpPr>
        <p:spPr>
          <a:xfrm>
            <a:off x="791737" y="3692912"/>
            <a:ext cx="755468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7030A0"/>
                </a:solidFill>
                <a:latin typeface="Calibri"/>
                <a:ea typeface="Calibri"/>
                <a:cs typeface="Arial"/>
              </a:rPr>
              <a:t>CREATE TABLE</a:t>
            </a:r>
            <a:r>
              <a:rPr lang="en-US" sz="1600">
                <a:solidFill>
                  <a:schemeClr val="tx1"/>
                </a:solidFill>
                <a:latin typeface="Calibri"/>
                <a:ea typeface="Calibri"/>
                <a:cs typeface="Arial"/>
              </a:rPr>
              <a:t> [</a:t>
            </a:r>
            <a:r>
              <a:rPr lang="en-US" sz="1600">
                <a:solidFill>
                  <a:srgbClr val="7030A0"/>
                </a:solidFill>
                <a:latin typeface="Calibri"/>
                <a:ea typeface="Calibri"/>
                <a:cs typeface="Arial"/>
              </a:rPr>
              <a:t>IF NOT EXISTS</a:t>
            </a:r>
            <a:r>
              <a:rPr lang="en-US" sz="1600">
                <a:solidFill>
                  <a:schemeClr val="tx1"/>
                </a:solidFill>
                <a:latin typeface="Calibri"/>
                <a:ea typeface="Calibri"/>
                <a:cs typeface="Arial"/>
              </a:rPr>
              <a:t>] </a:t>
            </a:r>
            <a:r>
              <a:rPr lang="en-US" sz="1600" err="1">
                <a:solidFill>
                  <a:schemeClr val="tx1"/>
                </a:solidFill>
                <a:latin typeface="Calibri"/>
                <a:ea typeface="Calibri"/>
                <a:cs typeface="Arial"/>
              </a:rPr>
              <a:t>table_name</a:t>
            </a:r>
            <a:r>
              <a:rPr lang="en-US" sz="1600">
                <a:solidFill>
                  <a:schemeClr val="tx1"/>
                </a:solidFill>
                <a:latin typeface="Calibri"/>
                <a:ea typeface="Calibri"/>
                <a:cs typeface="Arial"/>
              </a:rPr>
              <a:t> (</a:t>
            </a:r>
            <a:endParaRPr lang="en-US">
              <a:solidFill>
                <a:schemeClr val="tx1"/>
              </a:solidFill>
              <a:latin typeface="SimSun" panose="02010600030101010101" pitchFamily="2" charset="-122"/>
              <a:cs typeface="Calibri"/>
            </a:endParaRPr>
          </a:p>
          <a:p>
            <a:r>
              <a:rPr lang="en-US" sz="1600">
                <a:solidFill>
                  <a:schemeClr val="tx1"/>
                </a:solidFill>
                <a:latin typeface="Calibri"/>
                <a:ea typeface="Calibri"/>
                <a:cs typeface="Arial"/>
              </a:rPr>
              <a:t>       column1 </a:t>
            </a:r>
            <a:r>
              <a:rPr lang="en-US" sz="1600">
                <a:solidFill>
                  <a:srgbClr val="FF6A00"/>
                </a:solidFill>
                <a:latin typeface="Calibri"/>
                <a:ea typeface="Calibri"/>
                <a:cs typeface="Arial"/>
              </a:rPr>
              <a:t>datatype</a:t>
            </a:r>
            <a:r>
              <a:rPr lang="en-US" sz="1600">
                <a:solidFill>
                  <a:schemeClr val="tx1"/>
                </a:solidFill>
                <a:latin typeface="Calibri"/>
                <a:ea typeface="Calibri"/>
                <a:cs typeface="Arial"/>
              </a:rPr>
              <a:t>(</a:t>
            </a:r>
            <a:r>
              <a:rPr lang="en-US" sz="1600">
                <a:solidFill>
                  <a:srgbClr val="7030A0"/>
                </a:solidFill>
                <a:latin typeface="Calibri"/>
                <a:ea typeface="Calibri"/>
                <a:cs typeface="Arial"/>
              </a:rPr>
              <a:t>length</a:t>
            </a:r>
            <a:r>
              <a:rPr lang="en-US" sz="1600">
                <a:solidFill>
                  <a:schemeClr val="tx1"/>
                </a:solidFill>
                <a:latin typeface="Calibri"/>
                <a:ea typeface="Calibri"/>
                <a:cs typeface="Arial"/>
              </a:rPr>
              <a:t>) </a:t>
            </a:r>
            <a:r>
              <a:rPr lang="en-US" sz="1600" err="1">
                <a:solidFill>
                  <a:schemeClr val="tx1"/>
                </a:solidFill>
                <a:latin typeface="Calibri"/>
                <a:ea typeface="Calibri"/>
                <a:cs typeface="Arial"/>
              </a:rPr>
              <a:t>column_contraint</a:t>
            </a:r>
            <a:r>
              <a:rPr lang="en-US" sz="1600">
                <a:solidFill>
                  <a:schemeClr val="tx1"/>
                </a:solidFill>
                <a:latin typeface="Calibri"/>
                <a:ea typeface="Calibri"/>
                <a:cs typeface="Arial"/>
              </a:rPr>
              <a:t>,</a:t>
            </a:r>
            <a:endParaRPr lang="en-US">
              <a:solidFill>
                <a:schemeClr val="tx1"/>
              </a:solidFill>
              <a:latin typeface="Calibri"/>
              <a:cs typeface="Calibri"/>
            </a:endParaRPr>
          </a:p>
          <a:p>
            <a:r>
              <a:rPr lang="en-US" sz="1600">
                <a:solidFill>
                  <a:schemeClr val="tx1"/>
                </a:solidFill>
                <a:latin typeface="Calibri"/>
                <a:ea typeface="Calibri"/>
                <a:cs typeface="Arial"/>
              </a:rPr>
              <a:t>       column2 </a:t>
            </a:r>
            <a:r>
              <a:rPr lang="en-US" sz="1600">
                <a:solidFill>
                  <a:srgbClr val="FF6A00"/>
                </a:solidFill>
                <a:latin typeface="Calibri"/>
                <a:ea typeface="Calibri"/>
                <a:cs typeface="Arial"/>
              </a:rPr>
              <a:t>datatype</a:t>
            </a:r>
            <a:r>
              <a:rPr lang="en-US" sz="1600">
                <a:solidFill>
                  <a:schemeClr val="tx1"/>
                </a:solidFill>
                <a:latin typeface="Calibri"/>
                <a:ea typeface="Calibri"/>
                <a:cs typeface="Arial"/>
              </a:rPr>
              <a:t>(</a:t>
            </a:r>
            <a:r>
              <a:rPr lang="en-US" sz="1600">
                <a:solidFill>
                  <a:srgbClr val="7030A0"/>
                </a:solidFill>
                <a:latin typeface="Calibri"/>
                <a:ea typeface="Calibri"/>
                <a:cs typeface="Arial"/>
              </a:rPr>
              <a:t>length</a:t>
            </a:r>
            <a:r>
              <a:rPr lang="en-US" sz="1600">
                <a:solidFill>
                  <a:schemeClr val="tx1"/>
                </a:solidFill>
                <a:latin typeface="Calibri"/>
                <a:ea typeface="Calibri"/>
                <a:cs typeface="Arial"/>
              </a:rPr>
              <a:t>) </a:t>
            </a:r>
            <a:r>
              <a:rPr lang="en-US" sz="1600" err="1">
                <a:solidFill>
                  <a:schemeClr val="tx1"/>
                </a:solidFill>
                <a:latin typeface="Calibri"/>
                <a:ea typeface="Calibri"/>
                <a:cs typeface="Arial"/>
              </a:rPr>
              <a:t>column_contraint</a:t>
            </a:r>
            <a:r>
              <a:rPr lang="en-US" sz="1600">
                <a:solidFill>
                  <a:schemeClr val="tx1"/>
                </a:solidFill>
                <a:latin typeface="Calibri"/>
                <a:ea typeface="Calibri"/>
                <a:cs typeface="Arial"/>
              </a:rPr>
              <a:t>,</a:t>
            </a:r>
            <a:endParaRPr lang="en-US">
              <a:solidFill>
                <a:schemeClr val="tx1"/>
              </a:solidFill>
              <a:latin typeface="Calibri"/>
              <a:cs typeface="Calibri"/>
            </a:endParaRPr>
          </a:p>
          <a:p>
            <a:r>
              <a:rPr lang="en-US" sz="1600">
                <a:solidFill>
                  <a:schemeClr val="tx1"/>
                </a:solidFill>
                <a:latin typeface="Calibri"/>
                <a:ea typeface="Calibri"/>
                <a:cs typeface="Arial"/>
              </a:rPr>
              <a:t>       column3 </a:t>
            </a:r>
            <a:r>
              <a:rPr lang="en-US" sz="1600">
                <a:solidFill>
                  <a:srgbClr val="FF6A00"/>
                </a:solidFill>
                <a:latin typeface="Calibri"/>
                <a:ea typeface="Calibri"/>
                <a:cs typeface="Arial"/>
              </a:rPr>
              <a:t>datatype</a:t>
            </a:r>
            <a:r>
              <a:rPr lang="en-US" sz="1600">
                <a:solidFill>
                  <a:schemeClr val="tx1"/>
                </a:solidFill>
                <a:latin typeface="Calibri"/>
                <a:ea typeface="Calibri"/>
                <a:cs typeface="Arial"/>
              </a:rPr>
              <a:t>(</a:t>
            </a:r>
            <a:r>
              <a:rPr lang="en-US" sz="1600">
                <a:solidFill>
                  <a:srgbClr val="7030A0"/>
                </a:solidFill>
                <a:latin typeface="Calibri"/>
                <a:ea typeface="Calibri"/>
                <a:cs typeface="Arial"/>
              </a:rPr>
              <a:t>length</a:t>
            </a:r>
            <a:r>
              <a:rPr lang="en-US" sz="1600">
                <a:solidFill>
                  <a:schemeClr val="tx1"/>
                </a:solidFill>
                <a:latin typeface="Calibri"/>
                <a:ea typeface="Calibri"/>
                <a:cs typeface="Arial"/>
              </a:rPr>
              <a:t>) </a:t>
            </a:r>
            <a:r>
              <a:rPr lang="en-US" sz="1600" err="1">
                <a:solidFill>
                  <a:schemeClr val="tx1"/>
                </a:solidFill>
                <a:latin typeface="Calibri"/>
                <a:ea typeface="Calibri"/>
                <a:cs typeface="Arial"/>
              </a:rPr>
              <a:t>column_contraint</a:t>
            </a:r>
            <a:r>
              <a:rPr lang="en-US" sz="1600">
                <a:solidFill>
                  <a:schemeClr val="tx1"/>
                </a:solidFill>
                <a:latin typeface="Calibri"/>
                <a:ea typeface="Calibri"/>
                <a:cs typeface="Arial"/>
              </a:rPr>
              <a:t>,</a:t>
            </a:r>
            <a:endParaRPr lang="en-US">
              <a:solidFill>
                <a:schemeClr val="tx1"/>
              </a:solidFill>
              <a:latin typeface="Calibri"/>
              <a:cs typeface="Calibri"/>
            </a:endParaRPr>
          </a:p>
          <a:p>
            <a:r>
              <a:rPr lang="en-US" sz="1600">
                <a:solidFill>
                  <a:schemeClr val="tx1"/>
                </a:solidFill>
                <a:latin typeface="Calibri"/>
                <a:ea typeface="Calibri"/>
                <a:cs typeface="Arial"/>
              </a:rPr>
              <a:t>       </a:t>
            </a:r>
            <a:r>
              <a:rPr lang="en-US" sz="1600" err="1">
                <a:solidFill>
                  <a:schemeClr val="tx1"/>
                </a:solidFill>
                <a:latin typeface="Calibri"/>
                <a:ea typeface="Calibri"/>
                <a:cs typeface="Arial"/>
              </a:rPr>
              <a:t>table_constraints</a:t>
            </a:r>
            <a:endParaRPr lang="en-US" err="1">
              <a:solidFill>
                <a:schemeClr val="tx1"/>
              </a:solidFill>
              <a:latin typeface="Calibri"/>
              <a:cs typeface="Calibri"/>
            </a:endParaRPr>
          </a:p>
          <a:p>
            <a:r>
              <a:rPr lang="en-US" sz="1600">
                <a:solidFill>
                  <a:schemeClr val="tx1"/>
                </a:solidFill>
                <a:latin typeface="Calibri"/>
                <a:ea typeface="Calibri"/>
                <a:cs typeface="Arial"/>
              </a:rPr>
              <a:t>);</a:t>
            </a:r>
            <a:endParaRPr lang="en-US">
              <a:solidFill>
                <a:schemeClr val="tx1"/>
              </a:solidFill>
              <a:latin typeface="Calibri"/>
              <a:cs typeface="Calibri"/>
            </a:endParaRPr>
          </a:p>
        </p:txBody>
      </p:sp>
    </p:spTree>
    <p:extLst>
      <p:ext uri="{BB962C8B-B14F-4D97-AF65-F5344CB8AC3E}">
        <p14:creationId xmlns:p14="http://schemas.microsoft.com/office/powerpoint/2010/main" val="1892862494"/>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6206569-070E-DF14-275F-4C5343BAF5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EB7396-80E7-004E-55D3-FF97F4F9B883}"/>
              </a:ext>
            </a:extLst>
          </p:cNvPr>
          <p:cNvSpPr txBox="1"/>
          <p:nvPr/>
        </p:nvSpPr>
        <p:spPr>
          <a:xfrm>
            <a:off x="1329" y="260992"/>
            <a:ext cx="91432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latin typeface="Calibri"/>
                <a:ea typeface="Calibri"/>
                <a:cs typeface="Arial"/>
              </a:rPr>
              <a:t>Performing Basic Operations with PostgreSQL </a:t>
            </a:r>
            <a:endParaRPr lang="en-US" sz="3600" b="1">
              <a:latin typeface="Calibri"/>
              <a:cs typeface="Calibri"/>
            </a:endParaRPr>
          </a:p>
        </p:txBody>
      </p:sp>
      <p:pic>
        <p:nvPicPr>
          <p:cNvPr id="2" name="Picture 1">
            <a:extLst>
              <a:ext uri="{FF2B5EF4-FFF2-40B4-BE49-F238E27FC236}">
                <a16:creationId xmlns:a16="http://schemas.microsoft.com/office/drawing/2014/main" id="{E29387CB-2F55-CAED-9532-BAFDFF0E8F07}"/>
              </a:ext>
            </a:extLst>
          </p:cNvPr>
          <p:cNvPicPr>
            <a:picLocks noChangeAspect="1"/>
          </p:cNvPicPr>
          <p:nvPr/>
        </p:nvPicPr>
        <p:blipFill>
          <a:blip r:embed="rId3"/>
          <a:stretch>
            <a:fillRect/>
          </a:stretch>
        </p:blipFill>
        <p:spPr>
          <a:xfrm>
            <a:off x="241610" y="1432463"/>
            <a:ext cx="8660781" cy="4662150"/>
          </a:xfrm>
          <a:prstGeom prst="rect">
            <a:avLst/>
          </a:prstGeom>
        </p:spPr>
      </p:pic>
    </p:spTree>
    <p:extLst>
      <p:ext uri="{BB962C8B-B14F-4D97-AF65-F5344CB8AC3E}">
        <p14:creationId xmlns:p14="http://schemas.microsoft.com/office/powerpoint/2010/main" val="879448535"/>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2FC04A1-8BD6-B4D5-82FD-860673DCFE3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8826EF-9593-51C9-97B9-A134BBD0814F}"/>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Arial"/>
              </a:rPr>
              <a:t>Querying Data</a:t>
            </a:r>
            <a:endParaRPr lang="en-US" sz="4800" b="1">
              <a:latin typeface="Calibri"/>
              <a:cs typeface="Arial"/>
            </a:endParaRPr>
          </a:p>
        </p:txBody>
      </p:sp>
      <p:sp>
        <p:nvSpPr>
          <p:cNvPr id="2" name="TextBox 1">
            <a:extLst>
              <a:ext uri="{FF2B5EF4-FFF2-40B4-BE49-F238E27FC236}">
                <a16:creationId xmlns:a16="http://schemas.microsoft.com/office/drawing/2014/main" id="{E378166B-1CCF-8EF6-213D-D9DF80F152C5}"/>
              </a:ext>
            </a:extLst>
          </p:cNvPr>
          <p:cNvSpPr txBox="1"/>
          <p:nvPr/>
        </p:nvSpPr>
        <p:spPr>
          <a:xfrm>
            <a:off x="914400" y="1992351"/>
            <a:ext cx="72222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000" b="1">
                <a:solidFill>
                  <a:srgbClr val="002060"/>
                </a:solidFill>
                <a:latin typeface="Calibri"/>
                <a:ea typeface="SimSun"/>
                <a:cs typeface="Calibri"/>
              </a:rPr>
              <a:t>Select</a:t>
            </a:r>
            <a:endParaRPr lang="en-US" sz="2000">
              <a:solidFill>
                <a:srgbClr val="002060"/>
              </a:solidFill>
              <a:latin typeface="Calibri"/>
              <a:cs typeface="Arial" panose="020B0604020202020204" pitchFamily="34" charset="0"/>
            </a:endParaRPr>
          </a:p>
          <a:p>
            <a:pPr marL="457200" indent="-457200">
              <a:buAutoNum type="arabicPeriod"/>
            </a:pPr>
            <a:endParaRPr lang="en-US" sz="2000" b="1">
              <a:solidFill>
                <a:srgbClr val="7030A0"/>
              </a:solidFill>
              <a:latin typeface="Calibri"/>
              <a:ea typeface="SimSun"/>
              <a:cs typeface="Calibri"/>
            </a:endParaRPr>
          </a:p>
          <a:p>
            <a:pPr marL="457200" indent="-457200">
              <a:buAutoNum type="arabicPeriod"/>
            </a:pPr>
            <a:r>
              <a:rPr lang="en-US" sz="2000" b="1">
                <a:solidFill>
                  <a:srgbClr val="002060"/>
                </a:solidFill>
                <a:latin typeface="Calibri"/>
                <a:ea typeface="SimSun"/>
                <a:cs typeface="Calibri"/>
              </a:rPr>
              <a:t>Column aliases</a:t>
            </a:r>
            <a:r>
              <a:rPr lang="en-US" sz="2000">
                <a:solidFill>
                  <a:schemeClr val="tx1"/>
                </a:solidFill>
                <a:latin typeface="Calibri"/>
                <a:ea typeface="SimSun"/>
                <a:cs typeface="Calibri"/>
              </a:rPr>
              <a:t> – Assign temporary names to columns or expressions in a query. </a:t>
            </a:r>
            <a:r>
              <a:rPr lang="en-US" sz="2000">
                <a:solidFill>
                  <a:schemeClr val="bg2"/>
                </a:solidFill>
                <a:latin typeface="Calibri"/>
                <a:ea typeface="SimSun"/>
                <a:cs typeface="Calibri"/>
              </a:rPr>
              <a:t>(select </a:t>
            </a:r>
            <a:r>
              <a:rPr lang="en-US" sz="2000" err="1">
                <a:solidFill>
                  <a:schemeClr val="bg2"/>
                </a:solidFill>
                <a:latin typeface="Calibri"/>
                <a:ea typeface="SimSun"/>
                <a:cs typeface="Calibri"/>
              </a:rPr>
              <a:t>lastname</a:t>
            </a:r>
            <a:r>
              <a:rPr lang="en-US" sz="2000">
                <a:solidFill>
                  <a:schemeClr val="bg2"/>
                </a:solidFill>
                <a:latin typeface="Calibri"/>
                <a:ea typeface="SimSun"/>
                <a:cs typeface="Calibri"/>
              </a:rPr>
              <a:t> </a:t>
            </a:r>
            <a:r>
              <a:rPr lang="en-US" sz="2000" b="1">
                <a:solidFill>
                  <a:srgbClr val="7030A0"/>
                </a:solidFill>
                <a:latin typeface="Calibri"/>
                <a:ea typeface="SimSun"/>
                <a:cs typeface="Calibri"/>
              </a:rPr>
              <a:t>AS</a:t>
            </a:r>
            <a:r>
              <a:rPr lang="en-US" sz="2000">
                <a:solidFill>
                  <a:schemeClr val="bg2"/>
                </a:solidFill>
                <a:latin typeface="Calibri"/>
                <a:ea typeface="SimSun"/>
                <a:cs typeface="Calibri"/>
              </a:rPr>
              <a:t> surname)</a:t>
            </a:r>
            <a:endParaRPr lang="en-US" sz="2000">
              <a:solidFill>
                <a:schemeClr val="bg2"/>
              </a:solidFill>
              <a:latin typeface="Calibri"/>
              <a:cs typeface="Arial"/>
            </a:endParaRPr>
          </a:p>
          <a:p>
            <a:pPr marL="457200" indent="-457200">
              <a:buAutoNum type="arabicPeriod"/>
            </a:pPr>
            <a:endParaRPr lang="en-US" sz="2000">
              <a:solidFill>
                <a:schemeClr val="bg2"/>
              </a:solidFill>
              <a:latin typeface="Calibri"/>
              <a:ea typeface="SimSun"/>
              <a:cs typeface="Calibri"/>
            </a:endParaRPr>
          </a:p>
          <a:p>
            <a:pPr marL="457200" indent="-457200">
              <a:buAutoNum type="arabicPeriod"/>
            </a:pPr>
            <a:r>
              <a:rPr lang="en-US" sz="2000" b="1">
                <a:solidFill>
                  <a:srgbClr val="002060"/>
                </a:solidFill>
                <a:latin typeface="Calibri"/>
                <a:ea typeface="SimSun"/>
                <a:cs typeface="Calibri"/>
              </a:rPr>
              <a:t>Order By</a:t>
            </a:r>
            <a:r>
              <a:rPr lang="en-US" sz="2000">
                <a:solidFill>
                  <a:schemeClr val="tx1"/>
                </a:solidFill>
                <a:latin typeface="Calibri"/>
                <a:ea typeface="SimSun"/>
                <a:cs typeface="Calibri"/>
              </a:rPr>
              <a:t> – Sort the result set returned from a query. </a:t>
            </a:r>
            <a:endParaRPr lang="en-US" sz="2000">
              <a:solidFill>
                <a:schemeClr val="tx1"/>
              </a:solidFill>
              <a:latin typeface="Calibri"/>
              <a:cs typeface="Arial"/>
            </a:endParaRPr>
          </a:p>
          <a:p>
            <a:pPr marL="457200" indent="-457200">
              <a:buAutoNum type="arabicPeriod"/>
            </a:pPr>
            <a:endParaRPr lang="en-US" sz="2000">
              <a:solidFill>
                <a:schemeClr val="tx1"/>
              </a:solidFill>
              <a:latin typeface="Calibri"/>
              <a:ea typeface="SimSun"/>
              <a:cs typeface="Calibri"/>
            </a:endParaRPr>
          </a:p>
          <a:p>
            <a:pPr marL="457200" indent="-457200">
              <a:buAutoNum type="arabicPeriod"/>
            </a:pPr>
            <a:r>
              <a:rPr lang="en-US" sz="2000" b="1">
                <a:solidFill>
                  <a:srgbClr val="002060"/>
                </a:solidFill>
                <a:latin typeface="Calibri"/>
                <a:ea typeface="SimSun"/>
                <a:cs typeface="Calibri"/>
              </a:rPr>
              <a:t>Select Distinct</a:t>
            </a:r>
            <a:r>
              <a:rPr lang="en-US" sz="2000">
                <a:solidFill>
                  <a:schemeClr val="tx1"/>
                </a:solidFill>
                <a:latin typeface="Calibri"/>
                <a:ea typeface="SimSun"/>
                <a:cs typeface="Calibri"/>
              </a:rPr>
              <a:t> – Removes duplicate rows in the result set.</a:t>
            </a:r>
            <a:endParaRPr lang="en-US" sz="2000">
              <a:solidFill>
                <a:schemeClr val="tx1"/>
              </a:solidFill>
              <a:latin typeface="Calibri"/>
              <a:cs typeface="Arial"/>
            </a:endParaRPr>
          </a:p>
        </p:txBody>
      </p:sp>
    </p:spTree>
    <p:extLst>
      <p:ext uri="{BB962C8B-B14F-4D97-AF65-F5344CB8AC3E}">
        <p14:creationId xmlns:p14="http://schemas.microsoft.com/office/powerpoint/2010/main" val="2165488476"/>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D593630-D192-5739-D028-679705604F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91A4E4-914E-28AE-E830-97ED1BDCCFA2}"/>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Arial"/>
              </a:rPr>
              <a:t>Filtering Data</a:t>
            </a:r>
            <a:endParaRPr lang="en-US" sz="4800" b="1">
              <a:latin typeface="Calibri"/>
              <a:cs typeface="Calibri"/>
            </a:endParaRPr>
          </a:p>
        </p:txBody>
      </p:sp>
      <p:sp>
        <p:nvSpPr>
          <p:cNvPr id="2" name="TextBox 1">
            <a:extLst>
              <a:ext uri="{FF2B5EF4-FFF2-40B4-BE49-F238E27FC236}">
                <a16:creationId xmlns:a16="http://schemas.microsoft.com/office/drawing/2014/main" id="{6B1EBEF6-2CC0-07C7-5523-EC065A7F6C69}"/>
              </a:ext>
            </a:extLst>
          </p:cNvPr>
          <p:cNvSpPr txBox="1"/>
          <p:nvPr/>
        </p:nvSpPr>
        <p:spPr>
          <a:xfrm>
            <a:off x="960863" y="1862254"/>
            <a:ext cx="736166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b="1">
                <a:solidFill>
                  <a:srgbClr val="002060"/>
                </a:solidFill>
                <a:latin typeface="Calibri"/>
                <a:ea typeface="SimSun"/>
                <a:cs typeface="Calibri"/>
              </a:rPr>
              <a:t>Where</a:t>
            </a:r>
            <a:r>
              <a:rPr lang="en-US" sz="2000">
                <a:solidFill>
                  <a:schemeClr val="tx1"/>
                </a:solidFill>
                <a:latin typeface="Calibri"/>
                <a:ea typeface="SimSun"/>
                <a:cs typeface="Calibri"/>
              </a:rPr>
              <a:t> – filter rows based on a specified condition.</a:t>
            </a:r>
            <a:endParaRPr lang="en-US" sz="2000">
              <a:solidFill>
                <a:schemeClr val="tx1"/>
              </a:solidFill>
              <a:latin typeface="Calibri"/>
              <a:cs typeface="Arial" panose="020B0604020202020204" pitchFamily="34" charset="0"/>
            </a:endParaRPr>
          </a:p>
          <a:p>
            <a:pPr marL="342900" indent="-342900">
              <a:buAutoNum type="arabicPeriod"/>
            </a:pPr>
            <a:endParaRPr lang="en-US" sz="2000">
              <a:solidFill>
                <a:schemeClr val="tx1"/>
              </a:solidFill>
              <a:latin typeface="Calibri"/>
              <a:ea typeface="SimSun"/>
              <a:cs typeface="Calibri"/>
            </a:endParaRPr>
          </a:p>
          <a:p>
            <a:pPr marL="342900" indent="-342900">
              <a:buAutoNum type="arabicPeriod"/>
            </a:pPr>
            <a:r>
              <a:rPr lang="en-US" sz="2000" b="1">
                <a:solidFill>
                  <a:srgbClr val="002060"/>
                </a:solidFill>
                <a:latin typeface="Calibri"/>
                <a:ea typeface="SimSun"/>
                <a:cs typeface="Calibri"/>
              </a:rPr>
              <a:t>Limit</a:t>
            </a:r>
            <a:r>
              <a:rPr lang="en-US" sz="2000">
                <a:solidFill>
                  <a:schemeClr val="tx1"/>
                </a:solidFill>
                <a:latin typeface="Calibri"/>
                <a:ea typeface="SimSun"/>
                <a:cs typeface="Calibri"/>
              </a:rPr>
              <a:t> – get a subset of rows generated by a query. </a:t>
            </a:r>
            <a:endParaRPr lang="en-US" sz="2000">
              <a:solidFill>
                <a:schemeClr val="tx1"/>
              </a:solidFill>
              <a:latin typeface="Calibri"/>
              <a:cs typeface="Arial" panose="020B0604020202020204" pitchFamily="34" charset="0"/>
            </a:endParaRPr>
          </a:p>
          <a:p>
            <a:pPr marL="342900" indent="-342900">
              <a:buAutoNum type="arabicPeriod"/>
            </a:pPr>
            <a:endParaRPr lang="en-US" sz="2000">
              <a:solidFill>
                <a:schemeClr val="tx1"/>
              </a:solidFill>
              <a:latin typeface="Calibri"/>
              <a:ea typeface="SimSun"/>
              <a:cs typeface="Calibri"/>
            </a:endParaRPr>
          </a:p>
          <a:p>
            <a:pPr marL="342900" indent="-342900">
              <a:buAutoNum type="arabicPeriod"/>
            </a:pPr>
            <a:r>
              <a:rPr lang="en-US" sz="2000" b="1">
                <a:solidFill>
                  <a:srgbClr val="002060"/>
                </a:solidFill>
                <a:latin typeface="Calibri"/>
                <a:ea typeface="SimSun"/>
                <a:cs typeface="Calibri"/>
              </a:rPr>
              <a:t>Fetch</a:t>
            </a:r>
            <a:r>
              <a:rPr lang="en-US" sz="2000" b="1">
                <a:solidFill>
                  <a:srgbClr val="7030A0"/>
                </a:solidFill>
                <a:latin typeface="Calibri"/>
                <a:ea typeface="SimSun"/>
                <a:cs typeface="Calibri"/>
              </a:rPr>
              <a:t> </a:t>
            </a:r>
            <a:r>
              <a:rPr lang="en-US" sz="2000">
                <a:solidFill>
                  <a:schemeClr val="tx1"/>
                </a:solidFill>
                <a:latin typeface="Calibri"/>
                <a:ea typeface="SimSun"/>
                <a:cs typeface="Calibri"/>
              </a:rPr>
              <a:t>– limit the number of rows returned by a query. </a:t>
            </a:r>
            <a:endParaRPr lang="en-US" sz="2000">
              <a:solidFill>
                <a:schemeClr val="tx1"/>
              </a:solidFill>
              <a:latin typeface="Calibri"/>
              <a:cs typeface="Arial"/>
            </a:endParaRPr>
          </a:p>
          <a:p>
            <a:pPr marL="342900" indent="-342900">
              <a:buAutoNum type="arabicPeriod"/>
            </a:pPr>
            <a:endParaRPr lang="en-US" sz="2000">
              <a:solidFill>
                <a:schemeClr val="tx1"/>
              </a:solidFill>
              <a:latin typeface="Calibri"/>
              <a:ea typeface="SimSun"/>
              <a:cs typeface="Calibri"/>
            </a:endParaRPr>
          </a:p>
          <a:p>
            <a:pPr marL="342900" indent="-342900">
              <a:buAutoNum type="arabicPeriod"/>
            </a:pPr>
            <a:r>
              <a:rPr lang="en-US" sz="2000" b="1">
                <a:solidFill>
                  <a:srgbClr val="002060"/>
                </a:solidFill>
                <a:latin typeface="Calibri"/>
                <a:ea typeface="SimSun"/>
                <a:cs typeface="Calibri"/>
              </a:rPr>
              <a:t>In</a:t>
            </a:r>
            <a:r>
              <a:rPr lang="en-US" sz="2000">
                <a:solidFill>
                  <a:schemeClr val="tx1"/>
                </a:solidFill>
                <a:latin typeface="Calibri"/>
                <a:ea typeface="SimSun"/>
                <a:cs typeface="Calibri"/>
              </a:rPr>
              <a:t> – select data that matches any value in a list of values. </a:t>
            </a:r>
            <a:endParaRPr lang="en-US" sz="2000">
              <a:solidFill>
                <a:schemeClr val="tx1"/>
              </a:solidFill>
              <a:latin typeface="Calibri"/>
              <a:cs typeface="Arial"/>
            </a:endParaRPr>
          </a:p>
          <a:p>
            <a:pPr marL="342900" indent="-342900">
              <a:buAutoNum type="arabicPeriod"/>
            </a:pPr>
            <a:endParaRPr lang="en-US" sz="2000">
              <a:solidFill>
                <a:schemeClr val="tx1"/>
              </a:solidFill>
              <a:latin typeface="Calibri"/>
              <a:cs typeface="Calibri"/>
            </a:endParaRPr>
          </a:p>
          <a:p>
            <a:pPr marL="342900" indent="-342900">
              <a:buAutoNum type="arabicPeriod"/>
            </a:pPr>
            <a:r>
              <a:rPr lang="en-US" sz="2000" b="1">
                <a:solidFill>
                  <a:srgbClr val="002060"/>
                </a:solidFill>
                <a:latin typeface="Calibri"/>
                <a:ea typeface="SimSun"/>
                <a:cs typeface="Calibri"/>
              </a:rPr>
              <a:t>Between</a:t>
            </a:r>
            <a:r>
              <a:rPr lang="en-US" sz="2000">
                <a:solidFill>
                  <a:schemeClr val="tx1"/>
                </a:solidFill>
                <a:latin typeface="Calibri"/>
                <a:ea typeface="SimSun"/>
                <a:cs typeface="Calibri"/>
              </a:rPr>
              <a:t> – select data that is a range of values. </a:t>
            </a:r>
            <a:endParaRPr lang="en-US" sz="2000">
              <a:solidFill>
                <a:schemeClr val="tx1"/>
              </a:solidFill>
              <a:latin typeface="Calibri"/>
              <a:cs typeface="Arial"/>
            </a:endParaRPr>
          </a:p>
          <a:p>
            <a:pPr marL="342900" indent="-342900">
              <a:buAutoNum type="arabicPeriod"/>
            </a:pPr>
            <a:endParaRPr lang="en-US" sz="2000">
              <a:solidFill>
                <a:schemeClr val="tx1"/>
              </a:solidFill>
              <a:latin typeface="Calibri"/>
              <a:ea typeface="SimSun"/>
              <a:cs typeface="Calibri"/>
            </a:endParaRPr>
          </a:p>
          <a:p>
            <a:pPr marL="342900" indent="-342900">
              <a:buAutoNum type="arabicPeriod"/>
            </a:pPr>
            <a:r>
              <a:rPr lang="en-US" sz="2000" b="1">
                <a:solidFill>
                  <a:srgbClr val="002060"/>
                </a:solidFill>
                <a:latin typeface="Calibri"/>
                <a:ea typeface="SimSun"/>
                <a:cs typeface="Calibri"/>
              </a:rPr>
              <a:t>Like</a:t>
            </a:r>
            <a:r>
              <a:rPr lang="en-US" sz="2000">
                <a:solidFill>
                  <a:schemeClr val="tx1"/>
                </a:solidFill>
                <a:latin typeface="Calibri"/>
                <a:ea typeface="SimSun"/>
                <a:cs typeface="Calibri"/>
              </a:rPr>
              <a:t> – filter data based on pattern matching. </a:t>
            </a:r>
            <a:endParaRPr lang="en-US" sz="2000">
              <a:solidFill>
                <a:schemeClr val="tx1"/>
              </a:solidFill>
              <a:latin typeface="Calibri"/>
              <a:cs typeface="Arial"/>
            </a:endParaRPr>
          </a:p>
          <a:p>
            <a:pPr marL="342900" indent="-342900">
              <a:buAutoNum type="arabicPeriod"/>
            </a:pPr>
            <a:endParaRPr lang="en-US" sz="2000">
              <a:solidFill>
                <a:schemeClr val="tx1"/>
              </a:solidFill>
              <a:latin typeface="Calibri"/>
              <a:ea typeface="SimSun"/>
              <a:cs typeface="Calibri"/>
            </a:endParaRPr>
          </a:p>
          <a:p>
            <a:pPr marL="342900" indent="-342900">
              <a:buAutoNum type="arabicPeriod"/>
            </a:pPr>
            <a:r>
              <a:rPr lang="en-US" sz="2000" b="1">
                <a:solidFill>
                  <a:srgbClr val="002060"/>
                </a:solidFill>
                <a:latin typeface="Calibri"/>
                <a:ea typeface="SimSun"/>
                <a:cs typeface="Calibri"/>
              </a:rPr>
              <a:t>Is Null</a:t>
            </a:r>
            <a:r>
              <a:rPr lang="en-US" sz="2000">
                <a:solidFill>
                  <a:schemeClr val="tx1"/>
                </a:solidFill>
                <a:latin typeface="Calibri"/>
                <a:ea typeface="SimSun"/>
                <a:cs typeface="Calibri"/>
              </a:rPr>
              <a:t> – check if a value is null or not.</a:t>
            </a:r>
            <a:endParaRPr lang="en-US" sz="2000">
              <a:solidFill>
                <a:schemeClr val="tx1"/>
              </a:solidFill>
              <a:cs typeface="Arial"/>
            </a:endParaRPr>
          </a:p>
        </p:txBody>
      </p:sp>
    </p:spTree>
    <p:extLst>
      <p:ext uri="{BB962C8B-B14F-4D97-AF65-F5344CB8AC3E}">
        <p14:creationId xmlns:p14="http://schemas.microsoft.com/office/powerpoint/2010/main" val="501039809"/>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B2D2C2C-FC3B-DE43-D32A-789D66F18DC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21E2C90-810F-6FC2-9D8B-135F7BC0EF23}"/>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rgbClr val="FFFFFF"/>
                </a:solidFill>
                <a:latin typeface="Calibri"/>
                <a:ea typeface="Calibri"/>
                <a:cs typeface="Arial"/>
              </a:rPr>
              <a:t>Joins</a:t>
            </a:r>
            <a:endParaRPr lang="en-US" sz="4800" b="1">
              <a:latin typeface="Calibri"/>
              <a:cs typeface="Calibri"/>
            </a:endParaRPr>
          </a:p>
        </p:txBody>
      </p:sp>
      <p:pic>
        <p:nvPicPr>
          <p:cNvPr id="2" name="Picture 1" descr="A diagram of circles and text&#10;&#10;Description automatically generated">
            <a:extLst>
              <a:ext uri="{FF2B5EF4-FFF2-40B4-BE49-F238E27FC236}">
                <a16:creationId xmlns:a16="http://schemas.microsoft.com/office/drawing/2014/main" id="{FAB25CB4-05B9-7C0A-45A0-934BBB808485}"/>
              </a:ext>
            </a:extLst>
          </p:cNvPr>
          <p:cNvPicPr>
            <a:picLocks noChangeAspect="1"/>
          </p:cNvPicPr>
          <p:nvPr/>
        </p:nvPicPr>
        <p:blipFill>
          <a:blip r:embed="rId3"/>
          <a:stretch>
            <a:fillRect/>
          </a:stretch>
        </p:blipFill>
        <p:spPr>
          <a:xfrm>
            <a:off x="795106" y="1522026"/>
            <a:ext cx="7442276" cy="4566656"/>
          </a:xfrm>
          <a:prstGeom prst="rect">
            <a:avLst/>
          </a:prstGeom>
        </p:spPr>
      </p:pic>
    </p:spTree>
    <p:extLst>
      <p:ext uri="{BB962C8B-B14F-4D97-AF65-F5344CB8AC3E}">
        <p14:creationId xmlns:p14="http://schemas.microsoft.com/office/powerpoint/2010/main" val="305567516"/>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50FEFB7-A889-AB2E-9307-B851CA8E6EA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850A907-4160-D6FA-7377-A47111D4CCBD}"/>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Arial"/>
              </a:rPr>
              <a:t>Grouping Data</a:t>
            </a:r>
            <a:endParaRPr lang="en-US" sz="4800" b="1">
              <a:latin typeface="Calibri"/>
              <a:cs typeface="Calibri"/>
            </a:endParaRPr>
          </a:p>
        </p:txBody>
      </p:sp>
      <p:sp>
        <p:nvSpPr>
          <p:cNvPr id="2" name="TextBox 1">
            <a:extLst>
              <a:ext uri="{FF2B5EF4-FFF2-40B4-BE49-F238E27FC236}">
                <a16:creationId xmlns:a16="http://schemas.microsoft.com/office/drawing/2014/main" id="{6B42D1D6-C136-961F-F25C-5ACA9A6382F8}"/>
              </a:ext>
            </a:extLst>
          </p:cNvPr>
          <p:cNvSpPr txBox="1"/>
          <p:nvPr/>
        </p:nvSpPr>
        <p:spPr>
          <a:xfrm>
            <a:off x="951571" y="1834376"/>
            <a:ext cx="724085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000" b="1">
                <a:solidFill>
                  <a:srgbClr val="002060"/>
                </a:solidFill>
                <a:latin typeface="Calibri"/>
                <a:ea typeface="SimSun"/>
                <a:cs typeface="Calibri"/>
              </a:rPr>
              <a:t>Group By</a:t>
            </a:r>
            <a:r>
              <a:rPr lang="en-US" sz="2000">
                <a:solidFill>
                  <a:schemeClr val="tx1"/>
                </a:solidFill>
                <a:latin typeface="Calibri"/>
                <a:ea typeface="SimSun"/>
                <a:cs typeface="Calibri"/>
              </a:rPr>
              <a:t> – divide rows into groups and apply an aggregate function on each. </a:t>
            </a:r>
            <a:endParaRPr lang="en-US" sz="2000">
              <a:solidFill>
                <a:schemeClr val="tx1"/>
              </a:solidFill>
              <a:latin typeface="Calibri"/>
              <a:cs typeface="Arial" panose="020B0604020202020204" pitchFamily="34" charset="0"/>
            </a:endParaRPr>
          </a:p>
          <a:p>
            <a:pPr marL="457200" indent="-457200">
              <a:buAutoNum type="arabicPeriod"/>
            </a:pPr>
            <a:endParaRPr lang="en-US" sz="2000">
              <a:solidFill>
                <a:schemeClr val="tx1"/>
              </a:solidFill>
              <a:latin typeface="Calibri"/>
              <a:ea typeface="SimSun"/>
              <a:cs typeface="Calibri"/>
            </a:endParaRPr>
          </a:p>
          <a:p>
            <a:pPr marL="457200" indent="-457200">
              <a:buAutoNum type="arabicPeriod"/>
            </a:pPr>
            <a:r>
              <a:rPr lang="en-US" sz="2000" b="1">
                <a:solidFill>
                  <a:srgbClr val="002060"/>
                </a:solidFill>
                <a:latin typeface="Calibri"/>
                <a:ea typeface="SimSun"/>
                <a:cs typeface="Calibri"/>
              </a:rPr>
              <a:t>Having</a:t>
            </a:r>
            <a:r>
              <a:rPr lang="en-US" sz="2000">
                <a:solidFill>
                  <a:schemeClr val="tx1"/>
                </a:solidFill>
                <a:latin typeface="Calibri"/>
                <a:ea typeface="SimSun"/>
                <a:cs typeface="Calibri"/>
              </a:rPr>
              <a:t> – apply conditions to groups.</a:t>
            </a:r>
            <a:endParaRPr lang="en-US" sz="2000">
              <a:solidFill>
                <a:schemeClr val="tx1"/>
              </a:solidFill>
              <a:latin typeface="Calibri"/>
              <a:cs typeface="Arial" panose="020B0604020202020204" pitchFamily="34" charset="0"/>
            </a:endParaRPr>
          </a:p>
        </p:txBody>
      </p:sp>
      <p:sp>
        <p:nvSpPr>
          <p:cNvPr id="4" name="TextBox 3">
            <a:extLst>
              <a:ext uri="{FF2B5EF4-FFF2-40B4-BE49-F238E27FC236}">
                <a16:creationId xmlns:a16="http://schemas.microsoft.com/office/drawing/2014/main" id="{A15D420E-BF20-FE2D-E4B3-DB3F4EB30CBF}"/>
              </a:ext>
            </a:extLst>
          </p:cNvPr>
          <p:cNvSpPr txBox="1"/>
          <p:nvPr/>
        </p:nvSpPr>
        <p:spPr>
          <a:xfrm>
            <a:off x="1109546" y="3432716"/>
            <a:ext cx="3133493" cy="2308324"/>
          </a:xfrm>
          <a:prstGeom prst="rect">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7030A0"/>
                </a:solidFill>
                <a:latin typeface="Calibri"/>
                <a:ea typeface="Roboto Mono"/>
                <a:cs typeface="Calibri"/>
              </a:rPr>
              <a:t>SELECT</a:t>
            </a:r>
            <a:r>
              <a:rPr lang="en-US" sz="1600">
                <a:solidFill>
                  <a:schemeClr val="tx1"/>
                </a:solidFill>
                <a:latin typeface="Calibri"/>
                <a:ea typeface="Roboto Mono"/>
                <a:cs typeface="Calibri"/>
              </a:rPr>
              <a:t> </a:t>
            </a:r>
            <a:endParaRPr lang="en-US" sz="1600">
              <a:solidFill>
                <a:schemeClr val="tx1"/>
              </a:solidFill>
              <a:latin typeface="Calibri"/>
              <a:cs typeface="Calibri"/>
            </a:endParaRPr>
          </a:p>
          <a:p>
            <a:r>
              <a:rPr lang="en-US" sz="1600">
                <a:solidFill>
                  <a:schemeClr val="tx1"/>
                </a:solidFill>
                <a:latin typeface="Calibri"/>
                <a:ea typeface="Roboto Mono"/>
                <a:cs typeface="Calibri"/>
              </a:rPr>
              <a:t>      column_1, </a:t>
            </a:r>
            <a:endParaRPr lang="en-US" sz="1600">
              <a:solidFill>
                <a:schemeClr val="tx1"/>
              </a:solidFill>
              <a:latin typeface="Calibri"/>
              <a:cs typeface="Arial"/>
            </a:endParaRPr>
          </a:p>
          <a:p>
            <a:r>
              <a:rPr lang="en-US" sz="1600">
                <a:solidFill>
                  <a:schemeClr val="tx1"/>
                </a:solidFill>
                <a:latin typeface="Calibri"/>
                <a:ea typeface="Roboto Mono"/>
                <a:cs typeface="Calibri"/>
              </a:rPr>
              <a:t>      column_2,</a:t>
            </a:r>
            <a:endParaRPr lang="en-US" sz="1600">
              <a:solidFill>
                <a:schemeClr val="tx1"/>
              </a:solidFill>
              <a:latin typeface="Calibri"/>
              <a:cs typeface="Calibri"/>
            </a:endParaRPr>
          </a:p>
          <a:p>
            <a:r>
              <a:rPr lang="en-US" sz="1600">
                <a:solidFill>
                  <a:schemeClr val="tx1"/>
                </a:solidFill>
                <a:latin typeface="Calibri"/>
                <a:ea typeface="Roboto Mono"/>
                <a:cs typeface="Calibri"/>
              </a:rPr>
              <a:t>      </a:t>
            </a:r>
            <a:r>
              <a:rPr lang="en-US" sz="1600" err="1">
                <a:solidFill>
                  <a:schemeClr val="tx1"/>
                </a:solidFill>
                <a:latin typeface="Calibri"/>
                <a:ea typeface="Roboto Mono"/>
                <a:cs typeface="Calibri"/>
              </a:rPr>
              <a:t>aggregate_function</a:t>
            </a:r>
            <a:r>
              <a:rPr lang="en-US" sz="1600">
                <a:solidFill>
                  <a:schemeClr val="tx1"/>
                </a:solidFill>
                <a:latin typeface="Calibri"/>
                <a:ea typeface="Roboto Mono"/>
                <a:cs typeface="Calibri"/>
              </a:rPr>
              <a:t>(column_3)</a:t>
            </a:r>
          </a:p>
          <a:p>
            <a:r>
              <a:rPr lang="en-US" sz="1600">
                <a:solidFill>
                  <a:srgbClr val="7030A0"/>
                </a:solidFill>
                <a:latin typeface="Calibri"/>
                <a:ea typeface="Roboto Mono"/>
                <a:cs typeface="Calibri"/>
              </a:rPr>
              <a:t>FROM </a:t>
            </a:r>
            <a:endParaRPr lang="en-US" sz="1600">
              <a:solidFill>
                <a:schemeClr val="tx1"/>
              </a:solidFill>
              <a:latin typeface="Calibri"/>
              <a:cs typeface="Calibri"/>
            </a:endParaRPr>
          </a:p>
          <a:p>
            <a:r>
              <a:rPr lang="en-US" sz="1600">
                <a:solidFill>
                  <a:schemeClr val="tx1"/>
                </a:solidFill>
                <a:latin typeface="Calibri"/>
                <a:ea typeface="Roboto Mono"/>
                <a:cs typeface="Calibri"/>
              </a:rPr>
              <a:t>      </a:t>
            </a:r>
            <a:r>
              <a:rPr lang="en-US" sz="1600" err="1">
                <a:solidFill>
                  <a:schemeClr val="tx1"/>
                </a:solidFill>
                <a:latin typeface="Calibri"/>
                <a:ea typeface="Roboto Mono"/>
                <a:cs typeface="Calibri"/>
              </a:rPr>
              <a:t>table_name</a:t>
            </a:r>
            <a:r>
              <a:rPr lang="en-US" sz="1600">
                <a:solidFill>
                  <a:schemeClr val="tx1"/>
                </a:solidFill>
                <a:latin typeface="Calibri"/>
                <a:ea typeface="Roboto Mono"/>
                <a:cs typeface="Calibri"/>
              </a:rPr>
              <a:t> </a:t>
            </a:r>
            <a:endParaRPr lang="en-US" sz="1600">
              <a:solidFill>
                <a:schemeClr val="tx1"/>
              </a:solidFill>
              <a:latin typeface="Calibri"/>
              <a:cs typeface="Calibri"/>
            </a:endParaRPr>
          </a:p>
          <a:p>
            <a:r>
              <a:rPr lang="en-US" sz="1600" b="1">
                <a:solidFill>
                  <a:srgbClr val="7030A0"/>
                </a:solidFill>
                <a:latin typeface="Calibri"/>
                <a:ea typeface="Roboto Mono"/>
                <a:cs typeface="Calibri"/>
              </a:rPr>
              <a:t>GROUP BY</a:t>
            </a:r>
            <a:r>
              <a:rPr lang="en-US" sz="1600">
                <a:solidFill>
                  <a:schemeClr val="tx1"/>
                </a:solidFill>
                <a:latin typeface="Calibri"/>
                <a:ea typeface="Roboto Mono"/>
                <a:cs typeface="Calibri"/>
              </a:rPr>
              <a:t> </a:t>
            </a:r>
            <a:endParaRPr lang="en-US" sz="1600">
              <a:solidFill>
                <a:schemeClr val="tx1"/>
              </a:solidFill>
              <a:latin typeface="Calibri"/>
              <a:cs typeface="Calibri"/>
            </a:endParaRPr>
          </a:p>
          <a:p>
            <a:r>
              <a:rPr lang="en-US" sz="1600">
                <a:solidFill>
                  <a:schemeClr val="tx1"/>
                </a:solidFill>
                <a:latin typeface="Calibri"/>
                <a:ea typeface="Roboto Mono"/>
                <a:cs typeface="Calibri"/>
              </a:rPr>
              <a:t>      column_1, </a:t>
            </a:r>
            <a:endParaRPr lang="en-US" sz="1600">
              <a:solidFill>
                <a:schemeClr val="tx1"/>
              </a:solidFill>
              <a:latin typeface="Calibri"/>
              <a:cs typeface="Arial"/>
            </a:endParaRPr>
          </a:p>
          <a:p>
            <a:r>
              <a:rPr lang="en-US" sz="1600">
                <a:solidFill>
                  <a:schemeClr val="tx1"/>
                </a:solidFill>
                <a:latin typeface="Calibri"/>
                <a:ea typeface="Roboto Mono"/>
                <a:cs typeface="Calibri"/>
              </a:rPr>
              <a:t>      column_2,</a:t>
            </a:r>
            <a:endParaRPr lang="en-US" sz="1600">
              <a:solidFill>
                <a:schemeClr val="tx1"/>
              </a:solidFill>
              <a:latin typeface="Calibri"/>
              <a:cs typeface="Calibri"/>
            </a:endParaRPr>
          </a:p>
        </p:txBody>
      </p:sp>
      <p:sp>
        <p:nvSpPr>
          <p:cNvPr id="5" name="TextBox 4">
            <a:extLst>
              <a:ext uri="{FF2B5EF4-FFF2-40B4-BE49-F238E27FC236}">
                <a16:creationId xmlns:a16="http://schemas.microsoft.com/office/drawing/2014/main" id="{FA63A352-5960-743B-2EAE-F75FDD3DA49E}"/>
              </a:ext>
            </a:extLst>
          </p:cNvPr>
          <p:cNvSpPr txBox="1"/>
          <p:nvPr/>
        </p:nvSpPr>
        <p:spPr>
          <a:xfrm>
            <a:off x="5031059" y="3432717"/>
            <a:ext cx="3049858" cy="2308324"/>
          </a:xfrm>
          <a:prstGeom prst="rect">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7030A0"/>
                </a:solidFill>
                <a:latin typeface="Calibri"/>
                <a:ea typeface="Roboto Mono"/>
                <a:cs typeface="Calibri"/>
              </a:rPr>
              <a:t>SELECT</a:t>
            </a:r>
            <a:r>
              <a:rPr lang="en-US" sz="1600">
                <a:solidFill>
                  <a:schemeClr val="tx1"/>
                </a:solidFill>
                <a:latin typeface="Calibri"/>
                <a:ea typeface="Roboto Mono"/>
                <a:cs typeface="Calibri"/>
              </a:rPr>
              <a:t> </a:t>
            </a:r>
            <a:endParaRPr lang="en-US" sz="1600">
              <a:solidFill>
                <a:schemeClr val="tx1"/>
              </a:solidFill>
              <a:latin typeface="Calibri"/>
              <a:cs typeface="Calibri"/>
            </a:endParaRPr>
          </a:p>
          <a:p>
            <a:r>
              <a:rPr lang="en-US" sz="1600">
                <a:solidFill>
                  <a:schemeClr val="tx1"/>
                </a:solidFill>
                <a:latin typeface="Calibri"/>
                <a:ea typeface="Roboto Mono"/>
                <a:cs typeface="Calibri"/>
              </a:rPr>
              <a:t>      column1,</a:t>
            </a:r>
            <a:endParaRPr lang="en-US" sz="1600">
              <a:solidFill>
                <a:schemeClr val="tx1"/>
              </a:solidFill>
              <a:latin typeface="Calibri"/>
              <a:cs typeface="Calibri"/>
            </a:endParaRPr>
          </a:p>
          <a:p>
            <a:r>
              <a:rPr lang="en-US" sz="1600">
                <a:solidFill>
                  <a:schemeClr val="tx1"/>
                </a:solidFill>
                <a:latin typeface="Calibri"/>
                <a:ea typeface="Roboto Mono"/>
                <a:cs typeface="Calibri"/>
              </a:rPr>
              <a:t>      </a:t>
            </a:r>
            <a:r>
              <a:rPr lang="en-US" sz="1600" err="1">
                <a:solidFill>
                  <a:schemeClr val="tx1"/>
                </a:solidFill>
                <a:latin typeface="Calibri"/>
                <a:ea typeface="Roboto Mono"/>
                <a:cs typeface="Calibri"/>
              </a:rPr>
              <a:t>aggregate_function</a:t>
            </a:r>
            <a:r>
              <a:rPr lang="en-US" sz="1600">
                <a:solidFill>
                  <a:schemeClr val="tx1"/>
                </a:solidFill>
                <a:latin typeface="Calibri"/>
                <a:ea typeface="Roboto Mono"/>
                <a:cs typeface="Calibri"/>
              </a:rPr>
              <a:t>(column2)</a:t>
            </a:r>
            <a:endParaRPr lang="en-US" sz="1600">
              <a:solidFill>
                <a:schemeClr val="tx1"/>
              </a:solidFill>
              <a:latin typeface="Calibri"/>
              <a:cs typeface="Calibri"/>
            </a:endParaRPr>
          </a:p>
          <a:p>
            <a:r>
              <a:rPr lang="en-US" sz="1600">
                <a:solidFill>
                  <a:srgbClr val="7030A0"/>
                </a:solidFill>
                <a:latin typeface="Calibri"/>
                <a:ea typeface="Roboto Mono"/>
                <a:cs typeface="Calibri"/>
              </a:rPr>
              <a:t>FROM</a:t>
            </a:r>
            <a:r>
              <a:rPr lang="en-US" sz="1600">
                <a:solidFill>
                  <a:schemeClr val="tx1"/>
                </a:solidFill>
                <a:latin typeface="Calibri"/>
                <a:ea typeface="Roboto Mono"/>
                <a:cs typeface="Calibri"/>
              </a:rPr>
              <a:t> </a:t>
            </a:r>
            <a:endParaRPr lang="en-US" sz="1600">
              <a:solidFill>
                <a:schemeClr val="tx1"/>
              </a:solidFill>
              <a:latin typeface="Calibri"/>
              <a:cs typeface="Calibri"/>
            </a:endParaRPr>
          </a:p>
          <a:p>
            <a:r>
              <a:rPr lang="en-US" sz="1600">
                <a:solidFill>
                  <a:schemeClr val="tx1"/>
                </a:solidFill>
                <a:latin typeface="Calibri"/>
                <a:ea typeface="Roboto Mono"/>
                <a:cs typeface="Calibri"/>
              </a:rPr>
              <a:t>      </a:t>
            </a:r>
            <a:r>
              <a:rPr lang="en-US" sz="1600" err="1">
                <a:solidFill>
                  <a:schemeClr val="tx1"/>
                </a:solidFill>
                <a:latin typeface="Calibri"/>
                <a:ea typeface="Roboto Mono"/>
                <a:cs typeface="Calibri"/>
              </a:rPr>
              <a:t>table_name</a:t>
            </a:r>
            <a:r>
              <a:rPr lang="en-US" sz="1600">
                <a:solidFill>
                  <a:schemeClr val="tx1"/>
                </a:solidFill>
                <a:latin typeface="Calibri"/>
                <a:ea typeface="Roboto Mono"/>
                <a:cs typeface="Calibri"/>
              </a:rPr>
              <a:t> </a:t>
            </a:r>
            <a:endParaRPr lang="en-US" sz="1600">
              <a:solidFill>
                <a:schemeClr val="tx1"/>
              </a:solidFill>
              <a:latin typeface="Calibri"/>
              <a:cs typeface="Calibri"/>
            </a:endParaRPr>
          </a:p>
          <a:p>
            <a:r>
              <a:rPr lang="en-US" sz="1600">
                <a:solidFill>
                  <a:srgbClr val="7030A0"/>
                </a:solidFill>
                <a:latin typeface="Calibri"/>
                <a:ea typeface="Roboto Mono"/>
                <a:cs typeface="Calibri"/>
              </a:rPr>
              <a:t>GROUP BY</a:t>
            </a:r>
            <a:r>
              <a:rPr lang="en-US" sz="1600">
                <a:solidFill>
                  <a:schemeClr val="tx1"/>
                </a:solidFill>
                <a:latin typeface="Calibri"/>
                <a:ea typeface="Roboto Mono"/>
                <a:cs typeface="Calibri"/>
              </a:rPr>
              <a:t> </a:t>
            </a:r>
            <a:endParaRPr lang="en-US" sz="1600">
              <a:solidFill>
                <a:schemeClr val="tx1"/>
              </a:solidFill>
              <a:latin typeface="Calibri"/>
              <a:cs typeface="Calibri"/>
            </a:endParaRPr>
          </a:p>
          <a:p>
            <a:r>
              <a:rPr lang="en-US" sz="1600">
                <a:solidFill>
                  <a:schemeClr val="tx1"/>
                </a:solidFill>
                <a:latin typeface="Calibri"/>
                <a:ea typeface="Roboto Mono"/>
                <a:cs typeface="Calibri"/>
              </a:rPr>
              <a:t>      column1 </a:t>
            </a:r>
            <a:endParaRPr lang="en-US" sz="1600">
              <a:solidFill>
                <a:schemeClr val="tx1"/>
              </a:solidFill>
              <a:latin typeface="Calibri"/>
              <a:cs typeface="Arial"/>
            </a:endParaRPr>
          </a:p>
          <a:p>
            <a:r>
              <a:rPr lang="en-US" sz="1600" b="1">
                <a:solidFill>
                  <a:srgbClr val="7030A0"/>
                </a:solidFill>
                <a:latin typeface="Calibri"/>
                <a:ea typeface="Roboto Mono"/>
                <a:cs typeface="Calibri"/>
              </a:rPr>
              <a:t>HAVING</a:t>
            </a:r>
            <a:r>
              <a:rPr lang="en-US" sz="1600">
                <a:solidFill>
                  <a:schemeClr val="tx1"/>
                </a:solidFill>
                <a:latin typeface="Calibri"/>
                <a:ea typeface="Roboto Mono"/>
                <a:cs typeface="Calibri"/>
              </a:rPr>
              <a:t> </a:t>
            </a:r>
            <a:endParaRPr lang="en-US" sz="1600">
              <a:solidFill>
                <a:schemeClr val="tx1"/>
              </a:solidFill>
              <a:latin typeface="Calibri"/>
              <a:cs typeface="Calibri"/>
            </a:endParaRPr>
          </a:p>
          <a:p>
            <a:r>
              <a:rPr lang="en-US" sz="1600">
                <a:solidFill>
                  <a:schemeClr val="tx1"/>
                </a:solidFill>
                <a:latin typeface="Calibri"/>
                <a:ea typeface="Roboto Mono"/>
                <a:cs typeface="Calibri"/>
              </a:rPr>
              <a:t>      condition;</a:t>
            </a:r>
            <a:endParaRPr lang="en-US" sz="1600">
              <a:solidFill>
                <a:schemeClr val="tx1"/>
              </a:solidFill>
              <a:latin typeface="Calibri"/>
              <a:cs typeface="Calibri"/>
            </a:endParaRPr>
          </a:p>
        </p:txBody>
      </p:sp>
    </p:spTree>
    <p:extLst>
      <p:ext uri="{BB962C8B-B14F-4D97-AF65-F5344CB8AC3E}">
        <p14:creationId xmlns:p14="http://schemas.microsoft.com/office/powerpoint/2010/main" val="2903937908"/>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8D2E6-41C6-CBA5-4F04-30EA59B309C8}"/>
              </a:ext>
            </a:extLst>
          </p:cNvPr>
          <p:cNvSpPr txBox="1"/>
          <p:nvPr/>
        </p:nvSpPr>
        <p:spPr>
          <a:xfrm>
            <a:off x="799966" y="1942171"/>
            <a:ext cx="760645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272525"/>
                </a:solidFill>
                <a:latin typeface="Calibri"/>
                <a:ea typeface="SimSun"/>
                <a:cs typeface="Segoe UI"/>
              </a:rPr>
              <a:t>​Welcome to this comprehensive overview of PostgreSQL and how to use it with </a:t>
            </a:r>
            <a:r>
              <a:rPr lang="en-US" sz="2000" err="1">
                <a:solidFill>
                  <a:srgbClr val="272525"/>
                </a:solidFill>
                <a:latin typeface="Calibri"/>
                <a:ea typeface="SimSun"/>
                <a:cs typeface="Segoe UI"/>
              </a:rPr>
              <a:t>pgAdmin</a:t>
            </a:r>
            <a:r>
              <a:rPr lang="en-US" sz="2000">
                <a:solidFill>
                  <a:srgbClr val="272525"/>
                </a:solidFill>
                <a:latin typeface="Calibri"/>
                <a:ea typeface="SimSun"/>
                <a:cs typeface="Segoe UI"/>
              </a:rPr>
              <a:t>. Discover the amazing features and learn how to set up and manage databases with ease. we will explore the importance of PostgreSQL, dive into its key features, and learn how to perform basic SQL operations using </a:t>
            </a:r>
            <a:r>
              <a:rPr lang="en-US" sz="2000" err="1">
                <a:solidFill>
                  <a:srgbClr val="272525"/>
                </a:solidFill>
                <a:latin typeface="Calibri"/>
                <a:ea typeface="SimSun"/>
                <a:cs typeface="Segoe UI"/>
              </a:rPr>
              <a:t>pgAdmin</a:t>
            </a:r>
            <a:r>
              <a:rPr lang="en-US" sz="2000">
                <a:solidFill>
                  <a:srgbClr val="272525"/>
                </a:solidFill>
                <a:latin typeface="Calibri"/>
                <a:ea typeface="SimSun"/>
                <a:cs typeface="Segoe UI"/>
              </a:rPr>
              <a:t>.</a:t>
            </a:r>
            <a:endParaRPr lang="en-US" sz="2000">
              <a:latin typeface="Calibri"/>
              <a:cs typeface="Calibri"/>
            </a:endParaRPr>
          </a:p>
        </p:txBody>
      </p:sp>
      <p:sp>
        <p:nvSpPr>
          <p:cNvPr id="3" name="TextBox 2">
            <a:extLst>
              <a:ext uri="{FF2B5EF4-FFF2-40B4-BE49-F238E27FC236}">
                <a16:creationId xmlns:a16="http://schemas.microsoft.com/office/drawing/2014/main" id="{1D2E9C93-3002-C352-FC29-67E064F46CA5}"/>
              </a:ext>
            </a:extLst>
          </p:cNvPr>
          <p:cNvSpPr txBox="1"/>
          <p:nvPr/>
        </p:nvSpPr>
        <p:spPr>
          <a:xfrm>
            <a:off x="1327" y="215325"/>
            <a:ext cx="914612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SimSun"/>
                <a:cs typeface="Calibri"/>
              </a:rPr>
              <a:t>Overview​</a:t>
            </a:r>
            <a:endParaRPr lang="en-US" b="1">
              <a:ea typeface="SimSun"/>
              <a:cs typeface="Arial" panose="020B0604020202020204" pitchFamily="34" charset="0"/>
            </a:endParaRPr>
          </a:p>
        </p:txBody>
      </p:sp>
    </p:spTree>
    <p:extLst>
      <p:ext uri="{BB962C8B-B14F-4D97-AF65-F5344CB8AC3E}">
        <p14:creationId xmlns:p14="http://schemas.microsoft.com/office/powerpoint/2010/main" val="2182333227"/>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F9FED4B-F5DC-EB5C-A32C-7AF5902770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27E650-5065-647F-966A-6C4775F45B2B}"/>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Arial"/>
              </a:rPr>
              <a:t>Sub Query</a:t>
            </a:r>
            <a:endParaRPr lang="en-US" sz="4800" b="1">
              <a:latin typeface="Calibri"/>
              <a:cs typeface="Calibri"/>
            </a:endParaRPr>
          </a:p>
        </p:txBody>
      </p:sp>
      <p:sp>
        <p:nvSpPr>
          <p:cNvPr id="4" name="TextBox 3">
            <a:extLst>
              <a:ext uri="{FF2B5EF4-FFF2-40B4-BE49-F238E27FC236}">
                <a16:creationId xmlns:a16="http://schemas.microsoft.com/office/drawing/2014/main" id="{0720E8C0-7476-DBAF-BD88-FDA529A1E1D0}"/>
              </a:ext>
            </a:extLst>
          </p:cNvPr>
          <p:cNvSpPr txBox="1"/>
          <p:nvPr/>
        </p:nvSpPr>
        <p:spPr>
          <a:xfrm>
            <a:off x="905107" y="1936595"/>
            <a:ext cx="732449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b="1">
                <a:solidFill>
                  <a:srgbClr val="002060"/>
                </a:solidFill>
                <a:latin typeface="Calibri"/>
                <a:ea typeface="SimSun"/>
                <a:cs typeface="Calibri"/>
              </a:rPr>
              <a:t>Subquery</a:t>
            </a:r>
            <a:r>
              <a:rPr lang="en-US" sz="2000">
                <a:solidFill>
                  <a:schemeClr val="tx1"/>
                </a:solidFill>
                <a:latin typeface="Calibri"/>
                <a:ea typeface="SimSun"/>
                <a:cs typeface="Calibri"/>
              </a:rPr>
              <a:t> – write a query nested inside another query. </a:t>
            </a:r>
            <a:endParaRPr lang="en-US" sz="2000">
              <a:solidFill>
                <a:schemeClr val="tx1"/>
              </a:solidFill>
              <a:latin typeface="Calibri"/>
              <a:cs typeface="Arial" panose="020B0604020202020204" pitchFamily="34" charset="0"/>
            </a:endParaRPr>
          </a:p>
          <a:p>
            <a:pPr marL="342900" indent="-342900">
              <a:buAutoNum type="arabicPeriod"/>
            </a:pPr>
            <a:endParaRPr lang="en-US" sz="2000">
              <a:solidFill>
                <a:schemeClr val="tx1"/>
              </a:solidFill>
              <a:latin typeface="Calibri"/>
              <a:ea typeface="SimSun"/>
              <a:cs typeface="Calibri"/>
            </a:endParaRPr>
          </a:p>
          <a:p>
            <a:pPr marL="342900" indent="-342900">
              <a:buAutoNum type="arabicPeriod"/>
            </a:pPr>
            <a:r>
              <a:rPr lang="en-US" sz="2000" b="1">
                <a:solidFill>
                  <a:srgbClr val="002060"/>
                </a:solidFill>
                <a:latin typeface="Calibri"/>
                <a:ea typeface="SimSun"/>
                <a:cs typeface="Calibri"/>
              </a:rPr>
              <a:t>ANY</a:t>
            </a:r>
            <a:r>
              <a:rPr lang="en-US" sz="2000">
                <a:solidFill>
                  <a:schemeClr val="tx1"/>
                </a:solidFill>
                <a:latin typeface="Calibri"/>
                <a:ea typeface="SimSun"/>
                <a:cs typeface="Calibri"/>
              </a:rPr>
              <a:t> – retrieve data by comparing a value with a set of values returned by a subquery. </a:t>
            </a:r>
            <a:endParaRPr lang="en-US" sz="2000">
              <a:solidFill>
                <a:schemeClr val="tx1"/>
              </a:solidFill>
              <a:latin typeface="Calibri"/>
              <a:cs typeface="Arial"/>
            </a:endParaRPr>
          </a:p>
          <a:p>
            <a:pPr marL="342900" indent="-342900">
              <a:buAutoNum type="arabicPeriod"/>
            </a:pPr>
            <a:endParaRPr lang="en-US" sz="2000">
              <a:solidFill>
                <a:schemeClr val="tx1"/>
              </a:solidFill>
              <a:latin typeface="Calibri"/>
              <a:ea typeface="SimSun"/>
              <a:cs typeface="Calibri"/>
            </a:endParaRPr>
          </a:p>
          <a:p>
            <a:pPr marL="342900" indent="-342900">
              <a:buAutoNum type="arabicPeriod"/>
            </a:pPr>
            <a:r>
              <a:rPr lang="en-US" sz="2000" b="1">
                <a:solidFill>
                  <a:srgbClr val="002060"/>
                </a:solidFill>
                <a:latin typeface="Calibri"/>
                <a:ea typeface="SimSun"/>
                <a:cs typeface="Calibri"/>
              </a:rPr>
              <a:t>ALL</a:t>
            </a:r>
            <a:r>
              <a:rPr lang="en-US" sz="2000">
                <a:solidFill>
                  <a:schemeClr val="tx1"/>
                </a:solidFill>
                <a:latin typeface="Calibri"/>
                <a:ea typeface="SimSun"/>
                <a:cs typeface="Calibri"/>
              </a:rPr>
              <a:t> – query data by comparing a value with a list of values returned by a subquery. </a:t>
            </a:r>
            <a:endParaRPr lang="en-US" sz="2000">
              <a:solidFill>
                <a:schemeClr val="tx1"/>
              </a:solidFill>
              <a:latin typeface="Calibri"/>
              <a:cs typeface="Arial"/>
            </a:endParaRPr>
          </a:p>
          <a:p>
            <a:pPr marL="342900" indent="-342900">
              <a:buAutoNum type="arabicPeriod"/>
            </a:pPr>
            <a:endParaRPr lang="en-US" sz="2000">
              <a:solidFill>
                <a:schemeClr val="tx1"/>
              </a:solidFill>
              <a:latin typeface="Calibri"/>
              <a:ea typeface="SimSun"/>
              <a:cs typeface="Calibri"/>
            </a:endParaRPr>
          </a:p>
          <a:p>
            <a:pPr marL="342900" indent="-342900">
              <a:buAutoNum type="arabicPeriod"/>
            </a:pPr>
            <a:r>
              <a:rPr lang="en-US" sz="2000" b="1">
                <a:solidFill>
                  <a:srgbClr val="002060"/>
                </a:solidFill>
                <a:latin typeface="Calibri"/>
                <a:ea typeface="SimSun"/>
                <a:cs typeface="Calibri"/>
              </a:rPr>
              <a:t>EXISTS</a:t>
            </a:r>
            <a:r>
              <a:rPr lang="en-US" sz="2000">
                <a:solidFill>
                  <a:schemeClr val="tx1"/>
                </a:solidFill>
                <a:latin typeface="Calibri"/>
                <a:ea typeface="SimSun"/>
                <a:cs typeface="Calibri"/>
              </a:rPr>
              <a:t> – check for the existence of rows returned by a subquery</a:t>
            </a:r>
            <a:endParaRPr lang="en-US" sz="2000">
              <a:solidFill>
                <a:schemeClr val="tx1"/>
              </a:solidFill>
              <a:latin typeface="Calibri"/>
              <a:cs typeface="Arial"/>
            </a:endParaRPr>
          </a:p>
        </p:txBody>
      </p:sp>
    </p:spTree>
    <p:extLst>
      <p:ext uri="{BB962C8B-B14F-4D97-AF65-F5344CB8AC3E}">
        <p14:creationId xmlns:p14="http://schemas.microsoft.com/office/powerpoint/2010/main" val="793104970"/>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28800" y="2819400"/>
            <a:ext cx="52578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6" name="WordArt 2"/>
          <p:cNvSpPr>
            <a:spLocks noChangeArrowheads="1" noChangeShapeType="1" noTextEdit="1"/>
          </p:cNvSpPr>
          <p:nvPr/>
        </p:nvSpPr>
        <p:spPr bwMode="auto">
          <a:xfrm>
            <a:off x="2700338" y="3060700"/>
            <a:ext cx="4138612" cy="21510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Wave1">
              <a:avLst>
                <a:gd name="adj1" fmla="val 6481"/>
                <a:gd name="adj2" fmla="val 0"/>
              </a:avLst>
            </a:prstTxWarp>
          </a:bodyPr>
          <a:lstStyle/>
          <a:p>
            <a:pPr algn="ctr"/>
            <a:r>
              <a:rPr lang="en-US" kern="10" spc="-72">
                <a:solidFill>
                  <a:srgbClr val="1E4649"/>
                </a:solidFill>
                <a:latin typeface="Thorndale"/>
              </a:rPr>
              <a:t> </a:t>
            </a:r>
          </a:p>
        </p:txBody>
      </p:sp>
      <p:sp>
        <p:nvSpPr>
          <p:cNvPr id="8" name="Rectangle 3"/>
          <p:cNvSpPr>
            <a:spLocks noChangeArrowheads="1"/>
          </p:cNvSpPr>
          <p:nvPr/>
        </p:nvSpPr>
        <p:spPr bwMode="auto">
          <a:xfrm>
            <a:off x="4479925" y="2967038"/>
            <a:ext cx="184150"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1" name="Rectangle 10"/>
          <p:cNvSpPr/>
          <p:nvPr/>
        </p:nvSpPr>
        <p:spPr>
          <a:xfrm>
            <a:off x="76200" y="2498003"/>
            <a:ext cx="8991600" cy="646331"/>
          </a:xfrm>
          <a:prstGeom prst="rect">
            <a:avLst/>
          </a:prstGeom>
          <a:noFill/>
        </p:spPr>
        <p:txBody>
          <a:bodyPr lIns="91440" tIns="45720" rIns="91440" bIns="45720" anchor="t">
            <a:spAutoFit/>
          </a:bodyPr>
          <a:lstStyle/>
          <a:p>
            <a:pPr algn="ctr">
              <a:buFont typeface="Times New Roman" pitchFamily="16" charset="0"/>
              <a:buNone/>
              <a:defRPr/>
            </a:pPr>
            <a:r>
              <a:rPr lang="en-US" altLang="en-US" sz="3600" b="1">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Calibri"/>
                <a:ea typeface="SimSun"/>
                <a:cs typeface="Calibri"/>
              </a:rPr>
              <a:t>THANK YOU</a:t>
            </a:r>
            <a:endParaRPr lang="en-US" sz="3600" b="1">
              <a:ln w="12700">
                <a:solidFill>
                  <a:srgbClr val="000000">
                    <a:satMod val="155000"/>
                  </a:srgbClr>
                </a:solidFill>
                <a:prstDash val="solid"/>
              </a:ln>
              <a:solidFill>
                <a:srgbClr val="002060"/>
              </a:solidFill>
              <a:effectLst>
                <a:outerShdw blurRad="41275" dist="20320" dir="1800000" algn="tl" rotWithShape="0">
                  <a:srgbClr val="000000">
                    <a:alpha val="40000"/>
                  </a:srgbClr>
                </a:outerShdw>
              </a:effectLst>
              <a:latin typeface="Calibri"/>
              <a:ea typeface="SimSun"/>
              <a:cs typeface="Calibri"/>
            </a:endParaRPr>
          </a:p>
        </p:txBody>
      </p:sp>
      <p:sp>
        <p:nvSpPr>
          <p:cNvPr id="12" name="Rectangle 11"/>
          <p:cNvSpPr/>
          <p:nvPr/>
        </p:nvSpPr>
        <p:spPr>
          <a:xfrm>
            <a:off x="76200" y="3810899"/>
            <a:ext cx="8991600" cy="646331"/>
          </a:xfrm>
          <a:prstGeom prst="rect">
            <a:avLst/>
          </a:prstGeom>
          <a:noFill/>
        </p:spPr>
        <p:txBody>
          <a:bodyPr lIns="91440" tIns="45720" rIns="91440" bIns="45720" anchor="t">
            <a:spAutoFit/>
          </a:bodyPr>
          <a:lstStyle/>
          <a:p>
            <a:pPr algn="ctr">
              <a:buFont typeface="Times New Roman" pitchFamily="16" charset="0"/>
              <a:buNone/>
              <a:defRPr/>
            </a:pPr>
            <a:r>
              <a:rPr lang="en-US" altLang="en-US" sz="3600" b="1">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Calibri"/>
                <a:ea typeface="SimSun"/>
                <a:cs typeface="Calibri"/>
              </a:rPr>
              <a:t>ANY QUESTIONS ?</a:t>
            </a:r>
            <a:endParaRPr lang="en-US" sz="3600" b="1">
              <a:ln w="12700">
                <a:solidFill>
                  <a:srgbClr val="000000">
                    <a:satMod val="155000"/>
                  </a:srgbClr>
                </a:solidFill>
                <a:prstDash val="solid"/>
              </a:ln>
              <a:solidFill>
                <a:srgbClr val="002060"/>
              </a:solidFill>
              <a:effectLst>
                <a:outerShdw blurRad="41275" dist="20320" dir="1800000" algn="tl" rotWithShape="0">
                  <a:srgbClr val="000000">
                    <a:alpha val="40000"/>
                  </a:srgbClr>
                </a:outerShdw>
              </a:effectLst>
              <a:latin typeface="Calibri"/>
              <a:ea typeface="SimSun"/>
              <a:cs typeface="Calibri"/>
            </a:endParaRPr>
          </a:p>
        </p:txBody>
      </p:sp>
    </p:spTree>
    <p:extLst>
      <p:ext uri="{BB962C8B-B14F-4D97-AF65-F5344CB8AC3E}">
        <p14:creationId xmlns:p14="http://schemas.microsoft.com/office/powerpoint/2010/main" val="2588652655"/>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CA7D83A-7C2F-A2E9-9E67-61D4A73715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73D08E6-ECD1-0C5A-0BD8-42F38ECC7ABF}"/>
              </a:ext>
            </a:extLst>
          </p:cNvPr>
          <p:cNvSpPr txBox="1"/>
          <p:nvPr/>
        </p:nvSpPr>
        <p:spPr>
          <a:xfrm>
            <a:off x="1329" y="242406"/>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rgbClr val="FFFFFF"/>
                </a:solidFill>
                <a:latin typeface="Calibri"/>
                <a:ea typeface="Calibri"/>
                <a:cs typeface="Calibri"/>
              </a:rPr>
              <a:t>What is PostgreSQL? </a:t>
            </a:r>
            <a:endParaRPr lang="en-US"/>
          </a:p>
        </p:txBody>
      </p:sp>
      <p:sp>
        <p:nvSpPr>
          <p:cNvPr id="4" name="TextBox 3">
            <a:extLst>
              <a:ext uri="{FF2B5EF4-FFF2-40B4-BE49-F238E27FC236}">
                <a16:creationId xmlns:a16="http://schemas.microsoft.com/office/drawing/2014/main" id="{7BC958F2-2B8D-807E-7CC9-1560837AA38F}"/>
              </a:ext>
            </a:extLst>
          </p:cNvPr>
          <p:cNvSpPr txBox="1"/>
          <p:nvPr/>
        </p:nvSpPr>
        <p:spPr>
          <a:xfrm>
            <a:off x="708368" y="1838624"/>
            <a:ext cx="773363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272525"/>
                </a:solidFill>
                <a:latin typeface="Calibri"/>
                <a:ea typeface="SimSun"/>
              </a:rPr>
              <a:t>PostgreSQL is an advanced open-source relational database management system known for its stability, scalability, and extensive features. It provides a robust foundation for data-driven applications.</a:t>
            </a:r>
            <a:r>
              <a:rPr lang="en-US" sz="2000">
                <a:solidFill>
                  <a:srgbClr val="272525"/>
                </a:solidFill>
                <a:latin typeface="Calibri"/>
                <a:ea typeface="Calibri"/>
                <a:cs typeface="Calibri"/>
              </a:rPr>
              <a:t>​</a:t>
            </a:r>
            <a:endParaRPr lang="en-US" sz="2000">
              <a:latin typeface="Calibri"/>
              <a:cs typeface="Calibri"/>
            </a:endParaRPr>
          </a:p>
        </p:txBody>
      </p:sp>
    </p:spTree>
    <p:extLst>
      <p:ext uri="{BB962C8B-B14F-4D97-AF65-F5344CB8AC3E}">
        <p14:creationId xmlns:p14="http://schemas.microsoft.com/office/powerpoint/2010/main" val="3703177003"/>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8D03F7A-A4A6-C4D6-FC91-C141DCF36F3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48B2B79-C291-B802-7F20-D60BDE2E161E}"/>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Calibri"/>
              </a:rPr>
              <a:t>Features of PostgreSQL</a:t>
            </a:r>
            <a:endParaRPr lang="en-US" sz="4800" b="1">
              <a:latin typeface="Calibri"/>
              <a:cs typeface="Calibri"/>
            </a:endParaRPr>
          </a:p>
        </p:txBody>
      </p:sp>
      <p:sp>
        <p:nvSpPr>
          <p:cNvPr id="4" name="TextBox 3">
            <a:extLst>
              <a:ext uri="{FF2B5EF4-FFF2-40B4-BE49-F238E27FC236}">
                <a16:creationId xmlns:a16="http://schemas.microsoft.com/office/drawing/2014/main" id="{1BB1BF5A-E202-A65B-1065-32719C9A989F}"/>
              </a:ext>
            </a:extLst>
          </p:cNvPr>
          <p:cNvSpPr txBox="1"/>
          <p:nvPr/>
        </p:nvSpPr>
        <p:spPr>
          <a:xfrm>
            <a:off x="1016620" y="20759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rgbClr val="002060"/>
                </a:solidFill>
                <a:latin typeface="Calibri"/>
                <a:ea typeface="SimSun"/>
                <a:cs typeface="Arial"/>
              </a:rPr>
              <a:t>Relational Database</a:t>
            </a:r>
          </a:p>
        </p:txBody>
      </p:sp>
      <p:sp>
        <p:nvSpPr>
          <p:cNvPr id="6" name="TextBox 5">
            <a:extLst>
              <a:ext uri="{FF2B5EF4-FFF2-40B4-BE49-F238E27FC236}">
                <a16:creationId xmlns:a16="http://schemas.microsoft.com/office/drawing/2014/main" id="{E6B0096E-CEFD-2447-2F2E-7221496AD6D6}"/>
              </a:ext>
            </a:extLst>
          </p:cNvPr>
          <p:cNvSpPr txBox="1"/>
          <p:nvPr/>
        </p:nvSpPr>
        <p:spPr>
          <a:xfrm>
            <a:off x="1016620" y="2419815"/>
            <a:ext cx="309632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1"/>
                </a:solidFill>
                <a:latin typeface="Calibri"/>
                <a:ea typeface="SimSun"/>
                <a:cs typeface="Arial"/>
              </a:rPr>
              <a:t>PostgreSQL offers full support for tables, relationships, and SQL queries, making it ideal for managing structured data.​</a:t>
            </a:r>
          </a:p>
        </p:txBody>
      </p:sp>
      <p:sp>
        <p:nvSpPr>
          <p:cNvPr id="8" name="TextBox 7">
            <a:extLst>
              <a:ext uri="{FF2B5EF4-FFF2-40B4-BE49-F238E27FC236}">
                <a16:creationId xmlns:a16="http://schemas.microsoft.com/office/drawing/2014/main" id="{5EF621BD-C67C-698D-2614-15350859F3D7}"/>
              </a:ext>
            </a:extLst>
          </p:cNvPr>
          <p:cNvSpPr txBox="1"/>
          <p:nvPr/>
        </p:nvSpPr>
        <p:spPr>
          <a:xfrm>
            <a:off x="5021766" y="207598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rgbClr val="002060"/>
                </a:solidFill>
                <a:latin typeface="Calibri"/>
                <a:ea typeface="SimSun"/>
                <a:cs typeface="Arial"/>
              </a:rPr>
              <a:t>Extensibility​</a:t>
            </a:r>
          </a:p>
        </p:txBody>
      </p:sp>
      <p:sp>
        <p:nvSpPr>
          <p:cNvPr id="9" name="TextBox 8">
            <a:extLst>
              <a:ext uri="{FF2B5EF4-FFF2-40B4-BE49-F238E27FC236}">
                <a16:creationId xmlns:a16="http://schemas.microsoft.com/office/drawing/2014/main" id="{D3D81006-FA4B-E765-1E07-7BBA1CA7213D}"/>
              </a:ext>
            </a:extLst>
          </p:cNvPr>
          <p:cNvSpPr txBox="1"/>
          <p:nvPr/>
        </p:nvSpPr>
        <p:spPr>
          <a:xfrm>
            <a:off x="5021766" y="2391937"/>
            <a:ext cx="328217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Calibri"/>
                <a:ea typeface="SimSun"/>
                <a:cs typeface="Arial"/>
              </a:rPr>
              <a:t>With support for custom data types, functions, and extensions, PostgreSQL allows developers to tailor the database to their specific needs.​</a:t>
            </a:r>
          </a:p>
        </p:txBody>
      </p:sp>
      <p:sp>
        <p:nvSpPr>
          <p:cNvPr id="10" name="TextBox 9">
            <a:extLst>
              <a:ext uri="{FF2B5EF4-FFF2-40B4-BE49-F238E27FC236}">
                <a16:creationId xmlns:a16="http://schemas.microsoft.com/office/drawing/2014/main" id="{BA0A8A85-FF7B-34A9-7F33-4314C6626D54}"/>
              </a:ext>
            </a:extLst>
          </p:cNvPr>
          <p:cNvSpPr txBox="1"/>
          <p:nvPr/>
        </p:nvSpPr>
        <p:spPr>
          <a:xfrm>
            <a:off x="1016620" y="40181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rgbClr val="002060"/>
                </a:solidFill>
                <a:latin typeface="Calibri"/>
                <a:ea typeface="SimSun"/>
                <a:cs typeface="Arial"/>
              </a:rPr>
              <a:t>Data Integrity​</a:t>
            </a:r>
          </a:p>
        </p:txBody>
      </p:sp>
      <p:sp>
        <p:nvSpPr>
          <p:cNvPr id="11" name="TextBox 10">
            <a:extLst>
              <a:ext uri="{FF2B5EF4-FFF2-40B4-BE49-F238E27FC236}">
                <a16:creationId xmlns:a16="http://schemas.microsoft.com/office/drawing/2014/main" id="{882C51FF-7315-0EE0-AB59-E0C0013C2EB3}"/>
              </a:ext>
            </a:extLst>
          </p:cNvPr>
          <p:cNvSpPr txBox="1"/>
          <p:nvPr/>
        </p:nvSpPr>
        <p:spPr>
          <a:xfrm>
            <a:off x="1016620" y="4389864"/>
            <a:ext cx="67483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Calibri"/>
                <a:ea typeface="SimSun"/>
                <a:cs typeface="Arial"/>
              </a:rPr>
              <a:t>PostgreSQL ensures data integrity with features such as constraints, triggers, and transactions, ensuring reliable and accurate data.​</a:t>
            </a:r>
          </a:p>
        </p:txBody>
      </p:sp>
    </p:spTree>
    <p:extLst>
      <p:ext uri="{BB962C8B-B14F-4D97-AF65-F5344CB8AC3E}">
        <p14:creationId xmlns:p14="http://schemas.microsoft.com/office/powerpoint/2010/main" val="2981981520"/>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E29E7FE-EA3F-3067-819B-87F48C8E5B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B11E5BC-5B3F-F43D-029F-7C1BA3FC8968}"/>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Calibri"/>
              </a:rPr>
              <a:t>How to install &amp; set up?</a:t>
            </a:r>
          </a:p>
        </p:txBody>
      </p:sp>
      <p:sp>
        <p:nvSpPr>
          <p:cNvPr id="2" name="TextBox 1">
            <a:extLst>
              <a:ext uri="{FF2B5EF4-FFF2-40B4-BE49-F238E27FC236}">
                <a16:creationId xmlns:a16="http://schemas.microsoft.com/office/drawing/2014/main" id="{35177054-7B1C-A50A-6CAE-52AD2472C01D}"/>
              </a:ext>
            </a:extLst>
          </p:cNvPr>
          <p:cNvSpPr txBox="1"/>
          <p:nvPr/>
        </p:nvSpPr>
        <p:spPr>
          <a:xfrm>
            <a:off x="830767" y="1955180"/>
            <a:ext cx="725014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800">
                <a:solidFill>
                  <a:schemeClr val="tx1"/>
                </a:solidFill>
                <a:latin typeface="Calibri"/>
                <a:ea typeface="SimSun"/>
                <a:cs typeface="Arial"/>
              </a:rPr>
              <a:t>Download the PostgreSQL installer from the official website.​</a:t>
            </a:r>
            <a:endParaRPr lang="en-US" sz="1800">
              <a:solidFill>
                <a:schemeClr val="tx1"/>
              </a:solidFill>
              <a:latin typeface="Calibri"/>
              <a:cs typeface="Arial"/>
            </a:endParaRPr>
          </a:p>
          <a:p>
            <a:pPr marL="342900" indent="-342900">
              <a:buAutoNum type="arabicPeriod"/>
            </a:pPr>
            <a:endParaRPr lang="en-US" sz="1800">
              <a:solidFill>
                <a:schemeClr val="tx1"/>
              </a:solidFill>
              <a:latin typeface="Calibri"/>
              <a:ea typeface="SimSun"/>
              <a:cs typeface="Arial"/>
            </a:endParaRPr>
          </a:p>
          <a:p>
            <a:pPr marL="342900" indent="-342900">
              <a:buAutoNum type="arabicPeriod"/>
            </a:pPr>
            <a:r>
              <a:rPr lang="en-US" sz="1800">
                <a:solidFill>
                  <a:schemeClr val="tx1"/>
                </a:solidFill>
                <a:latin typeface="Calibri"/>
                <a:ea typeface="SimSun"/>
                <a:cs typeface="Arial"/>
              </a:rPr>
              <a:t>Run the installer and follow the on-screen instructions to complete the installation. </a:t>
            </a:r>
            <a:endParaRPr lang="en-US" sz="1800">
              <a:solidFill>
                <a:schemeClr val="tx1"/>
              </a:solidFill>
              <a:latin typeface="Calibri"/>
              <a:cs typeface="Arial" panose="020B0604020202020204" pitchFamily="34" charset="0"/>
            </a:endParaRPr>
          </a:p>
          <a:p>
            <a:pPr marL="342900" indent="-342900">
              <a:buAutoNum type="arabicPeriod"/>
            </a:pPr>
            <a:endParaRPr lang="en-US" sz="1800">
              <a:solidFill>
                <a:schemeClr val="tx1"/>
              </a:solidFill>
              <a:latin typeface="Calibri"/>
              <a:ea typeface="SimSun"/>
              <a:cs typeface="Arial"/>
            </a:endParaRPr>
          </a:p>
          <a:p>
            <a:pPr marL="342900" indent="-342900">
              <a:buAutoNum type="arabicPeriod"/>
            </a:pPr>
            <a:r>
              <a:rPr lang="en-US" sz="1800">
                <a:solidFill>
                  <a:schemeClr val="tx1"/>
                </a:solidFill>
                <a:latin typeface="Calibri"/>
                <a:ea typeface="SimSun"/>
                <a:cs typeface="Arial"/>
              </a:rPr>
              <a:t>Configure the installation settings, including the database superuser password and port number. </a:t>
            </a:r>
            <a:endParaRPr lang="en-US" sz="1800">
              <a:solidFill>
                <a:schemeClr val="tx1"/>
              </a:solidFill>
              <a:latin typeface="Calibri"/>
              <a:cs typeface="Arial" panose="020B0604020202020204" pitchFamily="34" charset="0"/>
            </a:endParaRPr>
          </a:p>
          <a:p>
            <a:pPr marL="342900" indent="-342900">
              <a:buAutoNum type="arabicPeriod"/>
            </a:pPr>
            <a:endParaRPr lang="en-US" sz="1800">
              <a:solidFill>
                <a:schemeClr val="tx1"/>
              </a:solidFill>
              <a:latin typeface="Calibri"/>
              <a:ea typeface="SimSun"/>
              <a:cs typeface="Arial"/>
            </a:endParaRPr>
          </a:p>
          <a:p>
            <a:pPr marL="342900" indent="-342900">
              <a:buAutoNum type="arabicPeriod"/>
            </a:pPr>
            <a:r>
              <a:rPr lang="en-US" sz="1800">
                <a:solidFill>
                  <a:schemeClr val="tx1"/>
                </a:solidFill>
                <a:latin typeface="Calibri"/>
                <a:ea typeface="SimSun"/>
                <a:cs typeface="Arial"/>
              </a:rPr>
              <a:t>Start the PostgreSQL service and verify the successful installation. </a:t>
            </a:r>
            <a:endParaRPr lang="en-US" sz="1800">
              <a:solidFill>
                <a:schemeClr val="tx1"/>
              </a:solidFill>
              <a:latin typeface="Calibri"/>
              <a:cs typeface="Arial"/>
            </a:endParaRPr>
          </a:p>
        </p:txBody>
      </p:sp>
      <p:sp>
        <p:nvSpPr>
          <p:cNvPr id="4" name="TextBox 3">
            <a:extLst>
              <a:ext uri="{FF2B5EF4-FFF2-40B4-BE49-F238E27FC236}">
                <a16:creationId xmlns:a16="http://schemas.microsoft.com/office/drawing/2014/main" id="{FD19A6C9-48E1-A2C5-F5F1-135F16A27F86}"/>
              </a:ext>
            </a:extLst>
          </p:cNvPr>
          <p:cNvSpPr txBox="1"/>
          <p:nvPr/>
        </p:nvSpPr>
        <p:spPr>
          <a:xfrm>
            <a:off x="830766" y="5170449"/>
            <a:ext cx="46946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00B0F0"/>
                </a:solidFill>
                <a:latin typeface="Calibri"/>
                <a:ea typeface="SimSun"/>
                <a:cs typeface="Arial"/>
                <a:hlinkClick r:id="rId3">
                  <a:extLst>
                    <a:ext uri="{A12FA001-AC4F-418D-AE19-62706E023703}">
                      <ahyp:hlinkClr xmlns:ahyp="http://schemas.microsoft.com/office/drawing/2018/hyperlinkcolor" val="tx"/>
                    </a:ext>
                  </a:extLst>
                </a:hlinkClick>
              </a:rPr>
              <a:t>https://www.postgresql.org/download/</a:t>
            </a:r>
            <a:endParaRPr lang="en-US" sz="1400" b="1">
              <a:solidFill>
                <a:srgbClr val="00B0F0"/>
              </a:solidFill>
              <a:latin typeface="Calibri"/>
              <a:cs typeface="Calibri"/>
              <a:hlinkClick r:id="rId3">
                <a:extLst>
                  <a:ext uri="{A12FA001-AC4F-418D-AE19-62706E023703}">
                    <ahyp:hlinkClr xmlns:ahyp="http://schemas.microsoft.com/office/drawing/2018/hyperlinkcolor" val="tx"/>
                  </a:ext>
                </a:extLst>
              </a:hlinkClick>
            </a:endParaRPr>
          </a:p>
        </p:txBody>
      </p:sp>
      <p:sp>
        <p:nvSpPr>
          <p:cNvPr id="5" name="TextBox 4">
            <a:extLst>
              <a:ext uri="{FF2B5EF4-FFF2-40B4-BE49-F238E27FC236}">
                <a16:creationId xmlns:a16="http://schemas.microsoft.com/office/drawing/2014/main" id="{643C62C5-AEB8-9AA9-6DD1-BB0F2CFA57EF}"/>
              </a:ext>
            </a:extLst>
          </p:cNvPr>
          <p:cNvSpPr txBox="1"/>
          <p:nvPr/>
        </p:nvSpPr>
        <p:spPr>
          <a:xfrm>
            <a:off x="830767" y="5486399"/>
            <a:ext cx="63859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00B0F0"/>
                </a:solidFill>
                <a:latin typeface="Calibri"/>
                <a:ea typeface="SimSun"/>
                <a:cs typeface="Calibri"/>
                <a:hlinkClick r:id="rId4">
                  <a:extLst>
                    <a:ext uri="{A12FA001-AC4F-418D-AE19-62706E023703}">
                      <ahyp:hlinkClr xmlns:ahyp="http://schemas.microsoft.com/office/drawing/2018/hyperlinkcolor" val="tx"/>
                    </a:ext>
                  </a:extLst>
                </a:hlinkClick>
              </a:rPr>
              <a:t>https://www.postgresqltutorial.com/postgresql-getting-started/install-postgresql/</a:t>
            </a:r>
          </a:p>
        </p:txBody>
      </p:sp>
      <p:sp>
        <p:nvSpPr>
          <p:cNvPr id="6" name="TextBox 5">
            <a:extLst>
              <a:ext uri="{FF2B5EF4-FFF2-40B4-BE49-F238E27FC236}">
                <a16:creationId xmlns:a16="http://schemas.microsoft.com/office/drawing/2014/main" id="{77167B71-E114-E63F-2190-B1D07A593F4C}"/>
              </a:ext>
            </a:extLst>
          </p:cNvPr>
          <p:cNvSpPr txBox="1"/>
          <p:nvPr/>
        </p:nvSpPr>
        <p:spPr>
          <a:xfrm>
            <a:off x="830766" y="4845204"/>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tx1"/>
                </a:solidFill>
                <a:latin typeface="Calibri"/>
                <a:ea typeface="SimSun"/>
                <a:cs typeface="Arial"/>
              </a:rPr>
              <a:t>Ref. Link</a:t>
            </a:r>
            <a:endParaRPr lang="en-US" sz="1600" b="1">
              <a:solidFill>
                <a:schemeClr val="tx1"/>
              </a:solidFill>
              <a:latin typeface="Calibri"/>
              <a:cs typeface="Arial"/>
            </a:endParaRPr>
          </a:p>
        </p:txBody>
      </p:sp>
    </p:spTree>
    <p:extLst>
      <p:ext uri="{BB962C8B-B14F-4D97-AF65-F5344CB8AC3E}">
        <p14:creationId xmlns:p14="http://schemas.microsoft.com/office/powerpoint/2010/main" val="3217805364"/>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A6E2713-BE03-6B19-822E-1E064489CD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98E8C8-6770-D05C-AE6F-C7D3A03019A5}"/>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Arial"/>
              </a:rPr>
              <a:t>Introduction to </a:t>
            </a:r>
            <a:r>
              <a:rPr lang="en-US" sz="4800" b="1" err="1">
                <a:latin typeface="Calibri"/>
                <a:ea typeface="Calibri"/>
                <a:cs typeface="Arial"/>
              </a:rPr>
              <a:t>pgAdmin</a:t>
            </a:r>
            <a:r>
              <a:rPr lang="en-US" sz="4800" b="1">
                <a:latin typeface="Calibri"/>
                <a:ea typeface="Calibri"/>
                <a:cs typeface="Arial"/>
              </a:rPr>
              <a:t> </a:t>
            </a:r>
            <a:endParaRPr lang="en-US" b="1">
              <a:latin typeface="Calibri"/>
              <a:cs typeface="Arial"/>
            </a:endParaRPr>
          </a:p>
        </p:txBody>
      </p:sp>
      <p:sp>
        <p:nvSpPr>
          <p:cNvPr id="2" name="TextBox 1">
            <a:extLst>
              <a:ext uri="{FF2B5EF4-FFF2-40B4-BE49-F238E27FC236}">
                <a16:creationId xmlns:a16="http://schemas.microsoft.com/office/drawing/2014/main" id="{5BC72502-DA58-25AA-4782-FB036651A055}"/>
              </a:ext>
            </a:extLst>
          </p:cNvPr>
          <p:cNvSpPr txBox="1"/>
          <p:nvPr/>
        </p:nvSpPr>
        <p:spPr>
          <a:xfrm>
            <a:off x="830767" y="2085278"/>
            <a:ext cx="725014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solidFill>
                  <a:schemeClr val="tx1"/>
                </a:solidFill>
                <a:latin typeface="Calibri"/>
                <a:ea typeface="SimSun"/>
                <a:cs typeface="Arial"/>
              </a:rPr>
              <a:t>pgAdmin</a:t>
            </a:r>
            <a:r>
              <a:rPr lang="en-US" sz="2000">
                <a:solidFill>
                  <a:schemeClr val="tx1"/>
                </a:solidFill>
                <a:latin typeface="Calibri"/>
                <a:ea typeface="SimSun"/>
                <a:cs typeface="Arial"/>
              </a:rPr>
              <a:t> is a popular administration and development platform for </a:t>
            </a:r>
            <a:r>
              <a:rPr lang="en-US" sz="2000" err="1">
                <a:solidFill>
                  <a:schemeClr val="tx1"/>
                </a:solidFill>
                <a:latin typeface="Calibri"/>
                <a:ea typeface="SimSun"/>
                <a:cs typeface="Arial"/>
              </a:rPr>
              <a:t>Postgresql</a:t>
            </a:r>
            <a:r>
              <a:rPr lang="en-US" sz="2000">
                <a:solidFill>
                  <a:schemeClr val="tx1"/>
                </a:solidFill>
                <a:latin typeface="Calibri"/>
                <a:ea typeface="SimSun"/>
                <a:cs typeface="Arial"/>
              </a:rPr>
              <a:t>. It provides a user-friendly interface to manage databases, execute queries, and perform various administrative tasks. </a:t>
            </a:r>
            <a:endParaRPr lang="en-US" sz="2000">
              <a:solidFill>
                <a:schemeClr val="tx1"/>
              </a:solidFill>
              <a:latin typeface="Calibri"/>
              <a:cs typeface="Arial"/>
            </a:endParaRPr>
          </a:p>
        </p:txBody>
      </p:sp>
    </p:spTree>
    <p:extLst>
      <p:ext uri="{BB962C8B-B14F-4D97-AF65-F5344CB8AC3E}">
        <p14:creationId xmlns:p14="http://schemas.microsoft.com/office/powerpoint/2010/main" val="1336674961"/>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CA660F0-E7E3-3513-5935-C7D7DD070E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B0723BC-5328-EE4E-3C64-28B0178D9DFB}"/>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Arial"/>
              </a:rPr>
              <a:t>Getting Started with </a:t>
            </a:r>
            <a:r>
              <a:rPr lang="en-US" sz="4800" b="1" err="1">
                <a:latin typeface="Calibri"/>
                <a:ea typeface="Calibri"/>
                <a:cs typeface="Arial"/>
              </a:rPr>
              <a:t>pgAdmin</a:t>
            </a:r>
            <a:r>
              <a:rPr lang="en-US" sz="4800" b="1">
                <a:latin typeface="Calibri"/>
                <a:ea typeface="Calibri"/>
                <a:cs typeface="Arial"/>
              </a:rPr>
              <a:t> </a:t>
            </a:r>
            <a:endParaRPr lang="en-US" sz="4800" b="1">
              <a:latin typeface="Calibri"/>
              <a:cs typeface="Calibri"/>
            </a:endParaRPr>
          </a:p>
        </p:txBody>
      </p:sp>
      <p:pic>
        <p:nvPicPr>
          <p:cNvPr id="5" name="Picture 4" descr="A diagram of a system&#10;&#10;Description automatically generated">
            <a:extLst>
              <a:ext uri="{FF2B5EF4-FFF2-40B4-BE49-F238E27FC236}">
                <a16:creationId xmlns:a16="http://schemas.microsoft.com/office/drawing/2014/main" id="{BC0098BB-F679-3D02-EB72-1A2F2FB6475A}"/>
              </a:ext>
            </a:extLst>
          </p:cNvPr>
          <p:cNvPicPr>
            <a:picLocks noChangeAspect="1"/>
          </p:cNvPicPr>
          <p:nvPr/>
        </p:nvPicPr>
        <p:blipFill>
          <a:blip r:embed="rId3"/>
          <a:stretch>
            <a:fillRect/>
          </a:stretch>
        </p:blipFill>
        <p:spPr>
          <a:xfrm>
            <a:off x="0" y="1809858"/>
            <a:ext cx="9144000" cy="4148968"/>
          </a:xfrm>
          <a:prstGeom prst="rect">
            <a:avLst/>
          </a:prstGeom>
        </p:spPr>
      </p:pic>
    </p:spTree>
    <p:extLst>
      <p:ext uri="{BB962C8B-B14F-4D97-AF65-F5344CB8AC3E}">
        <p14:creationId xmlns:p14="http://schemas.microsoft.com/office/powerpoint/2010/main" val="2463835736"/>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32007F5-D29D-F0A2-082A-370B7ECAAF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8C082BA-1863-68C1-8BBE-8B081C382629}"/>
              </a:ext>
            </a:extLst>
          </p:cNvPr>
          <p:cNvSpPr txBox="1"/>
          <p:nvPr/>
        </p:nvSpPr>
        <p:spPr>
          <a:xfrm>
            <a:off x="1329" y="260992"/>
            <a:ext cx="9143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latin typeface="Calibri"/>
                <a:ea typeface="Calibri"/>
                <a:cs typeface="Arial"/>
              </a:rPr>
              <a:t>Navigating </a:t>
            </a:r>
            <a:r>
              <a:rPr lang="en-US" sz="4800" b="1" err="1">
                <a:latin typeface="Calibri"/>
                <a:ea typeface="Calibri"/>
                <a:cs typeface="Arial"/>
              </a:rPr>
              <a:t>pgAdmin</a:t>
            </a:r>
            <a:r>
              <a:rPr lang="en-US" sz="4800" b="1">
                <a:latin typeface="Calibri"/>
                <a:ea typeface="Calibri"/>
                <a:cs typeface="Arial"/>
              </a:rPr>
              <a:t> </a:t>
            </a:r>
            <a:endParaRPr lang="en-US" sz="4800" b="1">
              <a:latin typeface="Calibri"/>
              <a:cs typeface="Calibri"/>
            </a:endParaRPr>
          </a:p>
        </p:txBody>
      </p:sp>
      <p:pic>
        <p:nvPicPr>
          <p:cNvPr id="2" name="Picture 1" descr="A screenshot of a computer&#10;&#10;Description automatically generated">
            <a:extLst>
              <a:ext uri="{FF2B5EF4-FFF2-40B4-BE49-F238E27FC236}">
                <a16:creationId xmlns:a16="http://schemas.microsoft.com/office/drawing/2014/main" id="{D29C4F9E-019B-42A4-6B30-F9DE631F2364}"/>
              </a:ext>
            </a:extLst>
          </p:cNvPr>
          <p:cNvPicPr>
            <a:picLocks noChangeAspect="1"/>
          </p:cNvPicPr>
          <p:nvPr/>
        </p:nvPicPr>
        <p:blipFill>
          <a:blip r:embed="rId3"/>
          <a:stretch>
            <a:fillRect/>
          </a:stretch>
        </p:blipFill>
        <p:spPr>
          <a:xfrm>
            <a:off x="548268" y="1686489"/>
            <a:ext cx="8224025" cy="3485022"/>
          </a:xfrm>
          <a:prstGeom prst="rect">
            <a:avLst/>
          </a:prstGeom>
        </p:spPr>
      </p:pic>
    </p:spTree>
    <p:extLst>
      <p:ext uri="{BB962C8B-B14F-4D97-AF65-F5344CB8AC3E}">
        <p14:creationId xmlns:p14="http://schemas.microsoft.com/office/powerpoint/2010/main" val="352533857"/>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9C8EA0A-F7FC-6368-2C1F-90E2809A3F6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0ED6F4-9546-03E5-BE1F-10C8C5251F1E}"/>
              </a:ext>
            </a:extLst>
          </p:cNvPr>
          <p:cNvSpPr txBox="1"/>
          <p:nvPr/>
        </p:nvSpPr>
        <p:spPr>
          <a:xfrm>
            <a:off x="1329" y="260992"/>
            <a:ext cx="91432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latin typeface="Calibri"/>
                <a:ea typeface="Calibri"/>
                <a:cs typeface="Arial"/>
              </a:rPr>
              <a:t>Working with </a:t>
            </a:r>
            <a:r>
              <a:rPr lang="en-US" sz="4000" b="1" err="1">
                <a:latin typeface="Calibri"/>
                <a:ea typeface="Calibri"/>
                <a:cs typeface="Arial"/>
              </a:rPr>
              <a:t>Postgresql</a:t>
            </a:r>
            <a:r>
              <a:rPr lang="en-US" sz="4000" b="1">
                <a:latin typeface="Calibri"/>
                <a:ea typeface="Calibri"/>
                <a:cs typeface="Arial"/>
              </a:rPr>
              <a:t> and </a:t>
            </a:r>
            <a:r>
              <a:rPr lang="en-US" sz="4000" b="1" err="1">
                <a:latin typeface="Calibri"/>
                <a:ea typeface="Calibri"/>
                <a:cs typeface="Arial"/>
              </a:rPr>
              <a:t>pgAdmin</a:t>
            </a:r>
            <a:r>
              <a:rPr lang="en-US" sz="4000" b="1">
                <a:latin typeface="Calibri"/>
                <a:ea typeface="Calibri"/>
                <a:cs typeface="Arial"/>
              </a:rPr>
              <a:t> </a:t>
            </a:r>
            <a:endParaRPr lang="en-US" sz="1050" b="1">
              <a:latin typeface="Calibri"/>
              <a:cs typeface="Calibri"/>
            </a:endParaRPr>
          </a:p>
        </p:txBody>
      </p:sp>
      <p:pic>
        <p:nvPicPr>
          <p:cNvPr id="4" name="Picture 3" descr="A diagram of data processing&#10;&#10;Description automatically generated">
            <a:extLst>
              <a:ext uri="{FF2B5EF4-FFF2-40B4-BE49-F238E27FC236}">
                <a16:creationId xmlns:a16="http://schemas.microsoft.com/office/drawing/2014/main" id="{4BC612C2-BF78-50F0-9DF2-3B06FDE23FD1}"/>
              </a:ext>
            </a:extLst>
          </p:cNvPr>
          <p:cNvPicPr>
            <a:picLocks noChangeAspect="1"/>
          </p:cNvPicPr>
          <p:nvPr/>
        </p:nvPicPr>
        <p:blipFill>
          <a:blip r:embed="rId3"/>
          <a:stretch>
            <a:fillRect/>
          </a:stretch>
        </p:blipFill>
        <p:spPr>
          <a:xfrm>
            <a:off x="0" y="1483446"/>
            <a:ext cx="9144000" cy="4653109"/>
          </a:xfrm>
          <a:prstGeom prst="rect">
            <a:avLst/>
          </a:prstGeom>
        </p:spPr>
      </p:pic>
    </p:spTree>
    <p:extLst>
      <p:ext uri="{BB962C8B-B14F-4D97-AF65-F5344CB8AC3E}">
        <p14:creationId xmlns:p14="http://schemas.microsoft.com/office/powerpoint/2010/main" val="4187740358"/>
      </p:ext>
    </p:extLst>
  </p:cSld>
  <p:clrMapOvr>
    <a:masterClrMapping/>
  </p:clrMapOvr>
  <p:transition>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200" b="0" i="0" u="none" strike="noStrike" cap="none" normalizeH="0" baseline="0" smtClean="0">
            <a:ln>
              <a:noFill/>
            </a:ln>
            <a:solidFill>
              <a:schemeClr val="bg1"/>
            </a:solidFill>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200" b="0" i="0" u="none" strike="noStrike" cap="none" normalizeH="0" baseline="0" smtClean="0">
            <a:ln>
              <a:noFill/>
            </a:ln>
            <a:solidFill>
              <a:schemeClr val="bg1"/>
            </a:solidFill>
            <a:effectLst/>
            <a:latin typeface="Arial" charset="0"/>
            <a:ea typeface="SimSun"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21</Slides>
  <Notes>21</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1_Default Design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revision>1</cp:revision>
  <cp:lastPrinted>1601-01-01T00:00:00Z</cp:lastPrinted>
  <dcterms:created xsi:type="dcterms:W3CDTF">2005-05-22T08:55:10Z</dcterms:created>
  <dcterms:modified xsi:type="dcterms:W3CDTF">2023-12-26T06:40:37Z</dcterms:modified>
</cp:coreProperties>
</file>