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11B5"/>
    <a:srgbClr val="DAF6F8"/>
    <a:srgbClr val="FFC6A9"/>
    <a:srgbClr val="FF9966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82" d="100"/>
          <a:sy n="82" d="100"/>
        </p:scale>
        <p:origin x="109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8DC4E58A-E57D-4CC0-85B2-5003BB647C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2524E2E8-9C51-4EB8-ADDF-37AE8AFB0E3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12644" name="Rectangle 4">
            <a:extLst>
              <a:ext uri="{FF2B5EF4-FFF2-40B4-BE49-F238E27FC236}">
                <a16:creationId xmlns:a16="http://schemas.microsoft.com/office/drawing/2014/main" id="{A044FD0E-F35C-4F24-BC53-BAF82C84475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60A4418E-DDDC-4958-BCAA-14152AA39F6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82B0FC3-EC50-41F8-AC8A-E6AAC40508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87205440-1FFA-4B8F-AB1A-45B280E5E50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B52FAF0E-A766-4BFE-91F4-AA0F2AB5EEB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11620" name="Rectangle 4">
            <a:extLst>
              <a:ext uri="{FF2B5EF4-FFF2-40B4-BE49-F238E27FC236}">
                <a16:creationId xmlns:a16="http://schemas.microsoft.com/office/drawing/2014/main" id="{1239A109-3C22-4439-9843-B2C303CDC3A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1621" name="Rectangle 5">
            <a:extLst>
              <a:ext uri="{FF2B5EF4-FFF2-40B4-BE49-F238E27FC236}">
                <a16:creationId xmlns:a16="http://schemas.microsoft.com/office/drawing/2014/main" id="{BE5219A9-42D8-4AFD-9C88-3D7F4710BD8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1622" name="Rectangle 6">
            <a:extLst>
              <a:ext uri="{FF2B5EF4-FFF2-40B4-BE49-F238E27FC236}">
                <a16:creationId xmlns:a16="http://schemas.microsoft.com/office/drawing/2014/main" id="{14CDA7C0-D2AB-4E38-A4A3-CCB01980A93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11623" name="Rectangle 7">
            <a:extLst>
              <a:ext uri="{FF2B5EF4-FFF2-40B4-BE49-F238E27FC236}">
                <a16:creationId xmlns:a16="http://schemas.microsoft.com/office/drawing/2014/main" id="{54A7AE88-4C3F-4136-AD69-0012BF12E7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D172C1C-565E-4B3B-B021-4F6D9D45213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DB9700C-F0BB-4B67-826E-34B16F1802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BA6544-FB35-424D-AAA9-BCD1349434C2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5D3F998E-6245-46EC-AE3F-46927F0119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9D2D8CC4-9CD8-4855-83CA-0A014CB72B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16A8C9E-EC54-40ED-B657-10939DDA2E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E002AD-A335-4EE3-87DB-FCECD4E1251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87A448F9-ED64-47E1-AB65-48F38E5504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E1A87FC7-ADA8-40B2-8244-8E136CD402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16A8C9E-EC54-40ED-B657-10939DDA2E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E002AD-A335-4EE3-87DB-FCECD4E1251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87A448F9-ED64-47E1-AB65-48F38E5504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E1A87FC7-ADA8-40B2-8244-8E136CD402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608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>
            <a:extLst>
              <a:ext uri="{FF2B5EF4-FFF2-40B4-BE49-F238E27FC236}">
                <a16:creationId xmlns:a16="http://schemas.microsoft.com/office/drawing/2014/main" id="{208679C6-9329-422D-96BC-316CF55C2DF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075" name="Rectangle 3">
              <a:extLst>
                <a:ext uri="{FF2B5EF4-FFF2-40B4-BE49-F238E27FC236}">
                  <a16:creationId xmlns:a16="http://schemas.microsoft.com/office/drawing/2014/main" id="{C1FB0EC3-119A-4CDF-95AB-BC1BA7A0DCC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" name="Rectangle 4">
              <a:extLst>
                <a:ext uri="{FF2B5EF4-FFF2-40B4-BE49-F238E27FC236}">
                  <a16:creationId xmlns:a16="http://schemas.microsoft.com/office/drawing/2014/main" id="{E06E8A28-3050-4976-9C87-E38C93FB00A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7" name="Rectangle 5">
            <a:extLst>
              <a:ext uri="{FF2B5EF4-FFF2-40B4-BE49-F238E27FC236}">
                <a16:creationId xmlns:a16="http://schemas.microsoft.com/office/drawing/2014/main" id="{FEE3C5A7-BB87-4872-88D7-FC23626BCD9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95400" y="1524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271D3315-278A-4794-8EB3-6D1C4F09556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C9C7E64D-F2A9-4549-9C71-BB7C8087AAB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12954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E9AC7ACA-F39D-4757-B709-764D2C26C45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733800" y="6248400"/>
            <a:ext cx="28956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5CA93D0C-67B2-468C-8F1E-FFC20B8A927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71628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49C01D2-781C-49C3-BD6F-717850AA282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082" name="Group 10">
            <a:extLst>
              <a:ext uri="{FF2B5EF4-FFF2-40B4-BE49-F238E27FC236}">
                <a16:creationId xmlns:a16="http://schemas.microsoft.com/office/drawing/2014/main" id="{9BDD8423-25FE-487F-A54B-4DCB465F161B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3083" name="AutoShape 11">
              <a:extLst>
                <a:ext uri="{FF2B5EF4-FFF2-40B4-BE49-F238E27FC236}">
                  <a16:creationId xmlns:a16="http://schemas.microsoft.com/office/drawing/2014/main" id="{819E9B2D-1859-4D68-8632-A5F5714495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2" y="1994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AutoShape 12">
              <a:extLst>
                <a:ext uri="{FF2B5EF4-FFF2-40B4-BE49-F238E27FC236}">
                  <a16:creationId xmlns:a16="http://schemas.microsoft.com/office/drawing/2014/main" id="{86A367A0-C843-4FD8-AF90-67D03AC0CB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2" y="2588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AutoShape 13">
              <a:extLst>
                <a:ext uri="{FF2B5EF4-FFF2-40B4-BE49-F238E27FC236}">
                  <a16:creationId xmlns:a16="http://schemas.microsoft.com/office/drawing/2014/main" id="{11386A09-FAC4-4C53-B8F4-DA8B592709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AutoShape 14">
              <a:extLst>
                <a:ext uri="{FF2B5EF4-FFF2-40B4-BE49-F238E27FC236}">
                  <a16:creationId xmlns:a16="http://schemas.microsoft.com/office/drawing/2014/main" id="{51EEAA4E-17A8-4888-AB96-FD59930961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4" y="3774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AutoShape 15">
              <a:extLst>
                <a:ext uri="{FF2B5EF4-FFF2-40B4-BE49-F238E27FC236}">
                  <a16:creationId xmlns:a16="http://schemas.microsoft.com/office/drawing/2014/main" id="{C16A16D5-30C1-422A-BA03-52A5B394EF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AutoShape 16">
              <a:extLst>
                <a:ext uri="{FF2B5EF4-FFF2-40B4-BE49-F238E27FC236}">
                  <a16:creationId xmlns:a16="http://schemas.microsoft.com/office/drawing/2014/main" id="{578B8960-E553-4B25-B554-11F19D52A5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AutoShape 17">
              <a:extLst>
                <a:ext uri="{FF2B5EF4-FFF2-40B4-BE49-F238E27FC236}">
                  <a16:creationId xmlns:a16="http://schemas.microsoft.com/office/drawing/2014/main" id="{A979E2DA-1DC3-4EDD-A00C-0CD4ABA7A2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90" name="Rectangle 18">
            <a:extLst>
              <a:ext uri="{FF2B5EF4-FFF2-40B4-BE49-F238E27FC236}">
                <a16:creationId xmlns:a16="http://schemas.microsoft.com/office/drawing/2014/main" id="{772C9913-C58E-451B-B151-358EC5E0E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AutoShape 19">
            <a:extLst>
              <a:ext uri="{FF2B5EF4-FFF2-40B4-BE49-F238E27FC236}">
                <a16:creationId xmlns:a16="http://schemas.microsoft.com/office/drawing/2014/main" id="{F45075DC-4D6A-484A-B35F-AD0A658A679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47688" y="2717800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Oval 20">
            <a:extLst>
              <a:ext uri="{FF2B5EF4-FFF2-40B4-BE49-F238E27FC236}">
                <a16:creationId xmlns:a16="http://schemas.microsoft.com/office/drawing/2014/main" id="{31D2F5D2-B86B-4EB1-8D8F-4ED53A6DE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8" y="26971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>
            <a:extLst>
              <a:ext uri="{FF2B5EF4-FFF2-40B4-BE49-F238E27FC236}">
                <a16:creationId xmlns:a16="http://schemas.microsoft.com/office/drawing/2014/main" id="{92F7B048-62F5-48E9-B8C1-105524B41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2700338"/>
            <a:ext cx="161925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Oval 22">
            <a:extLst>
              <a:ext uri="{FF2B5EF4-FFF2-40B4-BE49-F238E27FC236}">
                <a16:creationId xmlns:a16="http://schemas.microsoft.com/office/drawing/2014/main" id="{3AC2821F-B934-4A5C-B690-BBB80E29A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075" y="2697163"/>
            <a:ext cx="304800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5" name="Rectangle 23">
            <a:extLst>
              <a:ext uri="{FF2B5EF4-FFF2-40B4-BE49-F238E27FC236}">
                <a16:creationId xmlns:a16="http://schemas.microsoft.com/office/drawing/2014/main" id="{D8DD0FCB-4FAA-4826-A193-F6AA7A3A8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2760663"/>
            <a:ext cx="87518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96" name="Group 24">
            <a:extLst>
              <a:ext uri="{FF2B5EF4-FFF2-40B4-BE49-F238E27FC236}">
                <a16:creationId xmlns:a16="http://schemas.microsoft.com/office/drawing/2014/main" id="{5882BF8E-D0FC-4B3E-8FA2-4844D5AC895D}"/>
              </a:ext>
            </a:extLst>
          </p:cNvPr>
          <p:cNvGrpSpPr>
            <a:grpSpLocks/>
          </p:cNvGrpSpPr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3097" name="AutoShape 25">
              <a:extLst>
                <a:ext uri="{FF2B5EF4-FFF2-40B4-BE49-F238E27FC236}">
                  <a16:creationId xmlns:a16="http://schemas.microsoft.com/office/drawing/2014/main" id="{B823D485-C1A8-49FB-98DF-EA12B98278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AutoShape 26">
              <a:extLst>
                <a:ext uri="{FF2B5EF4-FFF2-40B4-BE49-F238E27FC236}">
                  <a16:creationId xmlns:a16="http://schemas.microsoft.com/office/drawing/2014/main" id="{5F360C71-A652-4F28-946A-6C940F0F21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AutoShape 27">
              <a:extLst>
                <a:ext uri="{FF2B5EF4-FFF2-40B4-BE49-F238E27FC236}">
                  <a16:creationId xmlns:a16="http://schemas.microsoft.com/office/drawing/2014/main" id="{AB249235-744C-4813-87AB-C09A4246C6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AutoShape 28">
              <a:extLst>
                <a:ext uri="{FF2B5EF4-FFF2-40B4-BE49-F238E27FC236}">
                  <a16:creationId xmlns:a16="http://schemas.microsoft.com/office/drawing/2014/main" id="{D94E7173-87AD-4C09-B855-97CDEBCDF8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AutoShape 29">
              <a:extLst>
                <a:ext uri="{FF2B5EF4-FFF2-40B4-BE49-F238E27FC236}">
                  <a16:creationId xmlns:a16="http://schemas.microsoft.com/office/drawing/2014/main" id="{0AAF2F1F-D914-49C5-AD60-EFF1D89E5E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AutoShape 30">
              <a:extLst>
                <a:ext uri="{FF2B5EF4-FFF2-40B4-BE49-F238E27FC236}">
                  <a16:creationId xmlns:a16="http://schemas.microsoft.com/office/drawing/2014/main" id="{B96FD75C-D950-4846-9E08-EB079A9F14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Freeform 31">
              <a:extLst>
                <a:ext uri="{FF2B5EF4-FFF2-40B4-BE49-F238E27FC236}">
                  <a16:creationId xmlns:a16="http://schemas.microsoft.com/office/drawing/2014/main" id="{0F1D1D4A-D34D-4662-B3C9-14FF536D2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Freeform 32">
              <a:extLst>
                <a:ext uri="{FF2B5EF4-FFF2-40B4-BE49-F238E27FC236}">
                  <a16:creationId xmlns:a16="http://schemas.microsoft.com/office/drawing/2014/main" id="{61F29C4E-98E5-45FB-8201-F73AEA7C5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60 h 264"/>
                <a:gd name="T2" fmla="*/ 1 w 457"/>
                <a:gd name="T3" fmla="*/ 0 h 264"/>
                <a:gd name="T4" fmla="*/ 0 w 457"/>
                <a:gd name="T5" fmla="*/ 264 h 264"/>
                <a:gd name="T6" fmla="*/ 457 w 457"/>
                <a:gd name="T7" fmla="*/ 26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BE918-1AE7-4CD2-88DB-D80BA575E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B6894-3F33-4536-85DB-D72CA8FB0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A4F8-20A3-4752-A595-68507321C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529BF-728C-4D1C-B792-214DC831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A1F55-3B8F-4920-A0A4-D8C8050A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D831D1-697B-4CDF-951F-6EC7A467FA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011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2F3094-F03A-4B19-89A1-8C338C9A3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48500" y="419100"/>
            <a:ext cx="1943100" cy="5740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A3987-0030-43BE-815B-6C45483C2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19200" y="419100"/>
            <a:ext cx="5676900" cy="5740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9AFEF-6ACB-49EC-B012-F91BE7AB8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EA00E-ECDF-4AD6-9640-2B9539DC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DE9F2-79DE-4D70-9CC2-FFBDE95F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9AAD95-BDC5-4A56-B6D6-C0EE37B0DB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989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3DE3B-DF75-4FA7-8DE1-3E8B4F43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B3822-51EA-4AE3-9379-589FA428D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71B0D-07AB-4BD4-AEC4-642D30601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96A95-85C0-4DAF-A623-C25A9DA6A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814A4-6ECC-4D5E-A59A-1EF9875A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7CFA56-5CE6-4707-A8A5-E789D85649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589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F8BFD-540E-4C43-8949-E5DFDB29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662BD-BD43-4138-9CBC-AFDFC48FE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C8555-3AF8-4191-B728-13F60D0D5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02319-8A5D-4E07-8523-983EB42C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BC416-B3F4-4875-B266-AEB62166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0572C-96F6-4C81-B26B-785AD4DF92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14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F328-8F30-44C0-8284-F6CFD59C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0D505-CB65-4201-AE60-C1B0D6653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0447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A2E4A-6885-4992-8754-DF3CB02DC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20447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DC9B1-B9B8-4EB5-A4C5-E246FCEE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B1CFA-6666-43E7-B926-4709663D7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4A946-A1BB-48C6-B3D4-44C19775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D3CD59-23E3-45CB-90A2-6B728DF6AB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730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7BCAE-8C93-4CE1-A852-1D5C33AB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458CE-CCD8-4645-A44C-6C8148459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E4691-6A10-4E89-9AD5-72D82ECAE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5A9E9C-7773-465D-8398-6E8177021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1E056F-F3D4-4787-BD77-6B638FDFA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AF65AE-1A7B-4144-B408-DA07ED5B1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C2F41-9DC4-4F20-8609-72E177CB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30D6D-8D0B-42E3-8568-E6BFE498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E7634A-C21A-45AF-B3CA-B1F8BE67A0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890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D70AA-9A6A-49DD-BC2A-6CE97784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3FC9F-8082-4C28-B171-953E0393E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65C01-5676-4A60-9919-4E43341B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FF897-CA10-4EB1-B7EE-2BC25C70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DC2421-13E4-401F-9837-5449FEB4BF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507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477DA-8FE3-44A4-A937-40B7EB3C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0765C-BFD0-4305-8446-B43CA47F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27433-F6CD-4C35-99A4-5E8E34531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DA1E39-5D3F-4377-94BD-243B16DE80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862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2A31F-072C-4FAF-9DB4-AB645CBED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07BC0-AD67-4073-9DAC-2FE658725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7F46C-9DF6-467F-B577-3B6EF5C8D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C2C11-9C49-4EEF-B63F-30981010E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A85B0-923B-42E4-97E5-9491B6C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6183B-840C-46F8-85C4-D3D03F96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D49DE4-4817-44DB-8E69-173F3F3A2F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307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779F-FB27-438C-B6F5-540E2D3C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7E60F9-5E51-4AE3-BE06-297BA2C16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660A8-8F57-45D4-B4F3-13B2CD0CC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1212D-6F36-47DF-9555-99909440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22C09-1C6C-4CF5-B178-A7FD5AA13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F3732-2139-4C20-962F-BC7AC664B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6760C8-3798-401E-8A86-52C11B0BF9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460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A99E0CE-0F4B-44EA-A410-92398E90C1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4191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7E85728-391A-4176-B595-911DD31A7D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20447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59F2B3F-2BC9-456C-BEB5-06B7358864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2555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Arial Narrow" panose="020B0606020202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479E779-B2C9-4670-89C4-706E4272507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6395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Arial Narrow" panose="020B0606020202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7D5DCF05-EFBC-4F3A-9E64-C55AC97B86A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Arial Narrow" panose="020B0606020202030204" pitchFamily="34" charset="0"/>
              </a:defRPr>
            </a:lvl1pPr>
          </a:lstStyle>
          <a:p>
            <a:fld id="{47776BD8-BCF3-4F1D-8AE8-EB84E27FC90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2055" name="Group 7">
            <a:extLst>
              <a:ext uri="{FF2B5EF4-FFF2-40B4-BE49-F238E27FC236}">
                <a16:creationId xmlns:a16="http://schemas.microsoft.com/office/drawing/2014/main" id="{CC9E750B-28EF-4FC4-8A8B-F0A19D286A3E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2056" name="AutoShape 8">
              <a:extLst>
                <a:ext uri="{FF2B5EF4-FFF2-40B4-BE49-F238E27FC236}">
                  <a16:creationId xmlns:a16="http://schemas.microsoft.com/office/drawing/2014/main" id="{CFAC42FF-64D4-4630-9950-BC10533E7C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2" y="1994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" name="AutoShape 9">
              <a:extLst>
                <a:ext uri="{FF2B5EF4-FFF2-40B4-BE49-F238E27FC236}">
                  <a16:creationId xmlns:a16="http://schemas.microsoft.com/office/drawing/2014/main" id="{ECD8A870-C090-4B40-AC29-4250EEAE81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2" y="2588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" name="AutoShape 10">
              <a:extLst>
                <a:ext uri="{FF2B5EF4-FFF2-40B4-BE49-F238E27FC236}">
                  <a16:creationId xmlns:a16="http://schemas.microsoft.com/office/drawing/2014/main" id="{9B7998AF-6F3D-40D2-B02E-9598ADD063C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" name="AutoShape 11">
              <a:extLst>
                <a:ext uri="{FF2B5EF4-FFF2-40B4-BE49-F238E27FC236}">
                  <a16:creationId xmlns:a16="http://schemas.microsoft.com/office/drawing/2014/main" id="{57E0F66C-1C21-4079-AB23-53F613C4BF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4" y="3774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" name="AutoShape 12">
              <a:extLst>
                <a:ext uri="{FF2B5EF4-FFF2-40B4-BE49-F238E27FC236}">
                  <a16:creationId xmlns:a16="http://schemas.microsoft.com/office/drawing/2014/main" id="{2EBFD4F0-E1A9-48E9-9DC6-178A9C0CF5B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" name="AutoShape 13">
              <a:extLst>
                <a:ext uri="{FF2B5EF4-FFF2-40B4-BE49-F238E27FC236}">
                  <a16:creationId xmlns:a16="http://schemas.microsoft.com/office/drawing/2014/main" id="{02D94757-19C8-480F-B2C2-CB4028B7479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2" name="AutoShape 14">
              <a:extLst>
                <a:ext uri="{FF2B5EF4-FFF2-40B4-BE49-F238E27FC236}">
                  <a16:creationId xmlns:a16="http://schemas.microsoft.com/office/drawing/2014/main" id="{579E2360-14E6-4487-851B-C40F5EC088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3" name="Rectangle 15">
            <a:extLst>
              <a:ext uri="{FF2B5EF4-FFF2-40B4-BE49-F238E27FC236}">
                <a16:creationId xmlns:a16="http://schemas.microsoft.com/office/drawing/2014/main" id="{32C36614-8A1C-48EA-B533-4995FEC0D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4" name="AutoShape 16">
            <a:extLst>
              <a:ext uri="{FF2B5EF4-FFF2-40B4-BE49-F238E27FC236}">
                <a16:creationId xmlns:a16="http://schemas.microsoft.com/office/drawing/2014/main" id="{664FFE72-5BF3-4FF0-BCC4-37E1EDF62EC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47688" y="1703388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5" name="Oval 17">
            <a:extLst>
              <a:ext uri="{FF2B5EF4-FFF2-40B4-BE49-F238E27FC236}">
                <a16:creationId xmlns:a16="http://schemas.microsoft.com/office/drawing/2014/main" id="{5581E31C-2839-4F5F-A52E-9329C8CC3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17065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6" name="Rectangle 18">
            <a:extLst>
              <a:ext uri="{FF2B5EF4-FFF2-40B4-BE49-F238E27FC236}">
                <a16:creationId xmlns:a16="http://schemas.microsoft.com/office/drawing/2014/main" id="{FCAC72B0-4821-4C45-B246-722AC676D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1912938"/>
            <a:ext cx="1905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7" name="Oval 19">
            <a:extLst>
              <a:ext uri="{FF2B5EF4-FFF2-40B4-BE49-F238E27FC236}">
                <a16:creationId xmlns:a16="http://schemas.microsoft.com/office/drawing/2014/main" id="{CB52B5F3-3639-4173-BF26-B59F04ACC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9088" y="1676400"/>
            <a:ext cx="304800" cy="274638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" name="Rectangle 20">
            <a:extLst>
              <a:ext uri="{FF2B5EF4-FFF2-40B4-BE49-F238E27FC236}">
                <a16:creationId xmlns:a16="http://schemas.microsoft.com/office/drawing/2014/main" id="{BE3B638B-B945-45D5-8316-84FBC5352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39900"/>
            <a:ext cx="8751888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69" name="Group 21">
            <a:extLst>
              <a:ext uri="{FF2B5EF4-FFF2-40B4-BE49-F238E27FC236}">
                <a16:creationId xmlns:a16="http://schemas.microsoft.com/office/drawing/2014/main" id="{266E6601-4070-40CD-BC5D-D6859217B6F2}"/>
              </a:ext>
            </a:extLst>
          </p:cNvPr>
          <p:cNvGrpSpPr>
            <a:grpSpLocks/>
          </p:cNvGrpSpPr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2070" name="AutoShape 22">
              <a:extLst>
                <a:ext uri="{FF2B5EF4-FFF2-40B4-BE49-F238E27FC236}">
                  <a16:creationId xmlns:a16="http://schemas.microsoft.com/office/drawing/2014/main" id="{BBF2CB26-A7BF-4A8D-AB5E-FF97986A3A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AutoShape 23">
              <a:extLst>
                <a:ext uri="{FF2B5EF4-FFF2-40B4-BE49-F238E27FC236}">
                  <a16:creationId xmlns:a16="http://schemas.microsoft.com/office/drawing/2014/main" id="{0A250253-2CBD-4AC9-8D4A-908713E4185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AutoShape 24">
              <a:extLst>
                <a:ext uri="{FF2B5EF4-FFF2-40B4-BE49-F238E27FC236}">
                  <a16:creationId xmlns:a16="http://schemas.microsoft.com/office/drawing/2014/main" id="{37CA2F12-6E63-4D96-8678-980EAF9C52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AutoShape 25">
              <a:extLst>
                <a:ext uri="{FF2B5EF4-FFF2-40B4-BE49-F238E27FC236}">
                  <a16:creationId xmlns:a16="http://schemas.microsoft.com/office/drawing/2014/main" id="{E2210D86-BF2D-4547-A5F7-491E62557D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AutoShape 26">
              <a:extLst>
                <a:ext uri="{FF2B5EF4-FFF2-40B4-BE49-F238E27FC236}">
                  <a16:creationId xmlns:a16="http://schemas.microsoft.com/office/drawing/2014/main" id="{7BB0E383-9B55-478B-BAFB-8058024F0B3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AutoShape 27">
              <a:extLst>
                <a:ext uri="{FF2B5EF4-FFF2-40B4-BE49-F238E27FC236}">
                  <a16:creationId xmlns:a16="http://schemas.microsoft.com/office/drawing/2014/main" id="{F02A304C-8D5A-4CC1-9B08-17566CED9D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Freeform 28">
              <a:extLst>
                <a:ext uri="{FF2B5EF4-FFF2-40B4-BE49-F238E27FC236}">
                  <a16:creationId xmlns:a16="http://schemas.microsoft.com/office/drawing/2014/main" id="{CEC57853-4DEA-4D70-9FBE-5BCF83BB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7" name="Freeform 29">
              <a:extLst>
                <a:ext uri="{FF2B5EF4-FFF2-40B4-BE49-F238E27FC236}">
                  <a16:creationId xmlns:a16="http://schemas.microsoft.com/office/drawing/2014/main" id="{2CE783A7-A1A7-49F7-94E7-EBF2D8774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60 h 264"/>
                <a:gd name="T2" fmla="*/ 1 w 457"/>
                <a:gd name="T3" fmla="*/ 0 h 264"/>
                <a:gd name="T4" fmla="*/ 0 w 457"/>
                <a:gd name="T5" fmla="*/ 264 h 264"/>
                <a:gd name="T6" fmla="*/ 457 w 457"/>
                <a:gd name="T7" fmla="*/ 26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b"/>
        <a:defRPr kumimoji="1" sz="3200" b="1" kern="1200">
          <a:solidFill>
            <a:srgbClr val="FFC6A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800" b="1" kern="1200">
          <a:solidFill>
            <a:srgbClr val="DAF6F8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400" b="1" kern="1200">
          <a:solidFill>
            <a:srgbClr val="FFC6A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="1" kern="1200">
          <a:solidFill>
            <a:srgbClr val="DAF6F8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="1" kern="1200">
          <a:solidFill>
            <a:srgbClr val="FFC6A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D3F1911-0804-49F2-A2CC-6C7765AB3A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sz="6000"/>
              <a:t>C Programming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1A67B4A-1E3D-48C6-BB16-75123133A2B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3352800"/>
            <a:ext cx="6705600" cy="1752600"/>
          </a:xfrm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en-US" altLang="en-US" sz="4000" dirty="0"/>
              <a:t>Chapter 7</a:t>
            </a:r>
          </a:p>
          <a:p>
            <a:pPr algn="ctr">
              <a:lnSpc>
                <a:spcPct val="80000"/>
              </a:lnSpc>
            </a:pPr>
            <a:r>
              <a:rPr lang="en-US" altLang="en-US" sz="4000" dirty="0"/>
              <a:t>Strings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973ECD63-E4A4-4040-9FD5-188C92C26F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Strings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32A9B406-154C-4D7B-BDA6-AEC68498EB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In C programming, a string is a sequence of characters terminated with a null character \0. For example: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char c[] = "c string";</a:t>
            </a:r>
            <a:endParaRPr lang="en-US" altLang="en-US" sz="2000" dirty="0"/>
          </a:p>
        </p:txBody>
      </p:sp>
      <p:pic>
        <p:nvPicPr>
          <p:cNvPr id="3" name="Picture 3" descr="Memory diagram of strings in C programming">
            <a:extLst>
              <a:ext uri="{FF2B5EF4-FFF2-40B4-BE49-F238E27FC236}">
                <a16:creationId xmlns:a16="http://schemas.microsoft.com/office/drawing/2014/main" id="{DF319824-B63B-4470-802A-16B92A913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876800"/>
            <a:ext cx="409575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973ECD63-E4A4-4040-9FD5-188C92C26F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Strings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32A9B406-154C-4D7B-BDA6-AEC68498EB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When the compiler encounters a sequence of characters enclosed in the double quotation marks, it appends a null character \0 at the end by default.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For e.g.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/>
              <a:t>	name[]=“c string”;</a:t>
            </a:r>
            <a:endParaRPr lang="en-US" altLang="en-US" sz="2000" dirty="0"/>
          </a:p>
        </p:txBody>
      </p:sp>
      <p:pic>
        <p:nvPicPr>
          <p:cNvPr id="2051" name="Picture 3" descr="Memory diagram of strings in C programming">
            <a:extLst>
              <a:ext uri="{FF2B5EF4-FFF2-40B4-BE49-F238E27FC236}">
                <a16:creationId xmlns:a16="http://schemas.microsoft.com/office/drawing/2014/main" id="{851BF45F-C1A8-4565-A510-F8923643A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257800"/>
            <a:ext cx="409575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77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ACC36-0678-4DA2-BA60-18CA44179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82B9D-BBC1-469D-938C-62B437E9E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44700"/>
            <a:ext cx="8458200" cy="4508500"/>
          </a:xfrm>
        </p:spPr>
        <p:txBody>
          <a:bodyPr/>
          <a:lstStyle/>
          <a:p>
            <a:r>
              <a:rPr lang="en-US" dirty="0"/>
              <a:t>You can initialize strings in a number of ways.</a:t>
            </a:r>
          </a:p>
          <a:p>
            <a:pPr lvl="1"/>
            <a:r>
              <a:rPr lang="en-US" dirty="0"/>
              <a:t>char c[] = "</a:t>
            </a:r>
            <a:r>
              <a:rPr lang="en-US" dirty="0" err="1"/>
              <a:t>abcd</a:t>
            </a:r>
            <a:r>
              <a:rPr lang="en-US" dirty="0"/>
              <a:t>";</a:t>
            </a:r>
          </a:p>
          <a:p>
            <a:pPr lvl="1"/>
            <a:r>
              <a:rPr lang="en-US" dirty="0"/>
              <a:t>char c[50] = "</a:t>
            </a:r>
            <a:r>
              <a:rPr lang="en-US" dirty="0" err="1"/>
              <a:t>abcd</a:t>
            </a:r>
            <a:r>
              <a:rPr lang="en-US" dirty="0"/>
              <a:t>";</a:t>
            </a:r>
          </a:p>
          <a:p>
            <a:pPr lvl="1"/>
            <a:r>
              <a:rPr lang="en-US" dirty="0"/>
              <a:t>char c[] = {'a', 'b', 'c', 'd', '\0'};</a:t>
            </a:r>
          </a:p>
          <a:p>
            <a:pPr lvl="1"/>
            <a:r>
              <a:rPr lang="en-US" dirty="0"/>
              <a:t>char c[5] = {'a', 'b', 'c', 'd', '\0'};</a:t>
            </a:r>
          </a:p>
        </p:txBody>
      </p:sp>
    </p:spTree>
    <p:extLst>
      <p:ext uri="{BB962C8B-B14F-4D97-AF65-F5344CB8AC3E}">
        <p14:creationId xmlns:p14="http://schemas.microsoft.com/office/powerpoint/2010/main" val="241260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52957-703E-4D3F-9464-B3CFBF7E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4070F-142E-435D-AE7C-80AB8C962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take another example:</a:t>
            </a:r>
          </a:p>
          <a:p>
            <a:pPr lvl="1"/>
            <a:r>
              <a:rPr lang="en-US" dirty="0"/>
              <a:t>char c[5] = "</a:t>
            </a:r>
            <a:r>
              <a:rPr lang="en-US" dirty="0" err="1"/>
              <a:t>abcde</a:t>
            </a:r>
            <a:r>
              <a:rPr lang="en-US" dirty="0"/>
              <a:t>";</a:t>
            </a:r>
          </a:p>
          <a:p>
            <a:r>
              <a:rPr lang="en-US" dirty="0"/>
              <a:t>Here, we are trying to assign 6 characters (the last character is '\0') to a char array having 5 characters. This is bad and you should never do this.</a:t>
            </a:r>
          </a:p>
        </p:txBody>
      </p:sp>
    </p:spTree>
    <p:extLst>
      <p:ext uri="{BB962C8B-B14F-4D97-AF65-F5344CB8AC3E}">
        <p14:creationId xmlns:p14="http://schemas.microsoft.com/office/powerpoint/2010/main" val="2530919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4B225-0E57-4873-85AF-F5AD79521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string with spaces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3D198-D186-43B2-9905-00969FE71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string with spaces by using "%[^\n]" format specifier</a:t>
            </a:r>
          </a:p>
          <a:p>
            <a:r>
              <a:rPr lang="en-US" dirty="0"/>
              <a:t>The format specifier "%[^\n]" tells to the compiler that read the characters until "\n" is not found.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110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4B225-0E57-4873-85AF-F5AD79521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string with spaces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3D198-D186-43B2-9905-00969FE71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044700"/>
            <a:ext cx="7772400" cy="45085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int main()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	char name[30];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("Enter name: ");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scanf</a:t>
            </a:r>
            <a:r>
              <a:rPr lang="en-US" sz="2400" dirty="0"/>
              <a:t>("%[^\n]",name);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("Name is: %s\</a:t>
            </a:r>
            <a:r>
              <a:rPr lang="en-US" sz="2400" dirty="0" err="1"/>
              <a:t>n",name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	return 0;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401889"/>
      </p:ext>
    </p:extLst>
  </p:cSld>
  <p:clrMapOvr>
    <a:masterClrMapping/>
  </p:clrMapOvr>
</p:sld>
</file>

<file path=ppt/theme/theme1.xml><?xml version="1.0" encoding="utf-8"?>
<a:theme xmlns:a="http://schemas.openxmlformats.org/drawingml/2006/main" name="high voltage">
  <a:themeElements>
    <a:clrScheme name="">
      <a:dk1>
        <a:srgbClr val="001932"/>
      </a:dk1>
      <a:lt1>
        <a:srgbClr val="FFFFFF"/>
      </a:lt1>
      <a:dk2>
        <a:srgbClr val="22166C"/>
      </a:dk2>
      <a:lt2>
        <a:srgbClr val="CCFFFF"/>
      </a:lt2>
      <a:accent1>
        <a:srgbClr val="99FFCC"/>
      </a:accent1>
      <a:accent2>
        <a:srgbClr val="01B0FF"/>
      </a:accent2>
      <a:accent3>
        <a:srgbClr val="ABABBA"/>
      </a:accent3>
      <a:accent4>
        <a:srgbClr val="DADADA"/>
      </a:accent4>
      <a:accent5>
        <a:srgbClr val="CAFFE2"/>
      </a:accent5>
      <a:accent6>
        <a:srgbClr val="019FE7"/>
      </a:accent6>
      <a:hlink>
        <a:srgbClr val="6666FF"/>
      </a:hlink>
      <a:folHlink>
        <a:srgbClr val="1C6D9A"/>
      </a:folHlink>
    </a:clrScheme>
    <a:fontScheme name="high voltage">
      <a:majorFont>
        <a:latin typeface="Impact"/>
        <a:ea typeface=""/>
        <a:cs typeface=""/>
      </a:majorFont>
      <a:minorFont>
        <a:latin typeface="Courier N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anose="02070309020205020404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anose="02070309020205020404" pitchFamily="49" charset="0"/>
          </a:defRPr>
        </a:defPPr>
      </a:lstStyle>
    </a:lnDef>
  </a:objectDefaults>
  <a:extraClrSchemeLst>
    <a:extraClrScheme>
      <a:clrScheme name="high voltage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1932"/>
    </a:dk1>
    <a:lt1>
      <a:srgbClr val="FFFFFF"/>
    </a:lt1>
    <a:dk2>
      <a:srgbClr val="1D135B"/>
    </a:dk2>
    <a:lt2>
      <a:srgbClr val="CCFFFF"/>
    </a:lt2>
    <a:accent1>
      <a:srgbClr val="99FFCC"/>
    </a:accent1>
    <a:accent2>
      <a:srgbClr val="01B0FF"/>
    </a:accent2>
    <a:accent3>
      <a:srgbClr val="ABAAB5"/>
    </a:accent3>
    <a:accent4>
      <a:srgbClr val="DADADA"/>
    </a:accent4>
    <a:accent5>
      <a:srgbClr val="CAFFE2"/>
    </a:accent5>
    <a:accent6>
      <a:srgbClr val="019FE7"/>
    </a:accent6>
    <a:hlink>
      <a:srgbClr val="000066"/>
    </a:hlink>
    <a:folHlink>
      <a:srgbClr val="1C6D9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Designs\high voltage.pot</Template>
  <TotalTime>5485</TotalTime>
  <Words>287</Words>
  <Application>Microsoft Office PowerPoint</Application>
  <PresentationFormat>On-screen Show (4:3)</PresentationFormat>
  <Paragraphs>38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Narrow</vt:lpstr>
      <vt:lpstr>Courier New</vt:lpstr>
      <vt:lpstr>Impact</vt:lpstr>
      <vt:lpstr>Monotype Sorts</vt:lpstr>
      <vt:lpstr>Times New Roman</vt:lpstr>
      <vt:lpstr>high voltage</vt:lpstr>
      <vt:lpstr>C Programming</vt:lpstr>
      <vt:lpstr>Strings</vt:lpstr>
      <vt:lpstr>Strings</vt:lpstr>
      <vt:lpstr>Initialize string</vt:lpstr>
      <vt:lpstr>Avoid  this</vt:lpstr>
      <vt:lpstr>Reading string with spaces in C</vt:lpstr>
      <vt:lpstr>Reading string with spaces in C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</dc:title>
  <dc:creator>Paul Higbee</dc:creator>
  <cp:lastModifiedBy>Atharva Basnet</cp:lastModifiedBy>
  <cp:revision>74</cp:revision>
  <dcterms:created xsi:type="dcterms:W3CDTF">1999-01-13T01:58:24Z</dcterms:created>
  <dcterms:modified xsi:type="dcterms:W3CDTF">2020-11-12T11:32:29Z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>phigbee@unf.edu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false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2</vt:i4>
  </property>
  <property fmtid="{D5CDD505-2E9C-101B-9397-08002B2CF9AE}" pid="21" name="OutputDir">
    <vt:lpwstr>C:\higbee</vt:lpwstr>
  </property>
</Properties>
</file>