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3" r:id="rId8"/>
    <p:sldId id="302" r:id="rId9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Monotype Sorts" panose="020B0604020202020204"/>
      <p:regular r:id="rId16"/>
    </p:embeddedFont>
    <p:embeddedFont>
      <p:font typeface="Impact" panose="020B0806030902050204" pitchFamily="34" charset="0"/>
      <p:regular r:id="rId17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AF6F8"/>
    <a:srgbClr val="FFC6A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10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357E1E-18BD-43EA-93EB-3E4BF334A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88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8A5FCD-F900-443D-B64A-94965FB83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841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DB20D-2956-4B2D-8B18-66F652BD1B9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17515-EAAC-48A9-BF79-B507FC6C2E0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09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D1AF9-C63C-4206-AE08-9EF588CCE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7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F46D5-DB20-4FE6-8400-D74666F2B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8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62560-46DD-4077-8B9C-4CAB07CFF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3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83F12-A905-43EA-8969-F7DBA6BC1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7DB1E-4412-4759-9262-F982597E2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21CA-6184-4478-A67B-6715CAAAC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22AE3-B65F-477E-BAE4-BD4794C5C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9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059-BAE4-4024-A9AF-FAE375501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5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25D9B-F266-42CA-A4DE-8517CDA04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48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7903-82FB-4822-B9A6-341CCAC29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fld id="{054875D8-D80A-4AD6-AF6F-D9A9BB28A6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6000"/>
              <a:t>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4400" dirty="0" smtClean="0"/>
              <a:t>Chapter 5</a:t>
            </a:r>
          </a:p>
          <a:p>
            <a:pPr algn="ctr"/>
            <a:r>
              <a:rPr lang="en-US" altLang="en-US" sz="4400" dirty="0" smtClean="0"/>
              <a:t>Control Structure</a:t>
            </a:r>
            <a:endParaRPr lang="en-US" altLang="en-US" sz="4400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Repitition</a:t>
            </a:r>
            <a:r>
              <a:rPr lang="en-US" b="1" dirty="0" smtClean="0">
                <a:effectLst/>
              </a:rPr>
              <a:t> (loop)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In programming, a loop is used to repeat a block of code until the specified condition is met.</a:t>
            </a:r>
          </a:p>
          <a:p>
            <a:r>
              <a:rPr lang="en-US" sz="2800" dirty="0">
                <a:effectLst/>
              </a:rPr>
              <a:t>C programming has three types of loops:</a:t>
            </a:r>
          </a:p>
          <a:p>
            <a:pPr lvl="1"/>
            <a:r>
              <a:rPr lang="en-US" sz="2400" dirty="0">
                <a:effectLst/>
              </a:rPr>
              <a:t>for loop</a:t>
            </a:r>
          </a:p>
          <a:p>
            <a:pPr lvl="1"/>
            <a:r>
              <a:rPr lang="en-US" sz="2400" dirty="0">
                <a:effectLst/>
              </a:rPr>
              <a:t>while loop</a:t>
            </a:r>
          </a:p>
          <a:p>
            <a:pPr lvl="1"/>
            <a:r>
              <a:rPr lang="en-US" sz="2400" dirty="0">
                <a:effectLst/>
              </a:rPr>
              <a:t>do...while loop</a:t>
            </a:r>
          </a:p>
        </p:txBody>
      </p:sp>
    </p:spTree>
    <p:extLst>
      <p:ext uri="{BB962C8B-B14F-4D97-AF65-F5344CB8AC3E}">
        <p14:creationId xmlns:p14="http://schemas.microsoft.com/office/powerpoint/2010/main" val="11632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</a:rPr>
              <a:t>The syntax of the for loop is: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for (</a:t>
            </a:r>
            <a:r>
              <a:rPr lang="en-US" sz="2400" dirty="0" err="1">
                <a:effectLst/>
              </a:rPr>
              <a:t>initializationStatement</a:t>
            </a:r>
            <a:r>
              <a:rPr lang="en-US" sz="2400" dirty="0">
                <a:effectLst/>
              </a:rPr>
              <a:t>; </a:t>
            </a:r>
            <a:r>
              <a:rPr lang="en-US" sz="2400" dirty="0" err="1">
                <a:effectLst/>
              </a:rPr>
              <a:t>testExpression</a:t>
            </a:r>
            <a:r>
              <a:rPr lang="en-US" sz="2400" dirty="0">
                <a:effectLst/>
              </a:rPr>
              <a:t>; </a:t>
            </a:r>
            <a:r>
              <a:rPr lang="en-US" sz="2400" dirty="0" err="1">
                <a:effectLst/>
              </a:rPr>
              <a:t>updateStatement</a:t>
            </a:r>
            <a:r>
              <a:rPr lang="en-US" sz="2400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 // statements inside the body of loop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}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2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How for loop works?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660900"/>
          </a:xfrm>
        </p:spPr>
        <p:txBody>
          <a:bodyPr/>
          <a:lstStyle/>
          <a:p>
            <a:pPr lvl="0"/>
            <a:r>
              <a:rPr lang="en-US" sz="2000" dirty="0" smtClean="0">
                <a:effectLst/>
              </a:rPr>
              <a:t>The </a:t>
            </a:r>
            <a:r>
              <a:rPr lang="en-US" sz="2000" dirty="0">
                <a:effectLst/>
              </a:rPr>
              <a:t>initialization statement is executed only once.</a:t>
            </a:r>
          </a:p>
          <a:p>
            <a:pPr lvl="0"/>
            <a:r>
              <a:rPr lang="en-US" sz="2000" dirty="0">
                <a:effectLst/>
              </a:rPr>
              <a:t>Then, the test expression is evaluated. If the test expression is evaluated to false, the for loop is terminated.</a:t>
            </a:r>
          </a:p>
          <a:p>
            <a:pPr lvl="0"/>
            <a:r>
              <a:rPr lang="en-US" sz="2000" dirty="0">
                <a:effectLst/>
              </a:rPr>
              <a:t>However, if the test expression is evaluated to true, statements inside the body of for loop are executed, and the update expression is updated.</a:t>
            </a:r>
          </a:p>
          <a:p>
            <a:pPr lvl="0"/>
            <a:r>
              <a:rPr lang="en-US" sz="2000" dirty="0">
                <a:effectLst/>
              </a:rPr>
              <a:t>Again the test expression is evaluated.</a:t>
            </a:r>
          </a:p>
          <a:p>
            <a:pPr lvl="0"/>
            <a:r>
              <a:rPr lang="en-US" sz="2000" dirty="0">
                <a:effectLst/>
              </a:rPr>
              <a:t>This process goes on until the test expression is false. When the test expression is false, the loop terminates.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36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Representing True or False in </a:t>
            </a:r>
            <a:r>
              <a:rPr lang="en-US" b="1" dirty="0" smtClean="0">
                <a:effectLst/>
              </a:rPr>
              <a:t>C</a:t>
            </a:r>
            <a:endParaRPr lang="en-US" dirty="0"/>
          </a:p>
        </p:txBody>
      </p:sp>
      <p:pic>
        <p:nvPicPr>
          <p:cNvPr id="3074" name="Picture 2" descr="Flowchart of for loop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32385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Example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5847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// Print numbers from 1 to 10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for (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smtClean="0"/>
              <a:t>=10;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 ",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000" dirty="0"/>
              <a:t>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61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Example #2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to calculate the sum of first n natural numbers</a:t>
            </a:r>
          </a:p>
          <a:p>
            <a:r>
              <a:rPr lang="en-US" dirty="0" smtClean="0"/>
              <a:t>Positive </a:t>
            </a:r>
            <a:r>
              <a:rPr lang="en-US" dirty="0"/>
              <a:t>integers 1,2,3...n are known as natural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Example #2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660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, count, sum = 0;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a positive integer: 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("%d", &amp;</a:t>
            </a:r>
            <a:r>
              <a:rPr lang="en-US" sz="1800" dirty="0" err="1"/>
              <a:t>num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// for loop terminates when </a:t>
            </a:r>
            <a:r>
              <a:rPr lang="en-US" sz="1800" dirty="0" err="1" smtClean="0"/>
              <a:t>num</a:t>
            </a:r>
            <a:r>
              <a:rPr lang="en-US" sz="1800" dirty="0" smtClean="0"/>
              <a:t> is less than count</a:t>
            </a:r>
          </a:p>
          <a:p>
            <a:pPr marL="0" indent="0">
              <a:buNone/>
            </a:pPr>
            <a:r>
              <a:rPr lang="en-US" sz="1800" dirty="0" smtClean="0"/>
              <a:t>    for(count = 1; count &lt;= </a:t>
            </a:r>
            <a:r>
              <a:rPr lang="en-US" sz="1800" dirty="0" err="1" smtClean="0"/>
              <a:t>num</a:t>
            </a:r>
            <a:r>
              <a:rPr lang="en-US" sz="1800" dirty="0" smtClean="0"/>
              <a:t>; ++count)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sum += count;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("Sum = %d", sum);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0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22166C"/>
      </a:dk2>
      <a:lt2>
        <a:srgbClr val="CCFFFF"/>
      </a:lt2>
      <a:accent1>
        <a:srgbClr val="99FFCC"/>
      </a:accent1>
      <a:accent2>
        <a:srgbClr val="01B0FF"/>
      </a:accent2>
      <a:accent3>
        <a:srgbClr val="ABABBA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1932"/>
    </a:dk1>
    <a:lt1>
      <a:srgbClr val="FFFFFF"/>
    </a:lt1>
    <a:dk2>
      <a:srgbClr val="1D135B"/>
    </a:dk2>
    <a:lt2>
      <a:srgbClr val="CCFFFF"/>
    </a:lt2>
    <a:accent1>
      <a:srgbClr val="99FFCC"/>
    </a:accent1>
    <a:accent2>
      <a:srgbClr val="01B0FF"/>
    </a:accent2>
    <a:accent3>
      <a:srgbClr val="ABAAB5"/>
    </a:accent3>
    <a:accent4>
      <a:srgbClr val="DADADA"/>
    </a:accent4>
    <a:accent5>
      <a:srgbClr val="CAFFE2"/>
    </a:accent5>
    <a:accent6>
      <a:srgbClr val="019FE7"/>
    </a:accent6>
    <a:hlink>
      <a:srgbClr val="000066"/>
    </a:hlink>
    <a:folHlink>
      <a:srgbClr val="1C6D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1864</TotalTime>
  <Words>340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Courier New</vt:lpstr>
      <vt:lpstr>Arial Narrow</vt:lpstr>
      <vt:lpstr>Monotype Sorts</vt:lpstr>
      <vt:lpstr>Times New Roman</vt:lpstr>
      <vt:lpstr>Impact</vt:lpstr>
      <vt:lpstr>Arial</vt:lpstr>
      <vt:lpstr>high voltage</vt:lpstr>
      <vt:lpstr>C Programming</vt:lpstr>
      <vt:lpstr>Repitition (loop)</vt:lpstr>
      <vt:lpstr>For loop</vt:lpstr>
      <vt:lpstr>How for loop works?</vt:lpstr>
      <vt:lpstr>Representing True or False in C</vt:lpstr>
      <vt:lpstr>Example for loop</vt:lpstr>
      <vt:lpstr>Example #2 for loop</vt:lpstr>
      <vt:lpstr>Example #2 for loop</vt:lpstr>
    </vt:vector>
  </TitlesOfParts>
  <Company>Personal 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Shailendra Basnet</cp:lastModifiedBy>
  <cp:revision>82</cp:revision>
  <dcterms:created xsi:type="dcterms:W3CDTF">1999-01-13T01:58:24Z</dcterms:created>
  <dcterms:modified xsi:type="dcterms:W3CDTF">2020-09-16T10:47:41Z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3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phigbee@unf.edu</vt:lpwstr>
  </property>
  <property fmtid="{D5CDD505-2E9C-101B-9397-08002B2CF9AE}" pid="8" name="HomePage">
    <vt:lpwstr>www.unf.edu/faculty/phigbee/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C:\cop2220_f99\f99_lectures</vt:lpwstr>
  </property>
</Properties>
</file>