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2" r:id="rId3"/>
    <p:sldId id="316" r:id="rId4"/>
    <p:sldId id="321" r:id="rId5"/>
    <p:sldId id="323" r:id="rId6"/>
    <p:sldId id="27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00B0F0"/>
    <a:srgbClr val="28458F"/>
    <a:srgbClr val="43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A11BDF-D511-467E-BC29-300D76F950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C47F-D8AE-4278-82CD-FBE4C4231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1520B-FC62-4CEC-BEB2-0827672D8325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210D0-623D-4F28-9390-9EC1CC629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CB82D-D372-4BBC-B24E-86D0E0D2F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A7758-AB5A-4BCD-BC27-65B768413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4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4C-6C51-46D7-857D-B5CD7A2212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AF297-D81F-4105-8D99-B88F66C6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 userDrawn="1"/>
        </p:nvSpPr>
        <p:spPr>
          <a:xfrm>
            <a:off x="0" y="0"/>
            <a:ext cx="91440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(c) 2018 VARUN ACADEMY OF SKILL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7596336" y="4083918"/>
            <a:ext cx="1547663" cy="1052438"/>
          </a:xfrm>
          <a:prstGeom prst="snip2DiagRect">
            <a:avLst>
              <a:gd name="adj1" fmla="val 2604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8744800" y="45430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1.0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1" name="Picture 2" descr="Image result for python logo">
            <a:extLst>
              <a:ext uri="{FF2B5EF4-FFF2-40B4-BE49-F238E27FC236}">
                <a16:creationId xmlns:a16="http://schemas.microsoft.com/office/drawing/2014/main" id="{AF0A6741-3F20-4132-9F8F-2745C6CEDF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16" y="318072"/>
            <a:ext cx="1280368" cy="127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B0C8B3F-8426-48B5-9648-8E832C32C6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356" y="4196296"/>
            <a:ext cx="1219200" cy="8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99544"/>
            <a:ext cx="8839200" cy="408200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627534"/>
            <a:ext cx="762000" cy="4154016"/>
          </a:xfrm>
        </p:spPr>
        <p:txBody>
          <a:bodyPr vert="eaVert"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27534"/>
            <a:ext cx="8001000" cy="415401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9550"/>
            <a:ext cx="8839200" cy="3895074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 userDrawn="1"/>
        </p:nvSpPr>
        <p:spPr>
          <a:xfrm>
            <a:off x="0" y="-1251"/>
            <a:ext cx="25146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2514600" y="5423"/>
            <a:ext cx="6629400" cy="51435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284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839232"/>
            <a:ext cx="4343400" cy="1021556"/>
          </a:xfrm>
        </p:spPr>
        <p:txBody>
          <a:bodyPr anchor="ctr"/>
          <a:lstStyle>
            <a:lvl1pPr algn="ctr">
              <a:defRPr sz="2800" b="1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9" y="2876550"/>
            <a:ext cx="4343401" cy="13237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7020" y="4848290"/>
            <a:ext cx="5347348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B47F811-2C31-46ED-81F6-6631D536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 rot="16200000">
            <a:off x="8744800" y="47716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bg1"/>
                </a:solidFill>
                <a:latin typeface="+mn-lt"/>
              </a:rPr>
              <a:t> 1.0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880A44C-9B86-4F6C-8B36-8D4EF7BF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6" y="199957"/>
            <a:ext cx="2123727" cy="1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99545"/>
            <a:ext cx="4343400" cy="408200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9545"/>
            <a:ext cx="4343400" cy="408200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51768"/>
            <a:ext cx="4344988" cy="47982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92808"/>
            <a:ext cx="4344988" cy="35887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651768"/>
            <a:ext cx="4346572" cy="47982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92808"/>
            <a:ext cx="4346572" cy="35887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(c) 2018 VARUN ACADEMY OF SKILL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5607"/>
            <a:ext cx="8236023" cy="4674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99542"/>
            <a:ext cx="5416550" cy="408200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699543"/>
            <a:ext cx="3313116" cy="40820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15607"/>
            <a:ext cx="8267700" cy="46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623377"/>
            <a:ext cx="8839200" cy="36765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4299942"/>
            <a:ext cx="8839200" cy="481608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4781550"/>
            <a:ext cx="1143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2018 VARUN ACADEMY OF SKILL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F811-2C31-46ED-81F6-6631D536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33351"/>
            <a:ext cx="8839200" cy="457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99154"/>
            <a:ext cx="8839200" cy="3895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1652" y="4848290"/>
            <a:ext cx="53473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cap="all" spc="300" baseline="0">
                <a:solidFill>
                  <a:schemeClr val="tx2"/>
                </a:solidFill>
              </a:defRPr>
            </a:lvl1pPr>
          </a:lstStyle>
          <a:p>
            <a:r>
              <a:rPr lang="en-IN"/>
              <a:t>(c) 2018 VARUN ACADEMY OF SKILL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84059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/>
                </a:solidFill>
              </a:defRPr>
            </a:lvl1pPr>
          </a:lstStyle>
          <a:p>
            <a:fld id="{1B47F811-2C31-46ED-81F6-6631D5364C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8744800" y="4771600"/>
            <a:ext cx="65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Version</a:t>
            </a:r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1.0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31642E-7984-4915-8FAC-580A670CB9C3}"/>
              </a:ext>
            </a:extLst>
          </p:cNvPr>
          <p:cNvCxnSpPr>
            <a:cxnSpLocks/>
          </p:cNvCxnSpPr>
          <p:nvPr userDrawn="1"/>
        </p:nvCxnSpPr>
        <p:spPr>
          <a:xfrm>
            <a:off x="152400" y="4731990"/>
            <a:ext cx="8839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E15F7CD9-9B40-4302-947B-9F3DF686BC8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32" y="4227933"/>
            <a:ext cx="464368" cy="4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rgbClr val="28458F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–"/>
        <a:defRPr sz="11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»"/>
        <a:defRPr sz="11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– II B</a:t>
            </a:r>
          </a:p>
          <a:p>
            <a:r>
              <a:rPr lang="en-US" dirty="0"/>
              <a:t>Strings and Input Output</a:t>
            </a:r>
          </a:p>
        </p:txBody>
      </p:sp>
    </p:spTree>
    <p:extLst>
      <p:ext uri="{BB962C8B-B14F-4D97-AF65-F5344CB8AC3E}">
        <p14:creationId xmlns:p14="http://schemas.microsoft.com/office/powerpoint/2010/main" val="4306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997-0FAE-4B54-8F62-07B2583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7497-E2C3-4BC0-8BAF-52FF8B6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program, that takes 5 words one by one and prints the length of each word.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 that takes a string as an input from the user and print that string with first and last character exchanged.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C4AD-A6AA-4E83-99F2-0BE2C0C1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F56AD-2767-4419-8CB3-036394813346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2ADC4C1D-C331-4EF5-AD07-359C69FD2780}"/>
              </a:ext>
            </a:extLst>
          </p:cNvPr>
          <p:cNvSpPr txBox="1"/>
          <p:nvPr/>
        </p:nvSpPr>
        <p:spPr>
          <a:xfrm>
            <a:off x="273968" y="3003798"/>
            <a:ext cx="859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solidFill>
                  <a:schemeClr val="accent4"/>
                </a:solidFill>
              </a:rPr>
              <a:t>[Write the programs with file name as </a:t>
            </a:r>
            <a:r>
              <a:rPr lang="en-IN" sz="1400" dirty="0">
                <a:solidFill>
                  <a:srgbClr val="00B050"/>
                </a:solidFill>
                <a:latin typeface="Consolas" panose="020B0609020204030204" pitchFamily="49" charset="0"/>
              </a:rPr>
              <a:t>find_length.py</a:t>
            </a:r>
            <a:r>
              <a:rPr lang="en-IN" sz="1600" i="1" dirty="0">
                <a:solidFill>
                  <a:schemeClr val="accent4"/>
                </a:solidFill>
              </a:rPr>
              <a:t> and </a:t>
            </a:r>
            <a:r>
              <a:rPr lang="en-IN" sz="1600" dirty="0">
                <a:solidFill>
                  <a:srgbClr val="00B050"/>
                </a:solidFill>
                <a:latin typeface="Consolas" panose="020B0609020204030204" pitchFamily="49" charset="0"/>
              </a:rPr>
              <a:t>char_exchange.py</a:t>
            </a:r>
            <a:r>
              <a:rPr lang="en-IN" sz="1600" i="1" dirty="0">
                <a:solidFill>
                  <a:schemeClr val="accent4"/>
                </a:solidFill>
              </a:rPr>
              <a:t> and then push both files to &lt;name&gt;</a:t>
            </a:r>
            <a:r>
              <a:rPr lang="en-IN" sz="1600" i="1" dirty="0" err="1">
                <a:solidFill>
                  <a:schemeClr val="accent4"/>
                </a:solidFill>
              </a:rPr>
              <a:t>PythonAssignment</a:t>
            </a:r>
            <a:r>
              <a:rPr lang="en-IN" sz="1600" i="1" dirty="0">
                <a:solidFill>
                  <a:schemeClr val="accent4"/>
                </a:solidFill>
              </a:rPr>
              <a:t> &gt; </a:t>
            </a:r>
            <a:r>
              <a:rPr lang="en-IN" sz="1600" i="1" dirty="0" err="1">
                <a:solidFill>
                  <a:schemeClr val="accent4"/>
                </a:solidFill>
              </a:rPr>
              <a:t>exercise_ii_b</a:t>
            </a:r>
            <a:r>
              <a:rPr lang="en-IN" sz="1600" i="1" dirty="0">
                <a:solidFill>
                  <a:schemeClr val="accent4"/>
                </a:solidFill>
              </a:rPr>
              <a:t> folder in your git repository for assignment.]</a:t>
            </a:r>
          </a:p>
        </p:txBody>
      </p:sp>
    </p:spTree>
    <p:extLst>
      <p:ext uri="{BB962C8B-B14F-4D97-AF65-F5344CB8AC3E}">
        <p14:creationId xmlns:p14="http://schemas.microsoft.com/office/powerpoint/2010/main" val="38532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997-0FAE-4B54-8F62-07B2583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7497-E2C3-4BC0-8BAF-52FF8B6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 that takes a string as a input and displays that back in upper case. </a:t>
            </a:r>
            <a:r>
              <a:rPr lang="en-IN" i="1" dirty="0">
                <a:solidFill>
                  <a:srgbClr val="0070C0"/>
                </a:solidFill>
              </a:rPr>
              <a:t>[Search online for a python library function which does this work for you and use it in your program.]</a:t>
            </a:r>
            <a:endParaRPr lang="en-IN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IN" dirty="0"/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 that takes a string as a input and displays that back in lower case. </a:t>
            </a:r>
            <a:r>
              <a:rPr lang="en-IN" i="1" dirty="0">
                <a:solidFill>
                  <a:srgbClr val="0070C0"/>
                </a:solidFill>
              </a:rPr>
              <a:t>[Search online for a python library function which does this work for you and use it in your program.]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C4AD-A6AA-4E83-99F2-0BE2C0C1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F56AD-2767-4419-8CB3-036394813346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D26B247F-F68E-4651-8692-36E670C426E5}"/>
              </a:ext>
            </a:extLst>
          </p:cNvPr>
          <p:cNvSpPr txBox="1"/>
          <p:nvPr/>
        </p:nvSpPr>
        <p:spPr>
          <a:xfrm>
            <a:off x="273968" y="3003798"/>
            <a:ext cx="859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solidFill>
                  <a:schemeClr val="accent4"/>
                </a:solidFill>
              </a:rPr>
              <a:t>[Write the programs with file name as </a:t>
            </a:r>
            <a:r>
              <a:rPr lang="en-IN" sz="1400" dirty="0">
                <a:solidFill>
                  <a:srgbClr val="00B050"/>
                </a:solidFill>
                <a:latin typeface="Consolas" panose="020B0609020204030204" pitchFamily="49" charset="0"/>
              </a:rPr>
              <a:t>upper.py</a:t>
            </a:r>
            <a:r>
              <a:rPr lang="en-IN" sz="1600" i="1" dirty="0">
                <a:solidFill>
                  <a:schemeClr val="accent4"/>
                </a:solidFill>
              </a:rPr>
              <a:t> and </a:t>
            </a:r>
            <a:r>
              <a:rPr lang="en-IN" sz="1600" dirty="0">
                <a:solidFill>
                  <a:srgbClr val="00B050"/>
                </a:solidFill>
                <a:latin typeface="Consolas" panose="020B0609020204030204" pitchFamily="49" charset="0"/>
              </a:rPr>
              <a:t>lower.py</a:t>
            </a:r>
            <a:r>
              <a:rPr lang="en-IN" sz="1600" i="1" dirty="0">
                <a:solidFill>
                  <a:schemeClr val="accent4"/>
                </a:solidFill>
              </a:rPr>
              <a:t> and then push both files to &lt;name&gt;</a:t>
            </a:r>
            <a:r>
              <a:rPr lang="en-IN" sz="1600" i="1" dirty="0" err="1">
                <a:solidFill>
                  <a:schemeClr val="accent4"/>
                </a:solidFill>
              </a:rPr>
              <a:t>PythonAssignment</a:t>
            </a:r>
            <a:r>
              <a:rPr lang="en-IN" sz="1600" i="1" dirty="0">
                <a:solidFill>
                  <a:schemeClr val="accent4"/>
                </a:solidFill>
              </a:rPr>
              <a:t> &gt; </a:t>
            </a:r>
            <a:r>
              <a:rPr lang="en-IN" sz="1600" i="1" dirty="0" err="1">
                <a:solidFill>
                  <a:schemeClr val="accent4"/>
                </a:solidFill>
              </a:rPr>
              <a:t>exercise_ii_b</a:t>
            </a:r>
            <a:r>
              <a:rPr lang="en-IN" sz="1600" i="1" dirty="0">
                <a:solidFill>
                  <a:schemeClr val="accent4"/>
                </a:solidFill>
              </a:rPr>
              <a:t> folder in your git repository for assignment.]</a:t>
            </a:r>
          </a:p>
        </p:txBody>
      </p:sp>
    </p:spTree>
    <p:extLst>
      <p:ext uri="{BB962C8B-B14F-4D97-AF65-F5344CB8AC3E}">
        <p14:creationId xmlns:p14="http://schemas.microsoft.com/office/powerpoint/2010/main" val="241944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997-0FAE-4B54-8F62-07B2583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7497-E2C3-4BC0-8BAF-52FF8B6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program, that takes a full path of a file and returns the extension. For example, if user enters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'c://varunacademy/python/python.jpg'</a:t>
            </a:r>
            <a:r>
              <a:rPr lang="en-IN" dirty="0"/>
              <a:t> the program should return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'pdf'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program, that takes a full path of a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'.jpg'</a:t>
            </a:r>
            <a:r>
              <a:rPr lang="en-IN" dirty="0"/>
              <a:t> file and returns the name of file with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'.pdf'</a:t>
            </a:r>
            <a:r>
              <a:rPr lang="en-IN" dirty="0"/>
              <a:t> extension. For example, let’s say the user enters the following file name with full file path as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'c://varunacademy/python/python.jpg'</a:t>
            </a:r>
            <a:r>
              <a:rPr lang="en-IN" dirty="0"/>
              <a:t> the program should return/print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'python.pdf'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C4AD-A6AA-4E83-99F2-0BE2C0C1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F56AD-2767-4419-8CB3-036394813346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615D265E-5D1B-4DFA-91C7-5E649407598E}"/>
              </a:ext>
            </a:extLst>
          </p:cNvPr>
          <p:cNvSpPr txBox="1"/>
          <p:nvPr/>
        </p:nvSpPr>
        <p:spPr>
          <a:xfrm>
            <a:off x="273968" y="3571151"/>
            <a:ext cx="859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solidFill>
                  <a:schemeClr val="accent4"/>
                </a:solidFill>
              </a:rPr>
              <a:t>[Write the programs with file name as </a:t>
            </a:r>
            <a:r>
              <a:rPr lang="en-IN" sz="1400" dirty="0">
                <a:solidFill>
                  <a:srgbClr val="00B050"/>
                </a:solidFill>
                <a:latin typeface="Consolas" panose="020B0609020204030204" pitchFamily="49" charset="0"/>
              </a:rPr>
              <a:t>get_extension.py</a:t>
            </a:r>
            <a:r>
              <a:rPr lang="en-IN" sz="1600" i="1" dirty="0">
                <a:solidFill>
                  <a:schemeClr val="accent4"/>
                </a:solidFill>
              </a:rPr>
              <a:t> and </a:t>
            </a:r>
            <a:r>
              <a:rPr lang="en-IN" sz="1600" dirty="0">
                <a:solidFill>
                  <a:srgbClr val="00B050"/>
                </a:solidFill>
                <a:latin typeface="Consolas" panose="020B0609020204030204" pitchFamily="49" charset="0"/>
              </a:rPr>
              <a:t>changed_extension.py</a:t>
            </a:r>
            <a:r>
              <a:rPr lang="en-IN" sz="1600" i="1" dirty="0">
                <a:solidFill>
                  <a:schemeClr val="accent4"/>
                </a:solidFill>
              </a:rPr>
              <a:t> and then push both files to &lt;name&gt;</a:t>
            </a:r>
            <a:r>
              <a:rPr lang="en-IN" sz="1600" i="1" dirty="0" err="1">
                <a:solidFill>
                  <a:schemeClr val="accent4"/>
                </a:solidFill>
              </a:rPr>
              <a:t>PythonAssignment</a:t>
            </a:r>
            <a:r>
              <a:rPr lang="en-IN" sz="1600" i="1" dirty="0">
                <a:solidFill>
                  <a:schemeClr val="accent4"/>
                </a:solidFill>
              </a:rPr>
              <a:t> &gt; </a:t>
            </a:r>
            <a:r>
              <a:rPr lang="en-IN" sz="1600" i="1" dirty="0" err="1">
                <a:solidFill>
                  <a:schemeClr val="accent4"/>
                </a:solidFill>
              </a:rPr>
              <a:t>exercise_ii_b</a:t>
            </a:r>
            <a:r>
              <a:rPr lang="en-IN" sz="1600" i="1" dirty="0">
                <a:solidFill>
                  <a:schemeClr val="accent4"/>
                </a:solidFill>
              </a:rPr>
              <a:t> folder in your git repository for assignment.]</a:t>
            </a:r>
          </a:p>
        </p:txBody>
      </p:sp>
    </p:spTree>
    <p:extLst>
      <p:ext uri="{BB962C8B-B14F-4D97-AF65-F5344CB8AC3E}">
        <p14:creationId xmlns:p14="http://schemas.microsoft.com/office/powerpoint/2010/main" val="35896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997-0FAE-4B54-8F62-07B2583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7497-E2C3-4BC0-8BAF-52FF8B6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program, that takes theory marks of 5 subjects and practical marks of 3 subjects in a </a:t>
            </a:r>
            <a:r>
              <a:rPr lang="en-IN" i="1" dirty="0">
                <a:solidFill>
                  <a:schemeClr val="tx2">
                    <a:lumMod val="75000"/>
                  </a:schemeClr>
                </a:solidFill>
              </a:rPr>
              <a:t>comma separated string</a:t>
            </a:r>
            <a:r>
              <a:rPr lang="en-IN" dirty="0"/>
              <a:t>. Segregate the marks, then calculate and print the total marks obtained and percentage. </a:t>
            </a:r>
          </a:p>
          <a:p>
            <a:pPr marL="342900" indent="-342900">
              <a:buFont typeface="+mj-lt"/>
              <a:buAutoNum type="alphaLcParenR"/>
            </a:pPr>
            <a:endParaRPr lang="en-IN" dirty="0"/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Write a Python program, that takes student first name, theory marks of 5 subjects and practical marks of 3 subjects in a </a:t>
            </a:r>
            <a:r>
              <a:rPr lang="en-IN" i="1" dirty="0">
                <a:solidFill>
                  <a:schemeClr val="tx2">
                    <a:lumMod val="75000"/>
                  </a:schemeClr>
                </a:solidFill>
              </a:rPr>
              <a:t>comma separated string</a:t>
            </a:r>
            <a:r>
              <a:rPr lang="en-IN" dirty="0"/>
              <a:t>. Segregate the marks, then calculate and print the result introduction statement for the student with total marks in theory, total marks in practical and overall percentage. For example,</a:t>
            </a:r>
            <a:br>
              <a:rPr lang="en-IN" dirty="0"/>
            </a:b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 String: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'Robert,50,55,60,65,70,15,15’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Output: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'Robert obtained 300 marks out of 460 in theory and 30 marks out of 40 in practical and successfully passed the exam with 66.00% in aggregate. Many congratulations to Robert.'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4C4AD-A6AA-4E83-99F2-0BE2C0C1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F56AD-2767-4419-8CB3-036394813346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E21E3228-1F77-4271-85EA-7FBC78D25449}"/>
              </a:ext>
            </a:extLst>
          </p:cNvPr>
          <p:cNvSpPr txBox="1"/>
          <p:nvPr/>
        </p:nvSpPr>
        <p:spPr>
          <a:xfrm>
            <a:off x="273968" y="4118849"/>
            <a:ext cx="859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solidFill>
                  <a:schemeClr val="accent4"/>
                </a:solidFill>
              </a:rPr>
              <a:t>[Write the programs with file name as </a:t>
            </a:r>
            <a:r>
              <a:rPr lang="en-IN" sz="1400" dirty="0">
                <a:solidFill>
                  <a:srgbClr val="00B050"/>
                </a:solidFill>
                <a:latin typeface="Consolas" panose="020B0609020204030204" pitchFamily="49" charset="0"/>
              </a:rPr>
              <a:t>total_marks.py</a:t>
            </a:r>
            <a:r>
              <a:rPr lang="en-IN" sz="1600" i="1" dirty="0">
                <a:solidFill>
                  <a:schemeClr val="accent4"/>
                </a:solidFill>
              </a:rPr>
              <a:t> and</a:t>
            </a:r>
            <a:r>
              <a:rPr lang="en-IN" sz="1600" dirty="0">
                <a:solidFill>
                  <a:schemeClr val="accent4"/>
                </a:solidFill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Consolas" panose="020B0609020204030204" pitchFamily="49" charset="0"/>
              </a:rPr>
              <a:t>name_and_marks.py</a:t>
            </a:r>
            <a:r>
              <a:rPr lang="en-IN" sz="1600" i="1" dirty="0">
                <a:solidFill>
                  <a:schemeClr val="accent4"/>
                </a:solidFill>
              </a:rPr>
              <a:t> and then push both files to &lt;name&gt;</a:t>
            </a:r>
            <a:r>
              <a:rPr lang="en-IN" sz="1600" i="1" dirty="0" err="1">
                <a:solidFill>
                  <a:schemeClr val="accent4"/>
                </a:solidFill>
              </a:rPr>
              <a:t>PythonAssignment</a:t>
            </a:r>
            <a:r>
              <a:rPr lang="en-IN" sz="1600" i="1" dirty="0">
                <a:solidFill>
                  <a:schemeClr val="accent4"/>
                </a:solidFill>
              </a:rPr>
              <a:t> &gt; </a:t>
            </a:r>
            <a:r>
              <a:rPr lang="en-IN" sz="1600" i="1" dirty="0" err="1">
                <a:solidFill>
                  <a:schemeClr val="accent4"/>
                </a:solidFill>
              </a:rPr>
              <a:t>exercise_ii_b</a:t>
            </a:r>
            <a:r>
              <a:rPr lang="en-IN" sz="1600" i="1" dirty="0">
                <a:solidFill>
                  <a:schemeClr val="accent4"/>
                </a:solidFill>
              </a:rPr>
              <a:t> folder in your git repository for assignment.]</a:t>
            </a:r>
          </a:p>
        </p:txBody>
      </p:sp>
    </p:spTree>
    <p:extLst>
      <p:ext uri="{BB962C8B-B14F-4D97-AF65-F5344CB8AC3E}">
        <p14:creationId xmlns:p14="http://schemas.microsoft.com/office/powerpoint/2010/main" val="19722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15607"/>
            <a:ext cx="8839200" cy="468532"/>
          </a:xfrm>
        </p:spPr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52400" y="4313018"/>
            <a:ext cx="8839200" cy="468532"/>
          </a:xfrm>
        </p:spPr>
        <p:txBody>
          <a:bodyPr/>
          <a:lstStyle/>
          <a:p>
            <a:r>
              <a:rPr lang="en-US" dirty="0"/>
              <a:t>Use Case – </a:t>
            </a:r>
            <a:r>
              <a:rPr lang="en-US"/>
              <a:t>II 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652" y="4848290"/>
            <a:ext cx="5347348" cy="273844"/>
          </a:xfrm>
        </p:spPr>
        <p:txBody>
          <a:bodyPr/>
          <a:lstStyle/>
          <a:p>
            <a:r>
              <a:rPr lang="en-IN" dirty="0"/>
              <a:t>(c) 2018 VARUN ACADEMY OF SKILL DEVELOPMENT</a:t>
            </a:r>
            <a:endParaRPr lang="en-US" dirty="0"/>
          </a:p>
        </p:txBody>
      </p:sp>
      <p:pic>
        <p:nvPicPr>
          <p:cNvPr id="1026" name="Picture 2" descr="C:\Users\Anidhya Bhatnagar\Downloads\thank_you_comment_bubbles_500_clr_17355.gif"/>
          <p:cNvPicPr>
            <a:picLocks noGrp="1" noChangeAspect="1" noChangeArrowheads="1" noCro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379"/>
          <a:stretch>
            <a:fillRect/>
          </a:stretch>
        </p:blipFill>
        <p:spPr bwMode="auto">
          <a:xfrm>
            <a:off x="2814320" y="6350"/>
            <a:ext cx="3505200" cy="142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B2974-6707-4284-B0CE-F7C3FFB9D998}"/>
              </a:ext>
            </a:extLst>
          </p:cNvPr>
          <p:cNvCxnSpPr>
            <a:cxnSpLocks/>
          </p:cNvCxnSpPr>
          <p:nvPr/>
        </p:nvCxnSpPr>
        <p:spPr>
          <a:xfrm>
            <a:off x="251520" y="574226"/>
            <a:ext cx="1440160" cy="0"/>
          </a:xfrm>
          <a:prstGeom prst="line">
            <a:avLst/>
          </a:prstGeom>
          <a:ln w="12700">
            <a:solidFill>
              <a:srgbClr val="284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40035"/>
      </p:ext>
    </p:extLst>
  </p:cSld>
  <p:clrMapOvr>
    <a:masterClrMapping/>
  </p:clrMapOvr>
</p:sld>
</file>

<file path=ppt/theme/theme1.xml><?xml version="1.0" encoding="utf-8"?>
<a:theme xmlns:a="http://schemas.openxmlformats.org/drawingml/2006/main" name="FinTech Trainer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FinTech Trainers Template</Template>
  <TotalTime>3639</TotalTime>
  <Words>569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Open Sans</vt:lpstr>
      <vt:lpstr>Roboto Light</vt:lpstr>
      <vt:lpstr>FinTech Trainers Template</vt:lpstr>
      <vt:lpstr>Python Programming</vt:lpstr>
      <vt:lpstr>Question 1</vt:lpstr>
      <vt:lpstr>Question 2</vt:lpstr>
      <vt:lpstr>Question 3</vt:lpstr>
      <vt:lpstr>Question 4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Data Analysis - BootCamp</dc:title>
  <dc:creator>Windows User</dc:creator>
  <cp:lastModifiedBy>Anidhya Bhatnagar</cp:lastModifiedBy>
  <cp:revision>143</cp:revision>
  <dcterms:created xsi:type="dcterms:W3CDTF">2016-12-14T05:52:05Z</dcterms:created>
  <dcterms:modified xsi:type="dcterms:W3CDTF">2019-02-12T14:27:34Z</dcterms:modified>
</cp:coreProperties>
</file>