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Proxima Nova Semibold"/>
      <p:regular r:id="rId15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5" Type="http://schemas.openxmlformats.org/officeDocument/2006/relationships/font" Target="fonts/ProximaNovaSemibold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ProximaNovaSemibold-boldItalic.fntdata"/><Relationship Id="rId16" Type="http://schemas.openxmlformats.org/officeDocument/2006/relationships/font" Target="fonts/ProximaNova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306d5a0c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306d5a0c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306d5a0c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306d5a0c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306d5a0c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306d5a0c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32a1aace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32a1aace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32a1aace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32a1aace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4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Relationship Id="rId3" Type="http://schemas.openxmlformats.org/officeDocument/2006/relationships/image" Target="../media/image2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2.png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3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4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2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5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0.png"/><Relationship Id="rId3" Type="http://schemas.openxmlformats.org/officeDocument/2006/relationships/image" Target="../media/image59.png"/><Relationship Id="rId4" Type="http://schemas.openxmlformats.org/officeDocument/2006/relationships/image" Target="../media/image22.png"/><Relationship Id="rId5" Type="http://schemas.openxmlformats.org/officeDocument/2006/relationships/image" Target="../media/image6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4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Titl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6050" y="3038150"/>
            <a:ext cx="6800700" cy="1235100"/>
          </a:xfrm>
          <a:prstGeom prst="rect">
            <a:avLst/>
          </a:prstGeom>
          <a:solidFill>
            <a:srgbClr val="F7F5EB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10800000">
            <a:off x="467575" y="411513"/>
            <a:ext cx="6765900" cy="2358600"/>
          </a:xfrm>
          <a:prstGeom prst="round1Rect">
            <a:avLst>
              <a:gd fmla="val 50000" name="adj"/>
            </a:avLst>
          </a:prstGeom>
          <a:solidFill>
            <a:srgbClr val="0BD956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237425" y="172350"/>
            <a:ext cx="6765900" cy="23586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10800000">
            <a:off x="0" y="-60500"/>
            <a:ext cx="6765900" cy="2358600"/>
          </a:xfrm>
          <a:prstGeom prst="round1Rect">
            <a:avLst>
              <a:gd fmla="val 50000" name="adj"/>
            </a:avLst>
          </a:prstGeom>
          <a:solidFill>
            <a:srgbClr val="007052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42675" y="1402563"/>
            <a:ext cx="2317200" cy="3523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007052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2601">
            <a:off x="7121367" y="1776167"/>
            <a:ext cx="1965420" cy="19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9333">
            <a:off x="5851272" y="2798475"/>
            <a:ext cx="2318876" cy="231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71727" l="17690" r="59782" t="5223"/>
          <a:stretch/>
        </p:blipFill>
        <p:spPr>
          <a:xfrm>
            <a:off x="6787950" y="2530938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71727" l="17690" r="59782" t="5223"/>
          <a:stretch/>
        </p:blipFill>
        <p:spPr>
          <a:xfrm>
            <a:off x="8010100" y="3859600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71727" l="17690" r="59782" t="5223"/>
          <a:stretch/>
        </p:blipFill>
        <p:spPr>
          <a:xfrm>
            <a:off x="8160087" y="1402575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71727" l="17690" r="59782" t="5223"/>
          <a:stretch/>
        </p:blipFill>
        <p:spPr>
          <a:xfrm>
            <a:off x="7881312" y="946725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50" y="4266702"/>
            <a:ext cx="903725" cy="9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>
            <p:ph type="ctrTitle"/>
          </p:nvPr>
        </p:nvSpPr>
        <p:spPr>
          <a:xfrm>
            <a:off x="267450" y="253350"/>
            <a:ext cx="6393000" cy="177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b="1"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500"/>
              <a:buNone/>
              <a:defRPr b="1" sz="5500"/>
            </a:lvl2pPr>
            <a:lvl3pPr lvl="2">
              <a:spcBef>
                <a:spcPts val="0"/>
              </a:spcBef>
              <a:spcAft>
                <a:spcPts val="0"/>
              </a:spcAft>
              <a:buSzPts val="5500"/>
              <a:buNone/>
              <a:defRPr b="1" sz="5500"/>
            </a:lvl3pPr>
            <a:lvl4pPr lvl="3">
              <a:spcBef>
                <a:spcPts val="0"/>
              </a:spcBef>
              <a:spcAft>
                <a:spcPts val="0"/>
              </a:spcAft>
              <a:buSzPts val="5500"/>
              <a:buNone/>
              <a:defRPr b="1" sz="5500"/>
            </a:lvl4pPr>
            <a:lvl5pPr lvl="4">
              <a:spcBef>
                <a:spcPts val="0"/>
              </a:spcBef>
              <a:spcAft>
                <a:spcPts val="0"/>
              </a:spcAft>
              <a:buSzPts val="5500"/>
              <a:buNone/>
              <a:defRPr b="1" sz="5500"/>
            </a:lvl5pPr>
            <a:lvl6pPr lvl="5">
              <a:spcBef>
                <a:spcPts val="0"/>
              </a:spcBef>
              <a:spcAft>
                <a:spcPts val="0"/>
              </a:spcAft>
              <a:buSzPts val="5500"/>
              <a:buNone/>
              <a:defRPr b="1" sz="5500"/>
            </a:lvl6pPr>
            <a:lvl7pPr lvl="6">
              <a:spcBef>
                <a:spcPts val="0"/>
              </a:spcBef>
              <a:spcAft>
                <a:spcPts val="0"/>
              </a:spcAft>
              <a:buSzPts val="5500"/>
              <a:buNone/>
              <a:defRPr b="1" sz="5500"/>
            </a:lvl7pPr>
            <a:lvl8pPr lvl="7">
              <a:spcBef>
                <a:spcPts val="0"/>
              </a:spcBef>
              <a:spcAft>
                <a:spcPts val="0"/>
              </a:spcAft>
              <a:buSzPts val="5500"/>
              <a:buNone/>
              <a:defRPr b="1" sz="5500"/>
            </a:lvl8pPr>
            <a:lvl9pPr lvl="8">
              <a:spcBef>
                <a:spcPts val="0"/>
              </a:spcBef>
              <a:spcAft>
                <a:spcPts val="0"/>
              </a:spcAft>
              <a:buSzPts val="5500"/>
              <a:buNone/>
              <a:defRPr b="1" sz="5500"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237425" y="3096286"/>
            <a:ext cx="59988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 sz="1600">
                <a:solidFill>
                  <a:schemeClr val="accent5"/>
                </a:solidFill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  <a:defRPr sz="1600">
                <a:solidFill>
                  <a:schemeClr val="accent5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■"/>
              <a:defRPr sz="1600">
                <a:solidFill>
                  <a:schemeClr val="accent5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 sz="1600">
                <a:solidFill>
                  <a:schemeClr val="accent5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  <a:defRPr sz="1600">
                <a:solidFill>
                  <a:schemeClr val="accent5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■"/>
              <a:defRPr sz="1600">
                <a:solidFill>
                  <a:schemeClr val="accent5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 sz="1600">
                <a:solidFill>
                  <a:schemeClr val="accent5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○"/>
              <a:defRPr sz="1600">
                <a:solidFill>
                  <a:schemeClr val="accent5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■"/>
              <a:defRPr sz="1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Section">
  <p:cSld name="CUSTOM_24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/>
          <p:nvPr/>
        </p:nvSpPr>
        <p:spPr>
          <a:xfrm rot="5400000">
            <a:off x="780000" y="2185250"/>
            <a:ext cx="2218200" cy="3767700"/>
          </a:xfrm>
          <a:prstGeom prst="snipRoundRect">
            <a:avLst>
              <a:gd fmla="val 50000" name="adj1"/>
              <a:gd fmla="val 0" name="adj2"/>
            </a:avLst>
          </a:prstGeom>
          <a:solidFill>
            <a:srgbClr val="8AA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 flipH="1" rot="5400000">
            <a:off x="2679500" y="-2679225"/>
            <a:ext cx="3787500" cy="9146400"/>
          </a:xfrm>
          <a:prstGeom prst="snipRoundRect">
            <a:avLst>
              <a:gd fmla="val 42456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344775" y="293177"/>
            <a:ext cx="1349400" cy="13584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8470008" y="402676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E3FF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E3FF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5" name="Google Shape;125;p11"/>
          <p:cNvSpPr/>
          <p:nvPr/>
        </p:nvSpPr>
        <p:spPr>
          <a:xfrm rot="-5400000">
            <a:off x="7790101" y="3153149"/>
            <a:ext cx="1349400" cy="13584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rot="-5400000">
            <a:off x="6910349" y="3153149"/>
            <a:ext cx="1349400" cy="13584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344775" y="-586575"/>
            <a:ext cx="1349400" cy="13584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1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93047" y="3769451"/>
            <a:ext cx="1492726" cy="1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1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0984" y="293176"/>
            <a:ext cx="1492726" cy="1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50" y="4266702"/>
            <a:ext cx="903725" cy="9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"/>
          <p:cNvSpPr txBox="1"/>
          <p:nvPr>
            <p:ph type="title"/>
          </p:nvPr>
        </p:nvSpPr>
        <p:spPr>
          <a:xfrm>
            <a:off x="1151125" y="1956250"/>
            <a:ext cx="6837000" cy="12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1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Section with Timer">
  <p:cSld name="CUSTOM_35">
    <p:bg>
      <p:bgPr>
        <a:solidFill>
          <a:schemeClr val="accent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/>
          <p:nvPr/>
        </p:nvSpPr>
        <p:spPr>
          <a:xfrm>
            <a:off x="6477550" y="4055776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"/>
          <p:cNvSpPr/>
          <p:nvPr/>
        </p:nvSpPr>
        <p:spPr>
          <a:xfrm>
            <a:off x="6477550" y="19602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6477550" y="15897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6477550" y="-525749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"/>
          <p:cNvSpPr/>
          <p:nvPr/>
        </p:nvSpPr>
        <p:spPr>
          <a:xfrm rot="-5400000">
            <a:off x="-625962" y="927838"/>
            <a:ext cx="1615800" cy="1615800"/>
          </a:xfrm>
          <a:prstGeom prst="rtTriangle">
            <a:avLst/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/>
          <p:nvPr/>
        </p:nvSpPr>
        <p:spPr>
          <a:xfrm rot="-5400000">
            <a:off x="-625962" y="-228937"/>
            <a:ext cx="1615800" cy="1615800"/>
          </a:xfrm>
          <a:prstGeom prst="rtTriangle">
            <a:avLst/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"/>
          <p:cNvSpPr/>
          <p:nvPr/>
        </p:nvSpPr>
        <p:spPr>
          <a:xfrm>
            <a:off x="4861750" y="19345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"/>
          <p:cNvSpPr/>
          <p:nvPr/>
        </p:nvSpPr>
        <p:spPr>
          <a:xfrm flipH="1">
            <a:off x="381000" y="3550388"/>
            <a:ext cx="1615800" cy="1615800"/>
          </a:xfrm>
          <a:prstGeom prst="rtTriangle">
            <a:avLst/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627000" y="684600"/>
            <a:ext cx="7890000" cy="3774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2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4859" y="3955435"/>
            <a:ext cx="1101993" cy="11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2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372" y="927851"/>
            <a:ext cx="1492726" cy="1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2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4374" y="3550411"/>
            <a:ext cx="1254124" cy="12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2350" y="42750"/>
            <a:ext cx="1035249" cy="103470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8" name="Google Shape;148;p12"/>
          <p:cNvSpPr txBox="1"/>
          <p:nvPr>
            <p:ph idx="1" type="subTitle"/>
          </p:nvPr>
        </p:nvSpPr>
        <p:spPr>
          <a:xfrm>
            <a:off x="1382400" y="1004050"/>
            <a:ext cx="63792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49" name="Google Shape;149;p12"/>
          <p:cNvSpPr txBox="1"/>
          <p:nvPr>
            <p:ph type="title"/>
          </p:nvPr>
        </p:nvSpPr>
        <p:spPr>
          <a:xfrm>
            <a:off x="1379650" y="1516075"/>
            <a:ext cx="63792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12"/>
          <p:cNvSpPr/>
          <p:nvPr>
            <p:ph idx="2" type="pic"/>
          </p:nvPr>
        </p:nvSpPr>
        <p:spPr>
          <a:xfrm>
            <a:off x="3048000" y="2467450"/>
            <a:ext cx="3048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Learning Goals">
  <p:cSld name="CUSTOM_4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 title="Icons_Artboard 9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0154" y="1534250"/>
            <a:ext cx="999378" cy="99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850" y="640677"/>
            <a:ext cx="3862175" cy="3862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"/>
          <p:cNvSpPr/>
          <p:nvPr/>
        </p:nvSpPr>
        <p:spPr>
          <a:xfrm>
            <a:off x="0" y="0"/>
            <a:ext cx="4646400" cy="5143500"/>
          </a:xfrm>
          <a:prstGeom prst="round1Rect">
            <a:avLst>
              <a:gd fmla="val 2341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3" title="Icons_Artboard 2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165" y="3800965"/>
            <a:ext cx="999378" cy="99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 title="Icons_Artboard 9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82447" y="4057448"/>
            <a:ext cx="999378" cy="99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3" title="Icons_Artboard 2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782" y="2028973"/>
            <a:ext cx="999378" cy="99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3" title="Icons_Artboard 9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6734" y="9"/>
            <a:ext cx="999378" cy="99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 title="Icons_Artboard 2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9164" y="452288"/>
            <a:ext cx="999378" cy="998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360000" y="1534250"/>
            <a:ext cx="3926400" cy="321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  <a:defRPr sz="2000">
                <a:solidFill>
                  <a:schemeClr val="accent5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  <a:defRPr sz="1600">
                <a:solidFill>
                  <a:schemeClr val="accent5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 sz="1400">
                <a:solidFill>
                  <a:schemeClr val="accent5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>
                <a:solidFill>
                  <a:schemeClr val="accent5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 sz="1400">
                <a:solidFill>
                  <a:schemeClr val="accent5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 sz="1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1" name="Google Shape;161;p13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360000" y="608088"/>
            <a:ext cx="3926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4096FA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 Goals</a:t>
            </a:r>
            <a:endParaRPr b="1" sz="3600">
              <a:solidFill>
                <a:srgbClr val="4096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Text with Icon">
  <p:cSld name="CUSTOM_25"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4" title="Icons_Artboard 6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50526" y="739975"/>
            <a:ext cx="3665249" cy="366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4"/>
          <p:cNvSpPr/>
          <p:nvPr/>
        </p:nvSpPr>
        <p:spPr>
          <a:xfrm>
            <a:off x="0" y="0"/>
            <a:ext cx="4646400" cy="5143500"/>
          </a:xfrm>
          <a:prstGeom prst="round1Rect">
            <a:avLst>
              <a:gd fmla="val 2341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4" title="Icons_Artboard 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5977924" y="1839878"/>
            <a:ext cx="1499852" cy="15006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8" name="Google Shape;168;p14"/>
          <p:cNvSpPr txBox="1"/>
          <p:nvPr>
            <p:ph type="title"/>
          </p:nvPr>
        </p:nvSpPr>
        <p:spPr>
          <a:xfrm>
            <a:off x="379275" y="612175"/>
            <a:ext cx="36651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376675" y="1534250"/>
            <a:ext cx="36651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Technical Vocabulary">
  <p:cSld name="CUSTOM_21">
    <p:bg>
      <p:bgPr>
        <a:solidFill>
          <a:schemeClr val="accent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/>
          <p:nvPr/>
        </p:nvSpPr>
        <p:spPr>
          <a:xfrm flipH="1">
            <a:off x="4497600" y="0"/>
            <a:ext cx="4646400" cy="5143500"/>
          </a:xfrm>
          <a:prstGeom prst="round1Rect">
            <a:avLst>
              <a:gd fmla="val 2341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2386" y="3847151"/>
            <a:ext cx="687314" cy="68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325" y="1"/>
            <a:ext cx="1733376" cy="173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82" y="357945"/>
            <a:ext cx="1351572" cy="135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5979" y="2408729"/>
            <a:ext cx="2125727" cy="212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871" y="3797154"/>
            <a:ext cx="2125727" cy="212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825" y="1143825"/>
            <a:ext cx="3214024" cy="321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901677">
            <a:off x="284242" y="4139275"/>
            <a:ext cx="1089339" cy="1089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544643">
            <a:off x="2147487" y="-226423"/>
            <a:ext cx="956724" cy="95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40640">
            <a:off x="3455402" y="1715225"/>
            <a:ext cx="1351573" cy="135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4722417">
            <a:off x="-150350" y="1643586"/>
            <a:ext cx="814328" cy="81432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4889700" y="1529725"/>
            <a:ext cx="39264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83" name="Google Shape;183;p15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4889700" y="610100"/>
            <a:ext cx="3926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4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Technical Vocabulary</a:t>
            </a:r>
            <a:endParaRPr b="1" sz="304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Text with Icons">
  <p:cSld name="CUSTOM_17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 flipH="1">
            <a:off x="4497600" y="0"/>
            <a:ext cx="4646400" cy="5143500"/>
          </a:xfrm>
          <a:prstGeom prst="round1Rect">
            <a:avLst>
              <a:gd fmla="val 2341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6701" y="608081"/>
            <a:ext cx="3780900" cy="378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75" y="1801603"/>
            <a:ext cx="2588467" cy="2588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420450" y="1136941"/>
            <a:ext cx="981719" cy="981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984" y="608075"/>
            <a:ext cx="672850" cy="67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3152" y="3667319"/>
            <a:ext cx="1011594" cy="101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3" name="Google Shape;193;p16"/>
          <p:cNvSpPr txBox="1"/>
          <p:nvPr>
            <p:ph type="ctrTitle"/>
          </p:nvPr>
        </p:nvSpPr>
        <p:spPr>
          <a:xfrm>
            <a:off x="4889700" y="610100"/>
            <a:ext cx="39264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4889700" y="1529725"/>
            <a:ext cx="39264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Text with Image">
  <p:cSld name="CUSTOM_27">
    <p:bg>
      <p:bgPr>
        <a:solidFill>
          <a:schemeClr val="accent4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/>
        </p:nvSpPr>
        <p:spPr>
          <a:xfrm>
            <a:off x="4787900" y="2530036"/>
            <a:ext cx="1873500" cy="2613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27850" y="0"/>
            <a:ext cx="48273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7270679" y="125"/>
            <a:ext cx="1873500" cy="252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5074088" y="371513"/>
            <a:ext cx="3752100" cy="430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7" title="Icons_Artboard 26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3638" y="4066075"/>
            <a:ext cx="1283323" cy="128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7" title="Icons_Artboard 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413" y="3802239"/>
            <a:ext cx="663552" cy="6632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3" name="Google Shape;203;p17"/>
          <p:cNvSpPr/>
          <p:nvPr>
            <p:ph idx="2" type="pic"/>
          </p:nvPr>
        </p:nvSpPr>
        <p:spPr>
          <a:xfrm>
            <a:off x="5356550" y="718775"/>
            <a:ext cx="3187200" cy="36123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7"/>
          <p:cNvSpPr txBox="1"/>
          <p:nvPr>
            <p:ph type="title"/>
          </p:nvPr>
        </p:nvSpPr>
        <p:spPr>
          <a:xfrm>
            <a:off x="379275" y="612175"/>
            <a:ext cx="36651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376675" y="1534250"/>
            <a:ext cx="36651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. Text with Timer">
  <p:cSld name="CUSTOM_40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8" title="Icons_Artboard 6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1985" y="-53475"/>
            <a:ext cx="2951324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/>
          <p:nvPr/>
        </p:nvSpPr>
        <p:spPr>
          <a:xfrm rot="-5400000">
            <a:off x="7763290" y="2168047"/>
            <a:ext cx="1098900" cy="1068300"/>
          </a:xfrm>
          <a:prstGeom prst="rtTriangle">
            <a:avLst/>
          </a:prstGeom>
          <a:solidFill>
            <a:srgbClr val="EEF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 rot="-5400000">
            <a:off x="8482548" y="1434212"/>
            <a:ext cx="1098900" cy="10683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 rot="10800000">
            <a:off x="6556100" y="77475"/>
            <a:ext cx="1222500" cy="10383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 rot="10800000">
            <a:off x="6556100" y="903750"/>
            <a:ext cx="1222500" cy="10383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5724639" y="3359150"/>
            <a:ext cx="1098900" cy="10683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6458474" y="4078409"/>
            <a:ext cx="1098900" cy="10683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-27850" y="0"/>
            <a:ext cx="58401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18" title="Icons_Artboard 6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1148" y="2270675"/>
            <a:ext cx="2951324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 txBox="1"/>
          <p:nvPr>
            <p:ph type="title"/>
          </p:nvPr>
        </p:nvSpPr>
        <p:spPr>
          <a:xfrm>
            <a:off x="380149" y="612175"/>
            <a:ext cx="48969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376675" y="1534250"/>
            <a:ext cx="48969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8" name="Google Shape;218;p18"/>
          <p:cNvSpPr/>
          <p:nvPr>
            <p:ph idx="2" type="pic"/>
          </p:nvPr>
        </p:nvSpPr>
        <p:spPr>
          <a:xfrm>
            <a:off x="6024575" y="1770075"/>
            <a:ext cx="2822400" cy="1640700"/>
          </a:xfrm>
          <a:prstGeom prst="rect">
            <a:avLst/>
          </a:prstGeom>
          <a:noFill/>
          <a:ln cap="flat" cmpd="sng" w="38100">
            <a:solidFill>
              <a:srgbClr val="00705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. Text with Timer">
  <p:cSld name="CUSTOM_41">
    <p:bg>
      <p:bgPr>
        <a:solidFill>
          <a:schemeClr val="accent4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/>
          <p:nvPr/>
        </p:nvSpPr>
        <p:spPr>
          <a:xfrm>
            <a:off x="6278263" y="4015225"/>
            <a:ext cx="1422600" cy="1689600"/>
          </a:xfrm>
          <a:prstGeom prst="round1Rect">
            <a:avLst>
              <a:gd fmla="val 50000" name="adj"/>
            </a:avLst>
          </a:prstGeom>
          <a:noFill/>
          <a:ln cap="flat" cmpd="sng" w="28575">
            <a:solidFill>
              <a:srgbClr val="8427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8166863" y="2808975"/>
            <a:ext cx="1422600" cy="1422600"/>
          </a:xfrm>
          <a:prstGeom prst="flowChartConnector">
            <a:avLst/>
          </a:prstGeom>
          <a:noFill/>
          <a:ln cap="flat" cmpd="sng" w="28575">
            <a:solidFill>
              <a:srgbClr val="8427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5440713" y="-156362"/>
            <a:ext cx="1422675" cy="1689700"/>
          </a:xfrm>
          <a:prstGeom prst="flowChartCollate">
            <a:avLst/>
          </a:prstGeom>
          <a:noFill/>
          <a:ln cap="flat" cmpd="sng" w="28575">
            <a:solidFill>
              <a:srgbClr val="8427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 rot="-5400000">
            <a:off x="7763290" y="2168047"/>
            <a:ext cx="1098900" cy="1068300"/>
          </a:xfrm>
          <a:prstGeom prst="rtTriangle">
            <a:avLst/>
          </a:prstGeom>
          <a:solidFill>
            <a:srgbClr val="EEF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-27850" y="0"/>
            <a:ext cx="58401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 txBox="1"/>
          <p:nvPr>
            <p:ph type="title"/>
          </p:nvPr>
        </p:nvSpPr>
        <p:spPr>
          <a:xfrm>
            <a:off x="380149" y="612175"/>
            <a:ext cx="48969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376675" y="1534250"/>
            <a:ext cx="4896900" cy="28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28" name="Google Shape;228;p19"/>
          <p:cNvSpPr/>
          <p:nvPr>
            <p:ph idx="2" type="pic"/>
          </p:nvPr>
        </p:nvSpPr>
        <p:spPr>
          <a:xfrm>
            <a:off x="6056325" y="1793875"/>
            <a:ext cx="2790600" cy="15477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9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. Text">
  <p:cSld name="CUSTOM_5">
    <p:bg>
      <p:bgPr>
        <a:solidFill>
          <a:schemeClr val="accent6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0" title="Icons_Artboard 6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69824" y="4375568"/>
            <a:ext cx="1838351" cy="1837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0" title="Icons_Artboard 6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32525" y="-872075"/>
            <a:ext cx="1912940" cy="1912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0" title="Icons_Artboard 6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39345">
            <a:off x="-753329" y="4080215"/>
            <a:ext cx="1912949" cy="191206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>
            <p:ph type="ctrTitle"/>
          </p:nvPr>
        </p:nvSpPr>
        <p:spPr>
          <a:xfrm>
            <a:off x="207600" y="421650"/>
            <a:ext cx="85245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207600" y="1297525"/>
            <a:ext cx="8524500" cy="3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6" name="Google Shape;236;p20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">
  <p:cSld name="CUSTOM_18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 rot="10800000">
            <a:off x="-26050" y="1179500"/>
            <a:ext cx="7259400" cy="3095700"/>
          </a:xfrm>
          <a:prstGeom prst="round1Rect">
            <a:avLst>
              <a:gd fmla="val 50000" name="adj"/>
            </a:avLst>
          </a:prstGeom>
          <a:solidFill>
            <a:srgbClr val="F7F5EB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flipH="1" rot="10800000">
            <a:off x="0" y="0"/>
            <a:ext cx="7249500" cy="3285000"/>
          </a:xfrm>
          <a:prstGeom prst="round1Rect">
            <a:avLst>
              <a:gd fmla="val 50000" name="adj"/>
            </a:avLst>
          </a:prstGeom>
          <a:solidFill>
            <a:srgbClr val="A5B0FE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flipH="1" rot="10800000">
            <a:off x="0" y="-60500"/>
            <a:ext cx="7227900" cy="2358600"/>
          </a:xfrm>
          <a:prstGeom prst="round1Rect">
            <a:avLst>
              <a:gd fmla="val 50000" name="adj"/>
            </a:avLst>
          </a:prstGeom>
          <a:solidFill>
            <a:srgbClr val="007052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6695075" y="1066495"/>
            <a:ext cx="2317200" cy="3523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007052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" name="Google Shape;2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42601">
            <a:off x="7273767" y="1440099"/>
            <a:ext cx="1965420" cy="19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29333">
            <a:off x="6312322" y="2592033"/>
            <a:ext cx="2318876" cy="231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4">
            <a:alphaModFix/>
          </a:blip>
          <a:srcRect b="71727" l="17690" r="59782" t="5223"/>
          <a:stretch/>
        </p:blipFill>
        <p:spPr>
          <a:xfrm>
            <a:off x="6940350" y="2194870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4">
            <a:alphaModFix/>
          </a:blip>
          <a:srcRect b="71727" l="17690" r="59782" t="5223"/>
          <a:stretch/>
        </p:blipFill>
        <p:spPr>
          <a:xfrm>
            <a:off x="8225025" y="3445383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4">
            <a:alphaModFix/>
          </a:blip>
          <a:srcRect b="71727" l="17690" r="59782" t="5223"/>
          <a:stretch/>
        </p:blipFill>
        <p:spPr>
          <a:xfrm>
            <a:off x="8312487" y="1066508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4">
            <a:alphaModFix/>
          </a:blip>
          <a:srcRect b="71727" l="17690" r="59782" t="5223"/>
          <a:stretch/>
        </p:blipFill>
        <p:spPr>
          <a:xfrm>
            <a:off x="8033712" y="610658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50" y="4266702"/>
            <a:ext cx="903725" cy="9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" name="Google Shape;37;p3"/>
          <p:cNvSpPr txBox="1"/>
          <p:nvPr>
            <p:ph type="title"/>
          </p:nvPr>
        </p:nvSpPr>
        <p:spPr>
          <a:xfrm>
            <a:off x="339100" y="173000"/>
            <a:ext cx="61386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275550" y="2445650"/>
            <a:ext cx="60189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2" type="subTitle"/>
          </p:nvPr>
        </p:nvSpPr>
        <p:spPr>
          <a:xfrm>
            <a:off x="275550" y="3417579"/>
            <a:ext cx="60189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. Text">
  <p:cSld name="CUSTOM_26"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 flipH="1">
            <a:off x="926400" y="765550"/>
            <a:ext cx="8217600" cy="4149000"/>
          </a:xfrm>
          <a:prstGeom prst="round1Rect">
            <a:avLst>
              <a:gd fmla="val 16803" name="adj"/>
            </a:avLst>
          </a:prstGeom>
          <a:solidFill>
            <a:srgbClr val="8AA6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 flipH="1">
            <a:off x="0" y="1058325"/>
            <a:ext cx="9144000" cy="4084800"/>
          </a:xfrm>
          <a:prstGeom prst="round1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 flipH="1" rot="10800000">
            <a:off x="-27850" y="0"/>
            <a:ext cx="9171900" cy="869100"/>
          </a:xfrm>
          <a:prstGeom prst="round1Rect">
            <a:avLst>
              <a:gd fmla="val 50000" name="adj"/>
            </a:avLst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 txBox="1"/>
          <p:nvPr>
            <p:ph type="title"/>
          </p:nvPr>
        </p:nvSpPr>
        <p:spPr>
          <a:xfrm>
            <a:off x="219800" y="73200"/>
            <a:ext cx="77451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219800" y="1250950"/>
            <a:ext cx="8676600" cy="3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43" name="Google Shape;243;p21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. Text">
  <p:cSld name="CUSTOM_37"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/>
          <p:nvPr/>
        </p:nvSpPr>
        <p:spPr>
          <a:xfrm flipH="1">
            <a:off x="926400" y="765550"/>
            <a:ext cx="8217600" cy="4149000"/>
          </a:xfrm>
          <a:prstGeom prst="round1Rect">
            <a:avLst>
              <a:gd fmla="val 16803" name="adj"/>
            </a:avLst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 flipH="1">
            <a:off x="0" y="1058325"/>
            <a:ext cx="9144000" cy="4084800"/>
          </a:xfrm>
          <a:prstGeom prst="round1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/>
          <p:nvPr/>
        </p:nvSpPr>
        <p:spPr>
          <a:xfrm flipH="1" rot="10800000">
            <a:off x="-27850" y="0"/>
            <a:ext cx="9171900" cy="869100"/>
          </a:xfrm>
          <a:prstGeom prst="round1Rect">
            <a:avLst>
              <a:gd fmla="val 50000" name="adj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-27850" y="4178100"/>
            <a:ext cx="7899000" cy="965400"/>
          </a:xfrm>
          <a:prstGeom prst="round1Rect">
            <a:avLst>
              <a:gd fmla="val 36238" name="adj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33678" y="3912069"/>
            <a:ext cx="1061576" cy="1061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1" name="Google Shape;251;p22"/>
          <p:cNvSpPr txBox="1"/>
          <p:nvPr>
            <p:ph type="title"/>
          </p:nvPr>
        </p:nvSpPr>
        <p:spPr>
          <a:xfrm>
            <a:off x="174625" y="79375"/>
            <a:ext cx="81405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22"/>
          <p:cNvSpPr txBox="1"/>
          <p:nvPr>
            <p:ph idx="1" type="subTitle"/>
          </p:nvPr>
        </p:nvSpPr>
        <p:spPr>
          <a:xfrm>
            <a:off x="166700" y="4276725"/>
            <a:ext cx="6802500" cy="7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253" name="Google Shape;253;p22"/>
          <p:cNvSpPr txBox="1"/>
          <p:nvPr>
            <p:ph idx="2" type="body"/>
          </p:nvPr>
        </p:nvSpPr>
        <p:spPr>
          <a:xfrm>
            <a:off x="222250" y="1238250"/>
            <a:ext cx="86766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. Text">
  <p:cSld name="CUSTOM_6">
    <p:bg>
      <p:bgPr>
        <a:solidFill>
          <a:schemeClr val="accent4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 flipH="1">
            <a:off x="926400" y="765550"/>
            <a:ext cx="8217600" cy="4149000"/>
          </a:xfrm>
          <a:prstGeom prst="round1Rect">
            <a:avLst>
              <a:gd fmla="val 16803" name="adj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 flipH="1" rot="10800000">
            <a:off x="-27850" y="0"/>
            <a:ext cx="9171900" cy="869100"/>
          </a:xfrm>
          <a:prstGeom prst="round1Rect">
            <a:avLst>
              <a:gd fmla="val 50000" name="adj"/>
            </a:avLst>
          </a:prstGeom>
          <a:solidFill>
            <a:srgbClr val="E3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 flipH="1">
            <a:off x="0" y="1058325"/>
            <a:ext cx="9144000" cy="4084800"/>
          </a:xfrm>
          <a:prstGeom prst="round1Rect">
            <a:avLst>
              <a:gd fmla="val 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207600" y="1305650"/>
            <a:ext cx="86766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type="ctrTitle"/>
          </p:nvPr>
        </p:nvSpPr>
        <p:spPr>
          <a:xfrm>
            <a:off x="207600" y="144950"/>
            <a:ext cx="8813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60" name="Google Shape;260;p23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. Text">
  <p:cSld name="CUSTOM_7"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>
            <a:off x="4861750" y="19345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3268700" y="3187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0" y="10077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0" y="6372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0" y="3103276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4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2072" y="3179476"/>
            <a:ext cx="1492726" cy="14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/>
          <p:nvPr/>
        </p:nvSpPr>
        <p:spPr>
          <a:xfrm>
            <a:off x="6477550" y="35503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"/>
          <p:cNvSpPr/>
          <p:nvPr/>
        </p:nvSpPr>
        <p:spPr>
          <a:xfrm>
            <a:off x="0" y="-1478249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402175" y="318800"/>
            <a:ext cx="8359800" cy="443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24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4247" y="3103264"/>
            <a:ext cx="1492726" cy="1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4674" y="4021498"/>
            <a:ext cx="1254124" cy="12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type="ctrTitle"/>
          </p:nvPr>
        </p:nvSpPr>
        <p:spPr>
          <a:xfrm>
            <a:off x="543600" y="456000"/>
            <a:ext cx="80787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543600" y="1237600"/>
            <a:ext cx="8078700" cy="3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75" name="Google Shape;275;p24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. Text">
  <p:cSld name="CUSTOM_45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/>
          <p:nvPr/>
        </p:nvSpPr>
        <p:spPr>
          <a:xfrm>
            <a:off x="4861750" y="19345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3268700" y="3187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0" y="10077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AA6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0" y="6372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AA6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0" y="3103276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AA6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5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2072" y="3179476"/>
            <a:ext cx="1492726" cy="14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/>
          <p:nvPr/>
        </p:nvSpPr>
        <p:spPr>
          <a:xfrm>
            <a:off x="0" y="-1478249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AA6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25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9347" y="-150786"/>
            <a:ext cx="1492726" cy="14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5"/>
          <p:cNvSpPr/>
          <p:nvPr/>
        </p:nvSpPr>
        <p:spPr>
          <a:xfrm>
            <a:off x="801650" y="0"/>
            <a:ext cx="8342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80291">
            <a:off x="7181996" y="3091709"/>
            <a:ext cx="1667437" cy="166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00361">
            <a:off x="7026754" y="2811807"/>
            <a:ext cx="760464" cy="76048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9" name="Google Shape;289;p25"/>
          <p:cNvSpPr txBox="1"/>
          <p:nvPr>
            <p:ph type="title"/>
          </p:nvPr>
        </p:nvSpPr>
        <p:spPr>
          <a:xfrm>
            <a:off x="1016000" y="309575"/>
            <a:ext cx="73593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1023950" y="1238250"/>
            <a:ext cx="73593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. Text">
  <p:cSld name="CUSTOM_46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/>
          <p:nvPr/>
        </p:nvSpPr>
        <p:spPr>
          <a:xfrm rot="-5400000">
            <a:off x="6201625" y="775425"/>
            <a:ext cx="37014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0" y="-1534437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AA6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4861750" y="19345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3268700" y="3187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0" y="10077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AA6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0" y="6372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AA6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0" y="3103276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8AA6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26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2072" y="3179476"/>
            <a:ext cx="1492726" cy="14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/>
          <p:nvPr/>
        </p:nvSpPr>
        <p:spPr>
          <a:xfrm>
            <a:off x="332400" y="0"/>
            <a:ext cx="8479200" cy="52845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26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6634" y="4067897"/>
            <a:ext cx="1492726" cy="1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00361">
            <a:off x="8518967" y="2057457"/>
            <a:ext cx="760464" cy="76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99336">
            <a:off x="1339680" y="396183"/>
            <a:ext cx="760463" cy="76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6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929832">
            <a:off x="6503683" y="-382827"/>
            <a:ext cx="1492724" cy="1491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05594">
            <a:off x="7348198" y="2163625"/>
            <a:ext cx="2056848" cy="205684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6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07" name="Google Shape;307;p26"/>
          <p:cNvSpPr txBox="1"/>
          <p:nvPr>
            <p:ph type="title"/>
          </p:nvPr>
        </p:nvSpPr>
        <p:spPr>
          <a:xfrm>
            <a:off x="2339475" y="318800"/>
            <a:ext cx="45642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8" name="Google Shape;308;p26"/>
          <p:cNvSpPr txBox="1"/>
          <p:nvPr>
            <p:ph idx="1" type="body"/>
          </p:nvPr>
        </p:nvSpPr>
        <p:spPr>
          <a:xfrm>
            <a:off x="941925" y="1236350"/>
            <a:ext cx="7359300" cy="3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. Two Ideas">
  <p:cSld name="CUSTOM_8">
    <p:bg>
      <p:bgPr>
        <a:solidFill>
          <a:schemeClr val="lt2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02438" y="-84200"/>
            <a:ext cx="2488724" cy="248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27862" y="3289575"/>
            <a:ext cx="2488724" cy="24887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/>
          <p:cNvSpPr/>
          <p:nvPr/>
        </p:nvSpPr>
        <p:spPr>
          <a:xfrm>
            <a:off x="4865875" y="2163600"/>
            <a:ext cx="3302100" cy="2979900"/>
          </a:xfrm>
          <a:prstGeom prst="round2SameRect">
            <a:avLst>
              <a:gd fmla="val 9593" name="adj1"/>
              <a:gd fmla="val 0" name="adj2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989550" y="2163600"/>
            <a:ext cx="3302100" cy="2979900"/>
          </a:xfrm>
          <a:prstGeom prst="round2SameRect">
            <a:avLst>
              <a:gd fmla="val 9593" name="adj1"/>
              <a:gd fmla="val 0" name="adj2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 flipH="1" rot="10800000">
            <a:off x="-13950" y="-6300"/>
            <a:ext cx="9171900" cy="869100"/>
          </a:xfrm>
          <a:prstGeom prst="round1Rect">
            <a:avLst>
              <a:gd fmla="val 50000" name="adj"/>
            </a:avLst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5" y="3616050"/>
            <a:ext cx="1835786" cy="183578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 txBox="1"/>
          <p:nvPr>
            <p:ph type="ctrTitle"/>
          </p:nvPr>
        </p:nvSpPr>
        <p:spPr>
          <a:xfrm>
            <a:off x="207600" y="144950"/>
            <a:ext cx="8813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7" name="Google Shape;317;p27"/>
          <p:cNvSpPr txBox="1"/>
          <p:nvPr>
            <p:ph idx="1" type="body"/>
          </p:nvPr>
        </p:nvSpPr>
        <p:spPr>
          <a:xfrm>
            <a:off x="1071600" y="2328325"/>
            <a:ext cx="3110700" cy="25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18" name="Google Shape;318;p27"/>
          <p:cNvSpPr txBox="1"/>
          <p:nvPr>
            <p:ph idx="2" type="body"/>
          </p:nvPr>
        </p:nvSpPr>
        <p:spPr>
          <a:xfrm>
            <a:off x="4961575" y="2328325"/>
            <a:ext cx="3110700" cy="25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19" name="Google Shape;319;p27"/>
          <p:cNvSpPr txBox="1"/>
          <p:nvPr>
            <p:ph idx="3" type="body"/>
          </p:nvPr>
        </p:nvSpPr>
        <p:spPr>
          <a:xfrm>
            <a:off x="1085250" y="1126275"/>
            <a:ext cx="3110700" cy="9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  <a:defRPr b="1" sz="2400">
                <a:solidFill>
                  <a:schemeClr val="accent5"/>
                </a:solidFill>
              </a:defRPr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  <a:defRPr b="1" sz="2400">
                <a:solidFill>
                  <a:schemeClr val="accent5"/>
                </a:solidFill>
              </a:defRPr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■"/>
              <a:defRPr b="1" sz="2400">
                <a:solidFill>
                  <a:schemeClr val="accent5"/>
                </a:solidFill>
              </a:defRPr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  <a:defRPr b="1" sz="2400">
                <a:solidFill>
                  <a:schemeClr val="accent5"/>
                </a:solidFill>
              </a:defRPr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  <a:defRPr b="1" sz="2400">
                <a:solidFill>
                  <a:schemeClr val="accent5"/>
                </a:solidFill>
              </a:defRPr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■"/>
              <a:defRPr b="1" sz="2400">
                <a:solidFill>
                  <a:schemeClr val="accent5"/>
                </a:solidFill>
              </a:defRPr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  <a:defRPr b="1" sz="2400">
                <a:solidFill>
                  <a:schemeClr val="accent5"/>
                </a:solidFill>
              </a:defRPr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  <a:defRPr b="1" sz="2400">
                <a:solidFill>
                  <a:schemeClr val="accent5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■"/>
              <a:defRPr b="1" sz="2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20" name="Google Shape;320;p27"/>
          <p:cNvSpPr txBox="1"/>
          <p:nvPr>
            <p:ph idx="4" type="body"/>
          </p:nvPr>
        </p:nvSpPr>
        <p:spPr>
          <a:xfrm>
            <a:off x="4961575" y="1126472"/>
            <a:ext cx="3110700" cy="9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  <a:defRPr b="1" sz="2400">
                <a:solidFill>
                  <a:schemeClr val="accent5"/>
                </a:solidFill>
              </a:defRPr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  <a:defRPr b="1" sz="2400">
                <a:solidFill>
                  <a:schemeClr val="accent5"/>
                </a:solidFill>
              </a:defRPr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■"/>
              <a:defRPr b="1" sz="2400">
                <a:solidFill>
                  <a:schemeClr val="accent5"/>
                </a:solidFill>
              </a:defRPr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  <a:defRPr b="1" sz="2400">
                <a:solidFill>
                  <a:schemeClr val="accent5"/>
                </a:solidFill>
              </a:defRPr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  <a:defRPr b="1" sz="2400">
                <a:solidFill>
                  <a:schemeClr val="accent5"/>
                </a:solidFill>
              </a:defRPr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■"/>
              <a:defRPr b="1" sz="2400">
                <a:solidFill>
                  <a:schemeClr val="accent5"/>
                </a:solidFill>
              </a:defRPr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●"/>
              <a:defRPr b="1" sz="2400">
                <a:solidFill>
                  <a:schemeClr val="accent5"/>
                </a:solidFill>
              </a:defRPr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○"/>
              <a:defRPr b="1" sz="2400">
                <a:solidFill>
                  <a:schemeClr val="accent5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■"/>
              <a:defRPr b="1" sz="24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21" name="Google Shape;321;p27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. Two Ideas">
  <p:cSld name="CUSTOM_32">
    <p:bg>
      <p:bgPr>
        <a:solidFill>
          <a:schemeClr val="accent3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9613" y="-772825"/>
            <a:ext cx="2234373" cy="2234373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8"/>
          <p:cNvSpPr/>
          <p:nvPr/>
        </p:nvSpPr>
        <p:spPr>
          <a:xfrm>
            <a:off x="5021725" y="2325513"/>
            <a:ext cx="3110700" cy="1371300"/>
          </a:xfrm>
          <a:prstGeom prst="roundRect">
            <a:avLst>
              <a:gd fmla="val 16667" name="adj"/>
            </a:avLst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1131875" y="2325513"/>
            <a:ext cx="3110700" cy="1371300"/>
          </a:xfrm>
          <a:prstGeom prst="roundRect">
            <a:avLst>
              <a:gd fmla="val 16667" name="adj"/>
            </a:avLst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4945525" y="2249313"/>
            <a:ext cx="3110700" cy="1371300"/>
          </a:xfrm>
          <a:prstGeom prst="roundRect">
            <a:avLst>
              <a:gd fmla="val 16667" name="adj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8"/>
          <p:cNvSpPr/>
          <p:nvPr/>
        </p:nvSpPr>
        <p:spPr>
          <a:xfrm flipH="1" rot="10800000">
            <a:off x="-13950" y="-6300"/>
            <a:ext cx="9171900" cy="869100"/>
          </a:xfrm>
          <a:prstGeom prst="round1Rect">
            <a:avLst>
              <a:gd fmla="val 50000" name="adj"/>
            </a:avLst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"/>
          <p:cNvSpPr/>
          <p:nvPr/>
        </p:nvSpPr>
        <p:spPr>
          <a:xfrm>
            <a:off x="1055675" y="2249313"/>
            <a:ext cx="3110700" cy="1371300"/>
          </a:xfrm>
          <a:prstGeom prst="roundRect">
            <a:avLst>
              <a:gd fmla="val 16667" name="adj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62637" y="753038"/>
            <a:ext cx="2234373" cy="223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10163" y="4243300"/>
            <a:ext cx="2234373" cy="223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1475" y="3280163"/>
            <a:ext cx="1835786" cy="1835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121" y="862808"/>
            <a:ext cx="1760701" cy="176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4" name="Google Shape;334;p28"/>
          <p:cNvSpPr txBox="1"/>
          <p:nvPr>
            <p:ph type="title"/>
          </p:nvPr>
        </p:nvSpPr>
        <p:spPr>
          <a:xfrm>
            <a:off x="173000" y="79850"/>
            <a:ext cx="8750100" cy="7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28"/>
          <p:cNvSpPr txBox="1"/>
          <p:nvPr>
            <p:ph idx="1" type="subTitle"/>
          </p:nvPr>
        </p:nvSpPr>
        <p:spPr>
          <a:xfrm>
            <a:off x="1057975" y="1696750"/>
            <a:ext cx="3110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b="1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36" name="Google Shape;336;p28"/>
          <p:cNvSpPr txBox="1"/>
          <p:nvPr>
            <p:ph idx="2" type="subTitle"/>
          </p:nvPr>
        </p:nvSpPr>
        <p:spPr>
          <a:xfrm>
            <a:off x="4945525" y="1696750"/>
            <a:ext cx="3110700" cy="52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b="1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37" name="Google Shape;337;p28"/>
          <p:cNvSpPr txBox="1"/>
          <p:nvPr>
            <p:ph idx="3" type="body"/>
          </p:nvPr>
        </p:nvSpPr>
        <p:spPr>
          <a:xfrm>
            <a:off x="1157775" y="2368800"/>
            <a:ext cx="2914500" cy="11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38" name="Google Shape;338;p28"/>
          <p:cNvSpPr txBox="1"/>
          <p:nvPr>
            <p:ph idx="4" type="body"/>
          </p:nvPr>
        </p:nvSpPr>
        <p:spPr>
          <a:xfrm>
            <a:off x="5043625" y="2368800"/>
            <a:ext cx="2914500" cy="116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. Two Ideas with Icons">
  <p:cSld name="CUSTOM_29"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/>
          <p:nvPr/>
        </p:nvSpPr>
        <p:spPr>
          <a:xfrm flipH="1" rot="10800000">
            <a:off x="-13950" y="-6300"/>
            <a:ext cx="9171900" cy="869100"/>
          </a:xfrm>
          <a:prstGeom prst="round1Rect">
            <a:avLst>
              <a:gd fmla="val 50000" name="adj"/>
            </a:avLst>
          </a:prstGeom>
          <a:solidFill>
            <a:srgbClr val="EEF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2053188" y="3304525"/>
            <a:ext cx="6153600" cy="1469700"/>
          </a:xfrm>
          <a:prstGeom prst="roundRect">
            <a:avLst>
              <a:gd fmla="val 11143" name="adj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569050" y="989052"/>
            <a:ext cx="6153600" cy="2230200"/>
          </a:xfrm>
          <a:prstGeom prst="roundRect">
            <a:avLst>
              <a:gd fmla="val 11143" name="adj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6077819" y="1303875"/>
            <a:ext cx="1469700" cy="1469700"/>
          </a:xfrm>
          <a:prstGeom prst="ellipse">
            <a:avLst/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716500" y="3409750"/>
            <a:ext cx="1469700" cy="1469700"/>
          </a:xfrm>
          <a:prstGeom prst="ellips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6" name="Google Shape;346;p29"/>
          <p:cNvSpPr txBox="1"/>
          <p:nvPr>
            <p:ph type="title"/>
          </p:nvPr>
        </p:nvSpPr>
        <p:spPr>
          <a:xfrm>
            <a:off x="173000" y="66550"/>
            <a:ext cx="7958100" cy="7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7" name="Google Shape;347;p29"/>
          <p:cNvSpPr txBox="1"/>
          <p:nvPr>
            <p:ph idx="1" type="body"/>
          </p:nvPr>
        </p:nvSpPr>
        <p:spPr>
          <a:xfrm>
            <a:off x="685350" y="1070100"/>
            <a:ext cx="5336400" cy="20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8" name="Google Shape;348;p29"/>
          <p:cNvSpPr txBox="1"/>
          <p:nvPr>
            <p:ph idx="2" type="body"/>
          </p:nvPr>
        </p:nvSpPr>
        <p:spPr>
          <a:xfrm>
            <a:off x="2186200" y="3394250"/>
            <a:ext cx="5898300" cy="12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49" name="Google Shape;349;p29"/>
          <p:cNvSpPr/>
          <p:nvPr>
            <p:ph idx="3" type="pic"/>
          </p:nvPr>
        </p:nvSpPr>
        <p:spPr>
          <a:xfrm>
            <a:off x="6210875" y="1436988"/>
            <a:ext cx="1203600" cy="12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0" name="Google Shape;350;p29"/>
          <p:cNvSpPr/>
          <p:nvPr>
            <p:ph idx="4" type="pic"/>
          </p:nvPr>
        </p:nvSpPr>
        <p:spPr>
          <a:xfrm>
            <a:off x="849550" y="3542800"/>
            <a:ext cx="1203600" cy="120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. Two Ideas with Icons">
  <p:cSld name="CUSTOM_30">
    <p:bg>
      <p:bgPr>
        <a:solidFill>
          <a:schemeClr val="dk2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"/>
          <p:cNvSpPr/>
          <p:nvPr/>
        </p:nvSpPr>
        <p:spPr>
          <a:xfrm flipH="1" rot="10800000">
            <a:off x="5200" y="26325"/>
            <a:ext cx="9144000" cy="2938800"/>
          </a:xfrm>
          <a:prstGeom prst="round1Rect">
            <a:avLst>
              <a:gd fmla="val 26578" name="adj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 flipH="1" rot="10800000">
            <a:off x="-13950" y="-6300"/>
            <a:ext cx="9171900" cy="869100"/>
          </a:xfrm>
          <a:prstGeom prst="round1Rect">
            <a:avLst>
              <a:gd fmla="val 50000" name="adj"/>
            </a:avLst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663563" y="1119875"/>
            <a:ext cx="1469700" cy="1469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655788" y="3337225"/>
            <a:ext cx="1469700" cy="1469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7" name="Google Shape;357;p30"/>
          <p:cNvSpPr txBox="1"/>
          <p:nvPr>
            <p:ph type="title"/>
          </p:nvPr>
        </p:nvSpPr>
        <p:spPr>
          <a:xfrm>
            <a:off x="173000" y="79850"/>
            <a:ext cx="8084700" cy="6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" type="body"/>
          </p:nvPr>
        </p:nvSpPr>
        <p:spPr>
          <a:xfrm>
            <a:off x="2497550" y="1104550"/>
            <a:ext cx="5992800" cy="15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9" name="Google Shape;359;p30"/>
          <p:cNvSpPr txBox="1"/>
          <p:nvPr>
            <p:ph idx="2" type="body"/>
          </p:nvPr>
        </p:nvSpPr>
        <p:spPr>
          <a:xfrm>
            <a:off x="2497550" y="3273638"/>
            <a:ext cx="5992800" cy="15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60" name="Google Shape;360;p30"/>
          <p:cNvSpPr/>
          <p:nvPr>
            <p:ph idx="3" type="pic"/>
          </p:nvPr>
        </p:nvSpPr>
        <p:spPr>
          <a:xfrm>
            <a:off x="788850" y="1252925"/>
            <a:ext cx="1203600" cy="12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1" name="Google Shape;361;p30"/>
          <p:cNvSpPr/>
          <p:nvPr>
            <p:ph idx="4" type="pic"/>
          </p:nvPr>
        </p:nvSpPr>
        <p:spPr>
          <a:xfrm>
            <a:off x="788850" y="3470275"/>
            <a:ext cx="1203600" cy="120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">
  <p:cSld name="CUSTOM_19">
    <p:bg>
      <p:bgPr>
        <a:solidFill>
          <a:schemeClr val="accent3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/>
          <p:nvPr/>
        </p:nvSpPr>
        <p:spPr>
          <a:xfrm>
            <a:off x="-26050" y="3038150"/>
            <a:ext cx="6800700" cy="1235100"/>
          </a:xfrm>
          <a:prstGeom prst="rect">
            <a:avLst/>
          </a:prstGeom>
          <a:solidFill>
            <a:srgbClr val="F7F5EB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 flipH="1" rot="10800000">
            <a:off x="467575" y="411513"/>
            <a:ext cx="6765900" cy="2358600"/>
          </a:xfrm>
          <a:prstGeom prst="round1Rect">
            <a:avLst>
              <a:gd fmla="val 50000" name="adj"/>
            </a:avLst>
          </a:prstGeom>
          <a:solidFill>
            <a:srgbClr val="8AA6DF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flipH="1" rot="10800000">
            <a:off x="237425" y="172350"/>
            <a:ext cx="6765900" cy="23586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 flipH="1" rot="10800000">
            <a:off x="0" y="-60500"/>
            <a:ext cx="6765900" cy="2358600"/>
          </a:xfrm>
          <a:prstGeom prst="round1Rect">
            <a:avLst>
              <a:gd fmla="val 50000" name="adj"/>
            </a:avLst>
          </a:prstGeom>
          <a:solidFill>
            <a:srgbClr val="8427C9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6542675" y="1402563"/>
            <a:ext cx="2317200" cy="3523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8427C9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" name="Google Shape;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1077" y="2566000"/>
            <a:ext cx="2662149" cy="266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 rotWithShape="1">
          <a:blip r:embed="rId3">
            <a:alphaModFix/>
          </a:blip>
          <a:srcRect b="71727" l="17690" r="59782" t="5223"/>
          <a:stretch/>
        </p:blipFill>
        <p:spPr>
          <a:xfrm>
            <a:off x="6529525" y="3146727"/>
            <a:ext cx="601124" cy="6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3">
            <a:alphaModFix/>
          </a:blip>
          <a:srcRect b="71727" l="17690" r="59782" t="5223"/>
          <a:stretch/>
        </p:blipFill>
        <p:spPr>
          <a:xfrm>
            <a:off x="6941950" y="4470525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 rotWithShape="1">
          <a:blip r:embed="rId3">
            <a:alphaModFix/>
          </a:blip>
          <a:srcRect b="71727" l="17690" r="59782" t="5223"/>
          <a:stretch/>
        </p:blipFill>
        <p:spPr>
          <a:xfrm>
            <a:off x="7018150" y="1645225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4"/>
          <p:cNvPicPr preferRelativeResize="0"/>
          <p:nvPr/>
        </p:nvPicPr>
        <p:blipFill rotWithShape="1">
          <a:blip r:embed="rId3">
            <a:alphaModFix/>
          </a:blip>
          <a:srcRect b="71727" l="17690" r="59782" t="5223"/>
          <a:stretch/>
        </p:blipFill>
        <p:spPr>
          <a:xfrm>
            <a:off x="7478512" y="1189375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1425" y="1324425"/>
            <a:ext cx="2049126" cy="20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 rotWithShape="1">
          <a:blip r:embed="rId3">
            <a:alphaModFix/>
          </a:blip>
          <a:srcRect b="71727" l="17690" r="59782" t="5223"/>
          <a:stretch/>
        </p:blipFill>
        <p:spPr>
          <a:xfrm>
            <a:off x="8267700" y="3669150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50" y="4266702"/>
            <a:ext cx="903725" cy="9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4"/>
          <p:cNvSpPr txBox="1"/>
          <p:nvPr>
            <p:ph type="title"/>
          </p:nvPr>
        </p:nvSpPr>
        <p:spPr>
          <a:xfrm>
            <a:off x="246200" y="159700"/>
            <a:ext cx="6327900" cy="18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subTitle"/>
          </p:nvPr>
        </p:nvSpPr>
        <p:spPr>
          <a:xfrm>
            <a:off x="339350" y="3240475"/>
            <a:ext cx="5866800" cy="8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. Three Ideas">
  <p:cSld name="CUSTOM_9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/>
          <p:nvPr/>
        </p:nvSpPr>
        <p:spPr>
          <a:xfrm>
            <a:off x="5967359" y="2183500"/>
            <a:ext cx="2048100" cy="2960100"/>
          </a:xfrm>
          <a:prstGeom prst="round2SameRect">
            <a:avLst>
              <a:gd fmla="val 6803" name="adj1"/>
              <a:gd fmla="val 0" name="adj2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"/>
          <p:cNvSpPr txBox="1"/>
          <p:nvPr>
            <p:ph idx="1" type="body"/>
          </p:nvPr>
        </p:nvSpPr>
        <p:spPr>
          <a:xfrm>
            <a:off x="6068725" y="3332550"/>
            <a:ext cx="1814100" cy="17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  <a:defRPr sz="2000">
                <a:solidFill>
                  <a:schemeClr val="accent5"/>
                </a:solidFill>
              </a:defRPr>
            </a:lvl1pPr>
            <a:lvl2pPr indent="-355600" lvl="1" marL="914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  <a:defRPr sz="2000">
                <a:solidFill>
                  <a:schemeClr val="accent5"/>
                </a:solidFill>
              </a:defRPr>
            </a:lvl2pPr>
            <a:lvl3pPr indent="-355600" lvl="2" marL="1371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■"/>
              <a:defRPr sz="2000">
                <a:solidFill>
                  <a:schemeClr val="accent5"/>
                </a:solidFill>
              </a:defRPr>
            </a:lvl3pPr>
            <a:lvl4pPr indent="-355600" lvl="3" marL="1828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  <a:defRPr sz="2000">
                <a:solidFill>
                  <a:schemeClr val="accent5"/>
                </a:solidFill>
              </a:defRPr>
            </a:lvl4pPr>
            <a:lvl5pPr indent="-355600" lvl="4" marL="2286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  <a:defRPr sz="2000">
                <a:solidFill>
                  <a:schemeClr val="accent5"/>
                </a:solidFill>
              </a:defRPr>
            </a:lvl5pPr>
            <a:lvl6pPr indent="-355600" lvl="5" marL="2743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■"/>
              <a:defRPr sz="2000">
                <a:solidFill>
                  <a:schemeClr val="accent5"/>
                </a:solidFill>
              </a:defRPr>
            </a:lvl6pPr>
            <a:lvl7pPr indent="-355600" lvl="6" marL="3200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  <a:defRPr sz="2000">
                <a:solidFill>
                  <a:schemeClr val="accent5"/>
                </a:solidFill>
              </a:defRPr>
            </a:lvl7pPr>
            <a:lvl8pPr indent="-355600" lvl="7" marL="3657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  <a:defRPr sz="2000">
                <a:solidFill>
                  <a:schemeClr val="accent5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■"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5" name="Google Shape;365;p31"/>
          <p:cNvSpPr txBox="1"/>
          <p:nvPr>
            <p:ph idx="2" type="body"/>
          </p:nvPr>
        </p:nvSpPr>
        <p:spPr>
          <a:xfrm>
            <a:off x="6068725" y="2793900"/>
            <a:ext cx="1814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b="1" sz="2200">
                <a:solidFill>
                  <a:schemeClr val="accent5"/>
                </a:solidFill>
              </a:defRPr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b="1" sz="2200">
                <a:solidFill>
                  <a:schemeClr val="accent5"/>
                </a:solidFill>
              </a:defRPr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b="1" sz="2200">
                <a:solidFill>
                  <a:schemeClr val="accent5"/>
                </a:solidFill>
              </a:defRPr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b="1" sz="2200">
                <a:solidFill>
                  <a:schemeClr val="accent5"/>
                </a:solidFill>
              </a:defRPr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b="1" sz="2200">
                <a:solidFill>
                  <a:schemeClr val="accent5"/>
                </a:solidFill>
              </a:defRPr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b="1" sz="2200">
                <a:solidFill>
                  <a:schemeClr val="accent5"/>
                </a:solidFill>
              </a:defRPr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b="1" sz="2200">
                <a:solidFill>
                  <a:schemeClr val="accent5"/>
                </a:solidFill>
              </a:defRPr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b="1" sz="2200">
                <a:solidFill>
                  <a:schemeClr val="accent5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b="1"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6" name="Google Shape;366;p31"/>
          <p:cNvSpPr/>
          <p:nvPr/>
        </p:nvSpPr>
        <p:spPr>
          <a:xfrm>
            <a:off x="3547996" y="2183500"/>
            <a:ext cx="2048100" cy="2960100"/>
          </a:xfrm>
          <a:prstGeom prst="round2SameRect">
            <a:avLst>
              <a:gd fmla="val 6803" name="adj1"/>
              <a:gd fmla="val 0" name="adj2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1128659" y="2183500"/>
            <a:ext cx="2048100" cy="2960100"/>
          </a:xfrm>
          <a:prstGeom prst="round2SameRect">
            <a:avLst>
              <a:gd fmla="val 6803" name="adj1"/>
              <a:gd fmla="val 0" name="adj2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 flipH="1" rot="10800000">
            <a:off x="-27850" y="0"/>
            <a:ext cx="9171900" cy="869100"/>
          </a:xfrm>
          <a:prstGeom prst="round1Rect">
            <a:avLst>
              <a:gd fmla="val 50000" name="adj"/>
            </a:avLst>
          </a:prstGeom>
          <a:solidFill>
            <a:srgbClr val="EEF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2212" y="1535300"/>
            <a:ext cx="1280998" cy="128099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1"/>
          <p:cNvSpPr txBox="1"/>
          <p:nvPr/>
        </p:nvSpPr>
        <p:spPr>
          <a:xfrm>
            <a:off x="1512213" y="1867988"/>
            <a:ext cx="128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31500" y="1535300"/>
            <a:ext cx="1280998" cy="128099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1"/>
          <p:cNvSpPr txBox="1"/>
          <p:nvPr/>
        </p:nvSpPr>
        <p:spPr>
          <a:xfrm>
            <a:off x="3931500" y="1867988"/>
            <a:ext cx="128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3" name="Google Shape;37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50851" y="1535300"/>
            <a:ext cx="1280998" cy="128099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/>
        </p:nvSpPr>
        <p:spPr>
          <a:xfrm>
            <a:off x="6350813" y="1867988"/>
            <a:ext cx="128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31"/>
          <p:cNvSpPr txBox="1"/>
          <p:nvPr>
            <p:ph type="ctrTitle"/>
          </p:nvPr>
        </p:nvSpPr>
        <p:spPr>
          <a:xfrm>
            <a:off x="165350" y="144950"/>
            <a:ext cx="8813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None/>
              <a:defRPr b="1" sz="3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76" name="Google Shape;376;p31"/>
          <p:cNvSpPr txBox="1"/>
          <p:nvPr>
            <p:ph idx="3" type="body"/>
          </p:nvPr>
        </p:nvSpPr>
        <p:spPr>
          <a:xfrm>
            <a:off x="1245675" y="3332550"/>
            <a:ext cx="1814100" cy="17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  <a:defRPr sz="2000">
                <a:solidFill>
                  <a:schemeClr val="accent5"/>
                </a:solidFill>
              </a:defRPr>
            </a:lvl1pPr>
            <a:lvl2pPr indent="-355600" lvl="1" marL="914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  <a:defRPr sz="2000">
                <a:solidFill>
                  <a:schemeClr val="accent5"/>
                </a:solidFill>
              </a:defRPr>
            </a:lvl2pPr>
            <a:lvl3pPr indent="-355600" lvl="2" marL="1371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■"/>
              <a:defRPr sz="2000">
                <a:solidFill>
                  <a:schemeClr val="accent5"/>
                </a:solidFill>
              </a:defRPr>
            </a:lvl3pPr>
            <a:lvl4pPr indent="-355600" lvl="3" marL="1828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  <a:defRPr sz="2000">
                <a:solidFill>
                  <a:schemeClr val="accent5"/>
                </a:solidFill>
              </a:defRPr>
            </a:lvl4pPr>
            <a:lvl5pPr indent="-355600" lvl="4" marL="2286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  <a:defRPr sz="2000">
                <a:solidFill>
                  <a:schemeClr val="accent5"/>
                </a:solidFill>
              </a:defRPr>
            </a:lvl5pPr>
            <a:lvl6pPr indent="-355600" lvl="5" marL="2743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■"/>
              <a:defRPr sz="2000">
                <a:solidFill>
                  <a:schemeClr val="accent5"/>
                </a:solidFill>
              </a:defRPr>
            </a:lvl6pPr>
            <a:lvl7pPr indent="-355600" lvl="6" marL="3200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  <a:defRPr sz="2000">
                <a:solidFill>
                  <a:schemeClr val="accent5"/>
                </a:solidFill>
              </a:defRPr>
            </a:lvl7pPr>
            <a:lvl8pPr indent="-355600" lvl="7" marL="3657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  <a:defRPr sz="2000">
                <a:solidFill>
                  <a:schemeClr val="accent5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■"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77" name="Google Shape;377;p31"/>
          <p:cNvSpPr txBox="1"/>
          <p:nvPr>
            <p:ph idx="4" type="body"/>
          </p:nvPr>
        </p:nvSpPr>
        <p:spPr>
          <a:xfrm>
            <a:off x="1245675" y="2793900"/>
            <a:ext cx="1814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b="1" sz="2200">
                <a:solidFill>
                  <a:schemeClr val="accent5"/>
                </a:solidFill>
              </a:defRPr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b="1" sz="2200">
                <a:solidFill>
                  <a:schemeClr val="accent5"/>
                </a:solidFill>
              </a:defRPr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b="1" sz="2200">
                <a:solidFill>
                  <a:schemeClr val="accent5"/>
                </a:solidFill>
              </a:defRPr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b="1" sz="2200">
                <a:solidFill>
                  <a:schemeClr val="accent5"/>
                </a:solidFill>
              </a:defRPr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b="1" sz="2200">
                <a:solidFill>
                  <a:schemeClr val="accent5"/>
                </a:solidFill>
              </a:defRPr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b="1" sz="2200">
                <a:solidFill>
                  <a:schemeClr val="accent5"/>
                </a:solidFill>
              </a:defRPr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b="1" sz="2200">
                <a:solidFill>
                  <a:schemeClr val="accent5"/>
                </a:solidFill>
              </a:defRPr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b="1" sz="2200">
                <a:solidFill>
                  <a:schemeClr val="accent5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b="1"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78" name="Google Shape;378;p31"/>
          <p:cNvSpPr txBox="1"/>
          <p:nvPr>
            <p:ph idx="5" type="body"/>
          </p:nvPr>
        </p:nvSpPr>
        <p:spPr>
          <a:xfrm>
            <a:off x="3665000" y="3332550"/>
            <a:ext cx="1814100" cy="17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  <a:defRPr sz="2000">
                <a:solidFill>
                  <a:schemeClr val="accent5"/>
                </a:solidFill>
              </a:defRPr>
            </a:lvl1pPr>
            <a:lvl2pPr indent="-355600" lvl="1" marL="914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  <a:defRPr sz="2000">
                <a:solidFill>
                  <a:schemeClr val="accent5"/>
                </a:solidFill>
              </a:defRPr>
            </a:lvl2pPr>
            <a:lvl3pPr indent="-355600" lvl="2" marL="1371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■"/>
              <a:defRPr sz="2000">
                <a:solidFill>
                  <a:schemeClr val="accent5"/>
                </a:solidFill>
              </a:defRPr>
            </a:lvl3pPr>
            <a:lvl4pPr indent="-355600" lvl="3" marL="1828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  <a:defRPr sz="2000">
                <a:solidFill>
                  <a:schemeClr val="accent5"/>
                </a:solidFill>
              </a:defRPr>
            </a:lvl4pPr>
            <a:lvl5pPr indent="-355600" lvl="4" marL="2286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  <a:defRPr sz="2000">
                <a:solidFill>
                  <a:schemeClr val="accent5"/>
                </a:solidFill>
              </a:defRPr>
            </a:lvl5pPr>
            <a:lvl6pPr indent="-355600" lvl="5" marL="2743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■"/>
              <a:defRPr sz="2000">
                <a:solidFill>
                  <a:schemeClr val="accent5"/>
                </a:solidFill>
              </a:defRPr>
            </a:lvl6pPr>
            <a:lvl7pPr indent="-355600" lvl="6" marL="3200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  <a:defRPr sz="2000">
                <a:solidFill>
                  <a:schemeClr val="accent5"/>
                </a:solidFill>
              </a:defRPr>
            </a:lvl7pPr>
            <a:lvl8pPr indent="-355600" lvl="7" marL="3657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○"/>
              <a:defRPr sz="2000">
                <a:solidFill>
                  <a:schemeClr val="accent5"/>
                </a:solidFill>
              </a:defRPr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■"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79" name="Google Shape;379;p31"/>
          <p:cNvSpPr txBox="1"/>
          <p:nvPr>
            <p:ph idx="6" type="body"/>
          </p:nvPr>
        </p:nvSpPr>
        <p:spPr>
          <a:xfrm>
            <a:off x="3665000" y="2793900"/>
            <a:ext cx="18141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b="1" sz="2200">
                <a:solidFill>
                  <a:schemeClr val="accent5"/>
                </a:solidFill>
              </a:defRPr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b="1" sz="2200">
                <a:solidFill>
                  <a:schemeClr val="accent5"/>
                </a:solidFill>
              </a:defRPr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b="1" sz="2200">
                <a:solidFill>
                  <a:schemeClr val="accent5"/>
                </a:solidFill>
              </a:defRPr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b="1" sz="2200">
                <a:solidFill>
                  <a:schemeClr val="accent5"/>
                </a:solidFill>
              </a:defRPr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b="1" sz="2200">
                <a:solidFill>
                  <a:schemeClr val="accent5"/>
                </a:solidFill>
              </a:defRPr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b="1" sz="2200">
                <a:solidFill>
                  <a:schemeClr val="accent5"/>
                </a:solidFill>
              </a:defRPr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b="1" sz="2200">
                <a:solidFill>
                  <a:schemeClr val="accent5"/>
                </a:solidFill>
              </a:defRPr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b="1" sz="2200">
                <a:solidFill>
                  <a:schemeClr val="accent5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b="1"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80" name="Google Shape;380;p31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. Three Ideas">
  <p:cSld name="CUSTOM_28">
    <p:bg>
      <p:bgPr>
        <a:solidFill>
          <a:schemeClr val="accent3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6096000" y="930475"/>
            <a:ext cx="3048000" cy="421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8427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0" y="930475"/>
            <a:ext cx="3048000" cy="421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8427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3048000" y="930475"/>
            <a:ext cx="3048000" cy="42132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8427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-26050" y="4341500"/>
            <a:ext cx="8498400" cy="802200"/>
          </a:xfrm>
          <a:prstGeom prst="round1Rect">
            <a:avLst>
              <a:gd fmla="val 36238" name="adj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8412" y="4077356"/>
            <a:ext cx="1061576" cy="106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2"/>
          <p:cNvPicPr preferRelativeResize="0"/>
          <p:nvPr/>
        </p:nvPicPr>
        <p:blipFill rotWithShape="1">
          <a:blip r:embed="rId3">
            <a:alphaModFix/>
          </a:blip>
          <a:srcRect b="56105" l="19871" r="47716" t="9902"/>
          <a:stretch/>
        </p:blipFill>
        <p:spPr>
          <a:xfrm rot="-5400000">
            <a:off x="-166676" y="157449"/>
            <a:ext cx="335677" cy="35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2"/>
          <p:cNvPicPr preferRelativeResize="0"/>
          <p:nvPr/>
        </p:nvPicPr>
        <p:blipFill rotWithShape="1">
          <a:blip r:embed="rId3">
            <a:alphaModFix/>
          </a:blip>
          <a:srcRect b="56105" l="19871" r="47716" t="9902"/>
          <a:stretch/>
        </p:blipFill>
        <p:spPr>
          <a:xfrm>
            <a:off x="-26050" y="569923"/>
            <a:ext cx="278374" cy="29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2"/>
          <p:cNvPicPr preferRelativeResize="0"/>
          <p:nvPr/>
        </p:nvPicPr>
        <p:blipFill rotWithShape="1">
          <a:blip r:embed="rId3">
            <a:alphaModFix/>
          </a:blip>
          <a:srcRect b="56105" l="19871" r="47716" t="9902"/>
          <a:stretch/>
        </p:blipFill>
        <p:spPr>
          <a:xfrm rot="6299999">
            <a:off x="8782127" y="241655"/>
            <a:ext cx="548698" cy="57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2"/>
          <p:cNvPicPr preferRelativeResize="0"/>
          <p:nvPr/>
        </p:nvPicPr>
        <p:blipFill rotWithShape="1">
          <a:blip r:embed="rId3">
            <a:alphaModFix/>
          </a:blip>
          <a:srcRect b="56105" l="19871" r="47716" t="9902"/>
          <a:stretch/>
        </p:blipFill>
        <p:spPr>
          <a:xfrm>
            <a:off x="8570788" y="-154596"/>
            <a:ext cx="352026" cy="369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2"/>
          <p:cNvPicPr preferRelativeResize="0"/>
          <p:nvPr/>
        </p:nvPicPr>
        <p:blipFill rotWithShape="1">
          <a:blip r:embed="rId3">
            <a:alphaModFix/>
          </a:blip>
          <a:srcRect b="56105" l="19871" r="47716" t="9902"/>
          <a:stretch/>
        </p:blipFill>
        <p:spPr>
          <a:xfrm>
            <a:off x="192150" y="-257725"/>
            <a:ext cx="548700" cy="57545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2"/>
          <p:cNvSpPr txBox="1"/>
          <p:nvPr>
            <p:ph type="title"/>
          </p:nvPr>
        </p:nvSpPr>
        <p:spPr>
          <a:xfrm>
            <a:off x="399225" y="166350"/>
            <a:ext cx="7940400" cy="5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32"/>
          <p:cNvSpPr txBox="1"/>
          <p:nvPr>
            <p:ph idx="1" type="subTitle"/>
          </p:nvPr>
        </p:nvSpPr>
        <p:spPr>
          <a:xfrm>
            <a:off x="111600" y="4556175"/>
            <a:ext cx="7685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roxima Nova Semibold"/>
              <a:buNone/>
              <a:defRPr sz="18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94" name="Google Shape;394;p32"/>
          <p:cNvSpPr txBox="1"/>
          <p:nvPr>
            <p:ph idx="2" type="subTitle"/>
          </p:nvPr>
        </p:nvSpPr>
        <p:spPr>
          <a:xfrm>
            <a:off x="113125" y="1077950"/>
            <a:ext cx="2811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95" name="Google Shape;395;p32"/>
          <p:cNvSpPr txBox="1"/>
          <p:nvPr>
            <p:ph idx="3" type="subTitle"/>
          </p:nvPr>
        </p:nvSpPr>
        <p:spPr>
          <a:xfrm>
            <a:off x="3166500" y="1073475"/>
            <a:ext cx="2811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96" name="Google Shape;396;p32"/>
          <p:cNvSpPr txBox="1"/>
          <p:nvPr>
            <p:ph idx="4" type="subTitle"/>
          </p:nvPr>
        </p:nvSpPr>
        <p:spPr>
          <a:xfrm>
            <a:off x="6219875" y="1077950"/>
            <a:ext cx="28110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397" name="Google Shape;397;p32"/>
          <p:cNvSpPr txBox="1"/>
          <p:nvPr>
            <p:ph idx="5" type="body"/>
          </p:nvPr>
        </p:nvSpPr>
        <p:spPr>
          <a:xfrm>
            <a:off x="113125" y="1736675"/>
            <a:ext cx="28110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8" name="Google Shape;398;p32"/>
          <p:cNvSpPr txBox="1"/>
          <p:nvPr>
            <p:ph idx="6" type="body"/>
          </p:nvPr>
        </p:nvSpPr>
        <p:spPr>
          <a:xfrm>
            <a:off x="3166500" y="1740738"/>
            <a:ext cx="28110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9" name="Google Shape;399;p32"/>
          <p:cNvSpPr txBox="1"/>
          <p:nvPr>
            <p:ph idx="7" type="body"/>
          </p:nvPr>
        </p:nvSpPr>
        <p:spPr>
          <a:xfrm>
            <a:off x="6210150" y="1793275"/>
            <a:ext cx="2811000" cy="24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0" name="Google Shape;400;p32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. Connected Ideas">
  <p:cSld name="CUSTOM_31">
    <p:bg>
      <p:bgPr>
        <a:solidFill>
          <a:schemeClr val="accent4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/>
          <p:nvPr/>
        </p:nvSpPr>
        <p:spPr>
          <a:xfrm>
            <a:off x="0" y="23419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6477550" y="876288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"/>
          <p:cNvSpPr/>
          <p:nvPr/>
        </p:nvSpPr>
        <p:spPr>
          <a:xfrm>
            <a:off x="6477550" y="505788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3"/>
          <p:cNvSpPr/>
          <p:nvPr/>
        </p:nvSpPr>
        <p:spPr>
          <a:xfrm>
            <a:off x="6477550" y="2971801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>
            <a:off x="0" y="35503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1300775" y="1380525"/>
            <a:ext cx="2809800" cy="1310700"/>
          </a:xfrm>
          <a:prstGeom prst="roundRect">
            <a:avLst>
              <a:gd fmla="val 16667" name="adj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3"/>
          <p:cNvSpPr/>
          <p:nvPr/>
        </p:nvSpPr>
        <p:spPr>
          <a:xfrm flipH="1" rot="10800000">
            <a:off x="-13950" y="-6300"/>
            <a:ext cx="9171900" cy="869100"/>
          </a:xfrm>
          <a:prstGeom prst="round1Rect">
            <a:avLst>
              <a:gd fmla="val 50000" name="adj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3"/>
          <p:cNvSpPr/>
          <p:nvPr/>
        </p:nvSpPr>
        <p:spPr>
          <a:xfrm>
            <a:off x="1300775" y="2971800"/>
            <a:ext cx="2809800" cy="1310700"/>
          </a:xfrm>
          <a:prstGeom prst="roundRect">
            <a:avLst>
              <a:gd fmla="val 16667" name="adj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4783750" y="1341200"/>
            <a:ext cx="2809800" cy="1310700"/>
          </a:xfrm>
          <a:prstGeom prst="roundRect">
            <a:avLst>
              <a:gd fmla="val 16667" name="adj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4783750" y="2976525"/>
            <a:ext cx="2809800" cy="1310700"/>
          </a:xfrm>
          <a:prstGeom prst="roundRect">
            <a:avLst>
              <a:gd fmla="val 16667" name="adj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33" title="Icons_Artboard 26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3805500" y="2984226"/>
            <a:ext cx="1283326" cy="128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3" title="Icons_Artboard 26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>
            <a:off x="3805500" y="1431401"/>
            <a:ext cx="1283326" cy="128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3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15" name="Google Shape;415;p33"/>
          <p:cNvSpPr txBox="1"/>
          <p:nvPr>
            <p:ph type="title"/>
          </p:nvPr>
        </p:nvSpPr>
        <p:spPr>
          <a:xfrm>
            <a:off x="173000" y="119775"/>
            <a:ext cx="87366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33"/>
          <p:cNvSpPr txBox="1"/>
          <p:nvPr>
            <p:ph idx="1" type="subTitle"/>
          </p:nvPr>
        </p:nvSpPr>
        <p:spPr>
          <a:xfrm>
            <a:off x="1530400" y="1570325"/>
            <a:ext cx="2349600" cy="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b="1"/>
            </a:lvl9pPr>
          </a:lstStyle>
          <a:p/>
        </p:txBody>
      </p:sp>
      <p:sp>
        <p:nvSpPr>
          <p:cNvPr id="417" name="Google Shape;417;p33"/>
          <p:cNvSpPr txBox="1"/>
          <p:nvPr>
            <p:ph idx="2" type="subTitle"/>
          </p:nvPr>
        </p:nvSpPr>
        <p:spPr>
          <a:xfrm>
            <a:off x="1530875" y="3162825"/>
            <a:ext cx="2349600" cy="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b="1"/>
            </a:lvl9pPr>
          </a:lstStyle>
          <a:p/>
        </p:txBody>
      </p:sp>
      <p:sp>
        <p:nvSpPr>
          <p:cNvPr id="418" name="Google Shape;418;p33"/>
          <p:cNvSpPr txBox="1"/>
          <p:nvPr>
            <p:ph idx="3" type="subTitle"/>
          </p:nvPr>
        </p:nvSpPr>
        <p:spPr>
          <a:xfrm>
            <a:off x="5013850" y="1570325"/>
            <a:ext cx="2349600" cy="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b="1"/>
            </a:lvl9pPr>
          </a:lstStyle>
          <a:p/>
        </p:txBody>
      </p:sp>
      <p:sp>
        <p:nvSpPr>
          <p:cNvPr id="419" name="Google Shape;419;p33"/>
          <p:cNvSpPr txBox="1"/>
          <p:nvPr>
            <p:ph idx="4" type="subTitle"/>
          </p:nvPr>
        </p:nvSpPr>
        <p:spPr>
          <a:xfrm>
            <a:off x="5013850" y="3173625"/>
            <a:ext cx="2349600" cy="9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. Text with Images">
  <p:cSld name="CUSTOM_10">
    <p:bg>
      <p:bgPr>
        <a:solidFill>
          <a:schemeClr val="accen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/>
          <p:nvPr/>
        </p:nvSpPr>
        <p:spPr>
          <a:xfrm flipH="1">
            <a:off x="3779025" y="3578392"/>
            <a:ext cx="1615800" cy="1565100"/>
          </a:xfrm>
          <a:prstGeom prst="rtTriangle">
            <a:avLst/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/>
          <p:nvPr/>
        </p:nvSpPr>
        <p:spPr>
          <a:xfrm flipH="1">
            <a:off x="3779025" y="2368520"/>
            <a:ext cx="1615800" cy="1565100"/>
          </a:xfrm>
          <a:prstGeom prst="rtTriangle">
            <a:avLst/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"/>
          <p:cNvSpPr/>
          <p:nvPr/>
        </p:nvSpPr>
        <p:spPr>
          <a:xfrm rot="10800000">
            <a:off x="4632825" y="0"/>
            <a:ext cx="4507200" cy="5143500"/>
          </a:xfrm>
          <a:prstGeom prst="round1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"/>
          <p:cNvSpPr/>
          <p:nvPr/>
        </p:nvSpPr>
        <p:spPr>
          <a:xfrm flipH="1" rot="10800000">
            <a:off x="0" y="1184100"/>
            <a:ext cx="1615800" cy="1565100"/>
          </a:xfrm>
          <a:prstGeom prst="rtTriangle">
            <a:avLst/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 flipH="1" rot="10800000">
            <a:off x="0" y="-25771"/>
            <a:ext cx="1615800" cy="1565100"/>
          </a:xfrm>
          <a:prstGeom prst="rtTriangle">
            <a:avLst/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 txBox="1"/>
          <p:nvPr>
            <p:ph idx="1" type="body"/>
          </p:nvPr>
        </p:nvSpPr>
        <p:spPr>
          <a:xfrm>
            <a:off x="4923225" y="1528500"/>
            <a:ext cx="39264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●"/>
              <a:defRPr sz="2200">
                <a:solidFill>
                  <a:schemeClr val="accent5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○"/>
              <a:defRPr sz="2200">
                <a:solidFill>
                  <a:schemeClr val="accent5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■"/>
              <a:defRPr sz="22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27" name="Google Shape;427;p34"/>
          <p:cNvSpPr txBox="1"/>
          <p:nvPr>
            <p:ph type="ctrTitle"/>
          </p:nvPr>
        </p:nvSpPr>
        <p:spPr>
          <a:xfrm>
            <a:off x="4923225" y="457675"/>
            <a:ext cx="3926400" cy="10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8" name="Google Shape;428;p34"/>
          <p:cNvSpPr/>
          <p:nvPr>
            <p:ph idx="2" type="pic"/>
          </p:nvPr>
        </p:nvSpPr>
        <p:spPr>
          <a:xfrm>
            <a:off x="1166200" y="449125"/>
            <a:ext cx="2431200" cy="13773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34"/>
          <p:cNvSpPr/>
          <p:nvPr>
            <p:ph idx="3" type="pic"/>
          </p:nvPr>
        </p:nvSpPr>
        <p:spPr>
          <a:xfrm>
            <a:off x="271900" y="2203600"/>
            <a:ext cx="2057400" cy="14994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4"/>
          <p:cNvSpPr/>
          <p:nvPr>
            <p:ph idx="4" type="pic"/>
          </p:nvPr>
        </p:nvSpPr>
        <p:spPr>
          <a:xfrm>
            <a:off x="2597578" y="2203600"/>
            <a:ext cx="1615800" cy="2190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4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32" name="Google Shape;43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03025" y="3740125"/>
            <a:ext cx="1531827" cy="153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. Timeline">
  <p:cSld name="CUSTOM_11_1">
    <p:bg>
      <p:bgPr>
        <a:solidFill>
          <a:schemeClr val="l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/>
          <p:nvPr>
            <p:ph idx="1" type="body"/>
          </p:nvPr>
        </p:nvSpPr>
        <p:spPr>
          <a:xfrm>
            <a:off x="7396500" y="1805825"/>
            <a:ext cx="14115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  <a:defRPr b="1" sz="2200">
                <a:solidFill>
                  <a:schemeClr val="accent6"/>
                </a:solidFill>
              </a:defRPr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○"/>
              <a:defRPr b="1" sz="2200">
                <a:solidFill>
                  <a:schemeClr val="accent6"/>
                </a:solidFill>
              </a:defRPr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■"/>
              <a:defRPr b="1" sz="2200">
                <a:solidFill>
                  <a:schemeClr val="accent6"/>
                </a:solidFill>
              </a:defRPr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  <a:defRPr b="1" sz="2200">
                <a:solidFill>
                  <a:schemeClr val="accent6"/>
                </a:solidFill>
              </a:defRPr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○"/>
              <a:defRPr b="1" sz="2200">
                <a:solidFill>
                  <a:schemeClr val="accent6"/>
                </a:solidFill>
              </a:defRPr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■"/>
              <a:defRPr b="1" sz="2200">
                <a:solidFill>
                  <a:schemeClr val="accent6"/>
                </a:solidFill>
              </a:defRPr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  <a:defRPr b="1" sz="2200">
                <a:solidFill>
                  <a:schemeClr val="accent6"/>
                </a:solidFill>
              </a:defRPr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○"/>
              <a:defRPr b="1" sz="2200">
                <a:solidFill>
                  <a:schemeClr val="accent6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■"/>
              <a:defRPr b="1"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35" name="Google Shape;435;p35"/>
          <p:cNvSpPr txBox="1"/>
          <p:nvPr>
            <p:ph type="ctrTitle"/>
          </p:nvPr>
        </p:nvSpPr>
        <p:spPr>
          <a:xfrm>
            <a:off x="165350" y="235203"/>
            <a:ext cx="8813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b="1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436" name="Google Shape;436;p35"/>
          <p:cNvCxnSpPr/>
          <p:nvPr/>
        </p:nvCxnSpPr>
        <p:spPr>
          <a:xfrm>
            <a:off x="2740266" y="3632400"/>
            <a:ext cx="0" cy="1511100"/>
          </a:xfrm>
          <a:prstGeom prst="straightConnector1">
            <a:avLst/>
          </a:prstGeom>
          <a:noFill/>
          <a:ln cap="flat" cmpd="sng" w="76200">
            <a:solidFill>
              <a:srgbClr val="8AA6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5"/>
          <p:cNvCxnSpPr/>
          <p:nvPr/>
        </p:nvCxnSpPr>
        <p:spPr>
          <a:xfrm>
            <a:off x="4527594" y="3632400"/>
            <a:ext cx="0" cy="1511100"/>
          </a:xfrm>
          <a:prstGeom prst="straightConnector1">
            <a:avLst/>
          </a:prstGeom>
          <a:noFill/>
          <a:ln cap="flat" cmpd="sng" w="76200">
            <a:solidFill>
              <a:srgbClr val="8AA6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5"/>
          <p:cNvCxnSpPr/>
          <p:nvPr/>
        </p:nvCxnSpPr>
        <p:spPr>
          <a:xfrm>
            <a:off x="6314922" y="3632400"/>
            <a:ext cx="0" cy="1511100"/>
          </a:xfrm>
          <a:prstGeom prst="straightConnector1">
            <a:avLst/>
          </a:prstGeom>
          <a:noFill/>
          <a:ln cap="flat" cmpd="sng" w="76200">
            <a:solidFill>
              <a:srgbClr val="8AA6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35"/>
          <p:cNvCxnSpPr/>
          <p:nvPr/>
        </p:nvCxnSpPr>
        <p:spPr>
          <a:xfrm>
            <a:off x="952938" y="3632375"/>
            <a:ext cx="0" cy="1511100"/>
          </a:xfrm>
          <a:prstGeom prst="straightConnector1">
            <a:avLst/>
          </a:prstGeom>
          <a:noFill/>
          <a:ln cap="flat" cmpd="sng" w="76200">
            <a:solidFill>
              <a:srgbClr val="8AA6D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5"/>
          <p:cNvCxnSpPr/>
          <p:nvPr/>
        </p:nvCxnSpPr>
        <p:spPr>
          <a:xfrm>
            <a:off x="8102250" y="3632400"/>
            <a:ext cx="0" cy="1511100"/>
          </a:xfrm>
          <a:prstGeom prst="straightConnector1">
            <a:avLst/>
          </a:prstGeom>
          <a:noFill/>
          <a:ln cap="flat" cmpd="sng" w="76200">
            <a:solidFill>
              <a:srgbClr val="8AA6D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5"/>
          <p:cNvSpPr/>
          <p:nvPr/>
        </p:nvSpPr>
        <p:spPr>
          <a:xfrm>
            <a:off x="552400" y="3012100"/>
            <a:ext cx="812700" cy="81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2" name="Google Shape;442;p35"/>
          <p:cNvSpPr/>
          <p:nvPr/>
        </p:nvSpPr>
        <p:spPr>
          <a:xfrm>
            <a:off x="2336825" y="3012100"/>
            <a:ext cx="812700" cy="81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p35"/>
          <p:cNvSpPr/>
          <p:nvPr/>
        </p:nvSpPr>
        <p:spPr>
          <a:xfrm>
            <a:off x="7690100" y="3012100"/>
            <a:ext cx="812700" cy="81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4" name="Google Shape;444;p35"/>
          <p:cNvSpPr/>
          <p:nvPr/>
        </p:nvSpPr>
        <p:spPr>
          <a:xfrm>
            <a:off x="4121250" y="3012100"/>
            <a:ext cx="812700" cy="81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5" name="Google Shape;445;p35"/>
          <p:cNvSpPr/>
          <p:nvPr/>
        </p:nvSpPr>
        <p:spPr>
          <a:xfrm>
            <a:off x="5905675" y="3012100"/>
            <a:ext cx="812700" cy="81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6" name="Google Shape;446;p35"/>
          <p:cNvSpPr txBox="1"/>
          <p:nvPr>
            <p:ph idx="2" type="body"/>
          </p:nvPr>
        </p:nvSpPr>
        <p:spPr>
          <a:xfrm>
            <a:off x="247200" y="1805825"/>
            <a:ext cx="14115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  <a:defRPr b="1" sz="2200">
                <a:solidFill>
                  <a:schemeClr val="accent6"/>
                </a:solidFill>
              </a:defRPr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b="1" sz="1800">
                <a:solidFill>
                  <a:schemeClr val="accent6"/>
                </a:solidFill>
              </a:defRPr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b="1" sz="1800">
                <a:solidFill>
                  <a:schemeClr val="accent6"/>
                </a:solidFill>
              </a:defRPr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b="1" sz="1800">
                <a:solidFill>
                  <a:schemeClr val="accent6"/>
                </a:solidFill>
              </a:defRPr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b="1" sz="1800">
                <a:solidFill>
                  <a:schemeClr val="accent6"/>
                </a:solidFill>
              </a:defRPr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b="1" sz="1800">
                <a:solidFill>
                  <a:schemeClr val="accent6"/>
                </a:solidFill>
              </a:defRPr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b="1" sz="1800">
                <a:solidFill>
                  <a:schemeClr val="accent6"/>
                </a:solidFill>
              </a:defRPr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b="1" sz="1800">
                <a:solidFill>
                  <a:schemeClr val="accent6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b="1"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47" name="Google Shape;447;p35"/>
          <p:cNvSpPr txBox="1"/>
          <p:nvPr>
            <p:ph idx="3" type="body"/>
          </p:nvPr>
        </p:nvSpPr>
        <p:spPr>
          <a:xfrm>
            <a:off x="5609175" y="1805825"/>
            <a:ext cx="14115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  <a:defRPr b="1" sz="2200">
                <a:solidFill>
                  <a:schemeClr val="accent6"/>
                </a:solidFill>
              </a:defRPr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○"/>
              <a:defRPr b="1" sz="2200">
                <a:solidFill>
                  <a:schemeClr val="accent6"/>
                </a:solidFill>
              </a:defRPr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■"/>
              <a:defRPr b="1" sz="2200">
                <a:solidFill>
                  <a:schemeClr val="accent6"/>
                </a:solidFill>
              </a:defRPr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  <a:defRPr b="1" sz="2200">
                <a:solidFill>
                  <a:schemeClr val="accent6"/>
                </a:solidFill>
              </a:defRPr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○"/>
              <a:defRPr b="1" sz="2200">
                <a:solidFill>
                  <a:schemeClr val="accent6"/>
                </a:solidFill>
              </a:defRPr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■"/>
              <a:defRPr b="1" sz="2200">
                <a:solidFill>
                  <a:schemeClr val="accent6"/>
                </a:solidFill>
              </a:defRPr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  <a:defRPr b="1" sz="2200">
                <a:solidFill>
                  <a:schemeClr val="accent6"/>
                </a:solidFill>
              </a:defRPr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○"/>
              <a:defRPr b="1" sz="2200">
                <a:solidFill>
                  <a:schemeClr val="accent6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■"/>
              <a:defRPr b="1"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48" name="Google Shape;448;p35"/>
          <p:cNvSpPr txBox="1"/>
          <p:nvPr>
            <p:ph idx="4" type="body"/>
          </p:nvPr>
        </p:nvSpPr>
        <p:spPr>
          <a:xfrm>
            <a:off x="3821850" y="1805825"/>
            <a:ext cx="14115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  <a:defRPr b="1" sz="2200">
                <a:solidFill>
                  <a:schemeClr val="accent6"/>
                </a:solidFill>
              </a:defRPr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○"/>
              <a:defRPr b="1" sz="2200">
                <a:solidFill>
                  <a:schemeClr val="accent6"/>
                </a:solidFill>
              </a:defRPr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■"/>
              <a:defRPr b="1" sz="2200">
                <a:solidFill>
                  <a:schemeClr val="accent6"/>
                </a:solidFill>
              </a:defRPr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  <a:defRPr b="1" sz="2200">
                <a:solidFill>
                  <a:schemeClr val="accent6"/>
                </a:solidFill>
              </a:defRPr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○"/>
              <a:defRPr b="1" sz="2200">
                <a:solidFill>
                  <a:schemeClr val="accent6"/>
                </a:solidFill>
              </a:defRPr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■"/>
              <a:defRPr b="1" sz="2200">
                <a:solidFill>
                  <a:schemeClr val="accent6"/>
                </a:solidFill>
              </a:defRPr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●"/>
              <a:defRPr b="1" sz="2200">
                <a:solidFill>
                  <a:schemeClr val="accent6"/>
                </a:solidFill>
              </a:defRPr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○"/>
              <a:defRPr b="1" sz="2200">
                <a:solidFill>
                  <a:schemeClr val="accent6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■"/>
              <a:defRPr b="1"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49" name="Google Shape;449;p35"/>
          <p:cNvSpPr txBox="1"/>
          <p:nvPr>
            <p:ph idx="5" type="body"/>
          </p:nvPr>
        </p:nvSpPr>
        <p:spPr>
          <a:xfrm>
            <a:off x="2034525" y="1805825"/>
            <a:ext cx="14115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●"/>
              <a:defRPr b="1">
                <a:solidFill>
                  <a:schemeClr val="accent6"/>
                </a:solidFill>
              </a:defRPr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b="1" sz="1800">
                <a:solidFill>
                  <a:schemeClr val="accent6"/>
                </a:solidFill>
              </a:defRPr>
            </a:lvl2pPr>
            <a:lvl3pPr indent="-342900" lvl="2" marL="13716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b="1" sz="1800">
                <a:solidFill>
                  <a:schemeClr val="accent6"/>
                </a:solidFill>
              </a:defRPr>
            </a:lvl3pPr>
            <a:lvl4pPr indent="-342900" lvl="3" marL="18288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b="1" sz="1800">
                <a:solidFill>
                  <a:schemeClr val="accent6"/>
                </a:solidFill>
              </a:defRPr>
            </a:lvl4pPr>
            <a:lvl5pPr indent="-342900" lvl="4" marL="22860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b="1" sz="1800">
                <a:solidFill>
                  <a:schemeClr val="accent6"/>
                </a:solidFill>
              </a:defRPr>
            </a:lvl5pPr>
            <a:lvl6pPr indent="-342900" lvl="5" marL="27432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b="1" sz="1800">
                <a:solidFill>
                  <a:schemeClr val="accent6"/>
                </a:solidFill>
              </a:defRPr>
            </a:lvl6pPr>
            <a:lvl7pPr indent="-342900" lvl="6" marL="32004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  <a:defRPr b="1" sz="1800">
                <a:solidFill>
                  <a:schemeClr val="accent6"/>
                </a:solidFill>
              </a:defRPr>
            </a:lvl7pPr>
            <a:lvl8pPr indent="-342900" lvl="7" marL="36576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○"/>
              <a:defRPr b="1" sz="1800">
                <a:solidFill>
                  <a:schemeClr val="accent6"/>
                </a:solidFill>
              </a:defRPr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■"/>
              <a:defRPr b="1"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50" name="Google Shape;450;p35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. Key Point">
  <p:cSld name="CUSTOM_12"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/>
          <p:nvPr/>
        </p:nvSpPr>
        <p:spPr>
          <a:xfrm>
            <a:off x="4861750" y="19345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>
            <a:off x="3268700" y="3187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>
            <a:off x="0" y="10077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>
            <a:off x="0" y="6372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>
            <a:off x="0" y="3103276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36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2072" y="3179476"/>
            <a:ext cx="1492726" cy="14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6"/>
          <p:cNvSpPr/>
          <p:nvPr/>
        </p:nvSpPr>
        <p:spPr>
          <a:xfrm>
            <a:off x="6477550" y="35503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6"/>
          <p:cNvSpPr/>
          <p:nvPr/>
        </p:nvSpPr>
        <p:spPr>
          <a:xfrm>
            <a:off x="0" y="-1478249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36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4247" y="3103264"/>
            <a:ext cx="1492726" cy="1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6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4674" y="4021498"/>
            <a:ext cx="1254124" cy="12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6"/>
          <p:cNvSpPr/>
          <p:nvPr/>
        </p:nvSpPr>
        <p:spPr>
          <a:xfrm flipH="1">
            <a:off x="401100" y="365100"/>
            <a:ext cx="8341800" cy="409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1" y="4689285"/>
            <a:ext cx="769799" cy="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6"/>
          <p:cNvSpPr txBox="1"/>
          <p:nvPr>
            <p:ph type="ctrTitle"/>
          </p:nvPr>
        </p:nvSpPr>
        <p:spPr>
          <a:xfrm>
            <a:off x="689250" y="637275"/>
            <a:ext cx="7765200" cy="3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65" name="Google Shape;465;p36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. Key Point">
  <p:cSld name="CUSTOM_43">
    <p:bg>
      <p:bgPr>
        <a:solidFill>
          <a:schemeClr val="accent4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"/>
          <p:cNvSpPr/>
          <p:nvPr/>
        </p:nvSpPr>
        <p:spPr>
          <a:xfrm>
            <a:off x="0" y="2110775"/>
            <a:ext cx="1844400" cy="17481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0" y="3418107"/>
            <a:ext cx="1844400" cy="17481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6477550" y="876288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7"/>
          <p:cNvSpPr/>
          <p:nvPr/>
        </p:nvSpPr>
        <p:spPr>
          <a:xfrm>
            <a:off x="6477550" y="505788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7"/>
          <p:cNvSpPr/>
          <p:nvPr/>
        </p:nvSpPr>
        <p:spPr>
          <a:xfrm>
            <a:off x="6477550" y="2971801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7"/>
          <p:cNvSpPr/>
          <p:nvPr/>
        </p:nvSpPr>
        <p:spPr>
          <a:xfrm>
            <a:off x="401100" y="365100"/>
            <a:ext cx="8341800" cy="4097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2171" y="4689285"/>
            <a:ext cx="769799" cy="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7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75" name="Google Shape;475;p37"/>
          <p:cNvSpPr txBox="1"/>
          <p:nvPr>
            <p:ph type="ctrTitle"/>
          </p:nvPr>
        </p:nvSpPr>
        <p:spPr>
          <a:xfrm>
            <a:off x="689250" y="637275"/>
            <a:ext cx="7765200" cy="36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. Big Idea: Question">
  <p:cSld name="CUSTOM_38">
    <p:bg>
      <p:bgPr>
        <a:solidFill>
          <a:schemeClr val="accent3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/>
          <p:nvPr/>
        </p:nvSpPr>
        <p:spPr>
          <a:xfrm flipH="1" rot="10800000">
            <a:off x="596675" y="2310175"/>
            <a:ext cx="7899300" cy="28410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/>
          <p:nvPr/>
        </p:nvSpPr>
        <p:spPr>
          <a:xfrm>
            <a:off x="596675" y="799225"/>
            <a:ext cx="7899300" cy="1395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7399" y="2361526"/>
            <a:ext cx="1631375" cy="16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401" y="2612051"/>
            <a:ext cx="2309202" cy="2309202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8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82" name="Google Shape;482;p38"/>
          <p:cNvSpPr txBox="1"/>
          <p:nvPr>
            <p:ph type="title"/>
          </p:nvPr>
        </p:nvSpPr>
        <p:spPr>
          <a:xfrm>
            <a:off x="916800" y="1127200"/>
            <a:ext cx="7310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. Big Idea: Answer">
  <p:cSld name="CUSTOM_39">
    <p:bg>
      <p:bgPr>
        <a:solidFill>
          <a:schemeClr val="accent3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9"/>
          <p:cNvSpPr/>
          <p:nvPr/>
        </p:nvSpPr>
        <p:spPr>
          <a:xfrm flipH="1" rot="10800000">
            <a:off x="596675" y="2293675"/>
            <a:ext cx="7899300" cy="2857500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596675" y="799225"/>
            <a:ext cx="7899300" cy="1395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" y="3713451"/>
            <a:ext cx="1682299" cy="16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9"/>
          <p:cNvSpPr txBox="1"/>
          <p:nvPr>
            <p:ph type="title"/>
          </p:nvPr>
        </p:nvSpPr>
        <p:spPr>
          <a:xfrm>
            <a:off x="916800" y="1127200"/>
            <a:ext cx="7310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39"/>
          <p:cNvSpPr txBox="1"/>
          <p:nvPr>
            <p:ph idx="1" type="subTitle"/>
          </p:nvPr>
        </p:nvSpPr>
        <p:spPr>
          <a:xfrm>
            <a:off x="952500" y="2786075"/>
            <a:ext cx="7193100" cy="13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489" name="Google Shape;489;p39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. Image">
  <p:cSld name="CUSTOM_13">
    <p:bg>
      <p:bgPr>
        <a:solidFill>
          <a:schemeClr val="accent3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2013" y="221325"/>
            <a:ext cx="934252" cy="93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4163" y="2273125"/>
            <a:ext cx="934252" cy="93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2013" y="4458475"/>
            <a:ext cx="934252" cy="93425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0"/>
          <p:cNvSpPr/>
          <p:nvPr/>
        </p:nvSpPr>
        <p:spPr>
          <a:xfrm>
            <a:off x="1509988" y="4214300"/>
            <a:ext cx="1422600" cy="1422600"/>
          </a:xfrm>
          <a:prstGeom prst="flowChartConnector">
            <a:avLst/>
          </a:prstGeom>
          <a:noFill/>
          <a:ln cap="flat" cmpd="sng" w="28575">
            <a:solidFill>
              <a:srgbClr val="409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0"/>
          <p:cNvSpPr/>
          <p:nvPr/>
        </p:nvSpPr>
        <p:spPr>
          <a:xfrm>
            <a:off x="-76200" y="1895450"/>
            <a:ext cx="1422600" cy="1689600"/>
          </a:xfrm>
          <a:prstGeom prst="round1Rect">
            <a:avLst>
              <a:gd fmla="val 50000" name="adj"/>
            </a:avLst>
          </a:prstGeom>
          <a:noFill/>
          <a:ln cap="flat" cmpd="sng" w="28575">
            <a:solidFill>
              <a:srgbClr val="409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0"/>
          <p:cNvSpPr/>
          <p:nvPr/>
        </p:nvSpPr>
        <p:spPr>
          <a:xfrm>
            <a:off x="1478638" y="-156412"/>
            <a:ext cx="1422675" cy="1689700"/>
          </a:xfrm>
          <a:prstGeom prst="flowChartCollate">
            <a:avLst/>
          </a:prstGeom>
          <a:noFill/>
          <a:ln cap="flat" cmpd="sng" w="28575">
            <a:solidFill>
              <a:srgbClr val="409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7784038" y="4214300"/>
            <a:ext cx="1422600" cy="1422600"/>
          </a:xfrm>
          <a:prstGeom prst="flowChartConnector">
            <a:avLst/>
          </a:prstGeom>
          <a:noFill/>
          <a:ln cap="flat" cmpd="sng" w="28575">
            <a:solidFill>
              <a:srgbClr val="409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0"/>
          <p:cNvSpPr/>
          <p:nvPr/>
        </p:nvSpPr>
        <p:spPr>
          <a:xfrm>
            <a:off x="6197850" y="1895450"/>
            <a:ext cx="1422600" cy="1689600"/>
          </a:xfrm>
          <a:prstGeom prst="round1Rect">
            <a:avLst>
              <a:gd fmla="val 50000" name="adj"/>
            </a:avLst>
          </a:prstGeom>
          <a:noFill/>
          <a:ln cap="flat" cmpd="sng" w="28575">
            <a:solidFill>
              <a:srgbClr val="409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0"/>
          <p:cNvSpPr/>
          <p:nvPr/>
        </p:nvSpPr>
        <p:spPr>
          <a:xfrm>
            <a:off x="7752688" y="-156412"/>
            <a:ext cx="1422675" cy="1689700"/>
          </a:xfrm>
          <a:prstGeom prst="flowChartCollate">
            <a:avLst/>
          </a:prstGeom>
          <a:noFill/>
          <a:ln cap="flat" cmpd="sng" w="28575">
            <a:solidFill>
              <a:srgbClr val="4096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96913" y="2273125"/>
            <a:ext cx="934252" cy="93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963" y="221325"/>
            <a:ext cx="934252" cy="93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92537" y="4538225"/>
            <a:ext cx="934252" cy="93425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0"/>
          <p:cNvSpPr/>
          <p:nvPr>
            <p:ph idx="2" type="pic"/>
          </p:nvPr>
        </p:nvSpPr>
        <p:spPr>
          <a:xfrm>
            <a:off x="1206300" y="702588"/>
            <a:ext cx="6731400" cy="37383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04" name="Google Shape;5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96" y="4538235"/>
            <a:ext cx="769799" cy="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0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Title">
  <p:cSld name="CUSTOM_20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 rot="10800000">
            <a:off x="467575" y="411513"/>
            <a:ext cx="6765900" cy="2358600"/>
          </a:xfrm>
          <a:prstGeom prst="round1Rect">
            <a:avLst>
              <a:gd fmla="val 50000" name="adj"/>
            </a:avLst>
          </a:prstGeom>
          <a:solidFill>
            <a:srgbClr val="8AA6DF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 flipH="1" rot="10800000">
            <a:off x="237425" y="172350"/>
            <a:ext cx="6765900" cy="23586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 flipH="1" rot="10800000">
            <a:off x="0" y="-60500"/>
            <a:ext cx="6765900" cy="2358600"/>
          </a:xfrm>
          <a:prstGeom prst="round1Rect">
            <a:avLst>
              <a:gd fmla="val 50000" name="adj"/>
            </a:avLst>
          </a:prstGeom>
          <a:solidFill>
            <a:srgbClr val="8427C9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6542675" y="1402563"/>
            <a:ext cx="2317200" cy="3523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rgbClr val="8427C9"/>
          </a:solidFill>
          <a:ln cap="flat" cmpd="sng" w="19050">
            <a:solidFill>
              <a:srgbClr val="E3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1077" y="2566000"/>
            <a:ext cx="2662149" cy="266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 b="71727" l="17690" r="59782" t="5223"/>
          <a:stretch/>
        </p:blipFill>
        <p:spPr>
          <a:xfrm>
            <a:off x="6529525" y="3146727"/>
            <a:ext cx="601124" cy="6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5"/>
          <p:cNvPicPr preferRelativeResize="0"/>
          <p:nvPr/>
        </p:nvPicPr>
        <p:blipFill rotWithShape="1">
          <a:blip r:embed="rId3">
            <a:alphaModFix/>
          </a:blip>
          <a:srcRect b="71727" l="17690" r="59782" t="5223"/>
          <a:stretch/>
        </p:blipFill>
        <p:spPr>
          <a:xfrm>
            <a:off x="6941950" y="4470525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 b="71727" l="17690" r="59782" t="5223"/>
          <a:stretch/>
        </p:blipFill>
        <p:spPr>
          <a:xfrm>
            <a:off x="7018150" y="1645225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 b="71727" l="17690" r="59782" t="5223"/>
          <a:stretch/>
        </p:blipFill>
        <p:spPr>
          <a:xfrm>
            <a:off x="7478512" y="1189375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1425" y="1324425"/>
            <a:ext cx="2049126" cy="204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"/>
          <p:cNvPicPr preferRelativeResize="0"/>
          <p:nvPr/>
        </p:nvPicPr>
        <p:blipFill rotWithShape="1">
          <a:blip r:embed="rId3">
            <a:alphaModFix/>
          </a:blip>
          <a:srcRect b="71727" l="17690" r="59782" t="5223"/>
          <a:stretch/>
        </p:blipFill>
        <p:spPr>
          <a:xfrm>
            <a:off x="8267700" y="3669150"/>
            <a:ext cx="445527" cy="45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50" y="4266702"/>
            <a:ext cx="903725" cy="9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"/>
          <p:cNvSpPr txBox="1"/>
          <p:nvPr>
            <p:ph type="title"/>
          </p:nvPr>
        </p:nvSpPr>
        <p:spPr>
          <a:xfrm>
            <a:off x="246200" y="159700"/>
            <a:ext cx="6327900" cy="18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. Image">
  <p:cSld name="CUSTOM_49">
    <p:bg>
      <p:bgPr>
        <a:solidFill>
          <a:schemeClr val="accen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41"/>
          <p:cNvGrpSpPr/>
          <p:nvPr/>
        </p:nvGrpSpPr>
        <p:grpSpPr>
          <a:xfrm>
            <a:off x="6168750" y="-385012"/>
            <a:ext cx="2845225" cy="5793313"/>
            <a:chOff x="37850" y="-156412"/>
            <a:chExt cx="2845225" cy="5793313"/>
          </a:xfrm>
        </p:grpSpPr>
        <p:sp>
          <p:nvSpPr>
            <p:cNvPr id="508" name="Google Shape;508;p41"/>
            <p:cNvSpPr/>
            <p:nvPr/>
          </p:nvSpPr>
          <p:spPr>
            <a:xfrm>
              <a:off x="1460438" y="4214300"/>
              <a:ext cx="1422600" cy="1422600"/>
            </a:xfrm>
            <a:prstGeom prst="flowChartConnector">
              <a:avLst/>
            </a:prstGeom>
            <a:noFill/>
            <a:ln cap="flat" cmpd="sng" w="28575">
              <a:solidFill>
                <a:srgbClr val="E3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37850" y="1895450"/>
              <a:ext cx="1422600" cy="16896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E3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0" name="Google Shape;510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7899" y="238379"/>
              <a:ext cx="1095424" cy="1095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1" name="Google Shape;511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1436" y="3998617"/>
              <a:ext cx="1095424" cy="1095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41"/>
            <p:cNvSpPr/>
            <p:nvPr/>
          </p:nvSpPr>
          <p:spPr>
            <a:xfrm>
              <a:off x="1460400" y="-156412"/>
              <a:ext cx="1422675" cy="1689700"/>
            </a:xfrm>
            <a:prstGeom prst="flowChartCollate">
              <a:avLst/>
            </a:prstGeom>
            <a:noFill/>
            <a:ln cap="flat" cmpd="sng" w="28575">
              <a:solidFill>
                <a:srgbClr val="E3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3" name="Google Shape;513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24024" y="2326092"/>
              <a:ext cx="1095424" cy="10954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" name="Google Shape;514;p41"/>
          <p:cNvGrpSpPr/>
          <p:nvPr/>
        </p:nvGrpSpPr>
        <p:grpSpPr>
          <a:xfrm>
            <a:off x="37850" y="-385012"/>
            <a:ext cx="2845225" cy="5793313"/>
            <a:chOff x="37850" y="-156412"/>
            <a:chExt cx="2845225" cy="5793313"/>
          </a:xfrm>
        </p:grpSpPr>
        <p:sp>
          <p:nvSpPr>
            <p:cNvPr id="515" name="Google Shape;515;p41"/>
            <p:cNvSpPr/>
            <p:nvPr/>
          </p:nvSpPr>
          <p:spPr>
            <a:xfrm>
              <a:off x="1460438" y="4214300"/>
              <a:ext cx="1422600" cy="1422600"/>
            </a:xfrm>
            <a:prstGeom prst="flowChartConnector">
              <a:avLst/>
            </a:prstGeom>
            <a:noFill/>
            <a:ln cap="flat" cmpd="sng" w="28575">
              <a:solidFill>
                <a:srgbClr val="E3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1"/>
            <p:cNvSpPr/>
            <p:nvPr/>
          </p:nvSpPr>
          <p:spPr>
            <a:xfrm>
              <a:off x="37850" y="1895450"/>
              <a:ext cx="1422600" cy="16896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E3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7" name="Google Shape;517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7899" y="238379"/>
              <a:ext cx="1095424" cy="1095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41"/>
            <p:cNvSpPr/>
            <p:nvPr/>
          </p:nvSpPr>
          <p:spPr>
            <a:xfrm>
              <a:off x="1460400" y="-156412"/>
              <a:ext cx="1422675" cy="1689700"/>
            </a:xfrm>
            <a:prstGeom prst="flowChartCollate">
              <a:avLst/>
            </a:prstGeom>
            <a:noFill/>
            <a:ln cap="flat" cmpd="sng" w="28575">
              <a:solidFill>
                <a:srgbClr val="E3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19" name="Google Shape;519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24024" y="2326092"/>
              <a:ext cx="1095424" cy="1095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" name="Google Shape;520;p41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521" name="Google Shape;521;p41"/>
          <p:cNvGrpSpPr/>
          <p:nvPr/>
        </p:nvGrpSpPr>
        <p:grpSpPr>
          <a:xfrm>
            <a:off x="3103300" y="-385012"/>
            <a:ext cx="2845225" cy="5793313"/>
            <a:chOff x="37850" y="-156412"/>
            <a:chExt cx="2845225" cy="5793313"/>
          </a:xfrm>
        </p:grpSpPr>
        <p:sp>
          <p:nvSpPr>
            <p:cNvPr id="522" name="Google Shape;522;p41"/>
            <p:cNvSpPr/>
            <p:nvPr/>
          </p:nvSpPr>
          <p:spPr>
            <a:xfrm>
              <a:off x="1460438" y="4214300"/>
              <a:ext cx="1422600" cy="1422600"/>
            </a:xfrm>
            <a:prstGeom prst="flowChartConnector">
              <a:avLst/>
            </a:prstGeom>
            <a:noFill/>
            <a:ln cap="flat" cmpd="sng" w="28575">
              <a:solidFill>
                <a:srgbClr val="E3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37850" y="1895450"/>
              <a:ext cx="1422600" cy="16896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E3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24" name="Google Shape;524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27899" y="238379"/>
              <a:ext cx="1095424" cy="1095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5" name="Google Shape;525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1436" y="3998617"/>
              <a:ext cx="1095424" cy="1095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Google Shape;526;p41"/>
            <p:cNvSpPr/>
            <p:nvPr/>
          </p:nvSpPr>
          <p:spPr>
            <a:xfrm>
              <a:off x="1460400" y="-156412"/>
              <a:ext cx="1422675" cy="1689700"/>
            </a:xfrm>
            <a:prstGeom prst="flowChartCollate">
              <a:avLst/>
            </a:prstGeom>
            <a:noFill/>
            <a:ln cap="flat" cmpd="sng" w="28575">
              <a:solidFill>
                <a:srgbClr val="E3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27" name="Google Shape;527;p4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24024" y="2326092"/>
              <a:ext cx="1095424" cy="1095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8" name="Google Shape;528;p41"/>
          <p:cNvSpPr/>
          <p:nvPr>
            <p:ph idx="2" type="pic"/>
          </p:nvPr>
        </p:nvSpPr>
        <p:spPr>
          <a:xfrm>
            <a:off x="1206300" y="773850"/>
            <a:ext cx="6731400" cy="3595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29" name="Google Shape;5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50" y="4266702"/>
            <a:ext cx="903725" cy="9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. Image">
  <p:cSld name="CUSTOM_50">
    <p:bg>
      <p:bgPr>
        <a:solidFill>
          <a:schemeClr val="lt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496" y="4538235"/>
            <a:ext cx="769799" cy="357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42"/>
          <p:cNvGrpSpPr/>
          <p:nvPr/>
        </p:nvGrpSpPr>
        <p:grpSpPr>
          <a:xfrm>
            <a:off x="6652205" y="155979"/>
            <a:ext cx="2352712" cy="5143546"/>
            <a:chOff x="6728405" y="155979"/>
            <a:chExt cx="2352712" cy="5143546"/>
          </a:xfrm>
        </p:grpSpPr>
        <p:sp>
          <p:nvSpPr>
            <p:cNvPr id="533" name="Google Shape;533;p42"/>
            <p:cNvSpPr/>
            <p:nvPr/>
          </p:nvSpPr>
          <p:spPr>
            <a:xfrm flipH="1" rot="10800000">
              <a:off x="6728405" y="2891209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 flipH="1" rot="10800000">
              <a:off x="8130717" y="4258824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 flipH="1" rot="10800000">
              <a:off x="8130717" y="1523594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 flipH="1" rot="10800000">
              <a:off x="6728405" y="155979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7" name="Google Shape;537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9200" y="4394242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9213" y="1593804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21013" y="291417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21013" y="2961404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1" name="Google Shape;541;p42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pSp>
        <p:nvGrpSpPr>
          <p:cNvPr id="542" name="Google Shape;542;p42"/>
          <p:cNvGrpSpPr/>
          <p:nvPr/>
        </p:nvGrpSpPr>
        <p:grpSpPr>
          <a:xfrm>
            <a:off x="3851830" y="155979"/>
            <a:ext cx="2352712" cy="5143546"/>
            <a:chOff x="6728405" y="155979"/>
            <a:chExt cx="2352712" cy="5143546"/>
          </a:xfrm>
        </p:grpSpPr>
        <p:sp>
          <p:nvSpPr>
            <p:cNvPr id="543" name="Google Shape;543;p42"/>
            <p:cNvSpPr/>
            <p:nvPr/>
          </p:nvSpPr>
          <p:spPr>
            <a:xfrm flipH="1" rot="10800000">
              <a:off x="6728405" y="2891209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 flipH="1" rot="10800000">
              <a:off x="8130717" y="4258824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 flipH="1" rot="10800000">
              <a:off x="8130717" y="1523594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 flipH="1" rot="10800000">
              <a:off x="6728405" y="155979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47" name="Google Shape;547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9200" y="4394242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9213" y="1593804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21013" y="291417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21013" y="2961404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" name="Google Shape;551;p42"/>
          <p:cNvGrpSpPr/>
          <p:nvPr/>
        </p:nvGrpSpPr>
        <p:grpSpPr>
          <a:xfrm>
            <a:off x="1051455" y="155979"/>
            <a:ext cx="2352712" cy="5143546"/>
            <a:chOff x="6728405" y="155979"/>
            <a:chExt cx="2352712" cy="5143546"/>
          </a:xfrm>
        </p:grpSpPr>
        <p:sp>
          <p:nvSpPr>
            <p:cNvPr id="552" name="Google Shape;552;p42"/>
            <p:cNvSpPr/>
            <p:nvPr/>
          </p:nvSpPr>
          <p:spPr>
            <a:xfrm flipH="1" rot="10800000">
              <a:off x="6728405" y="2891209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 flipH="1" rot="10800000">
              <a:off x="8130717" y="4258824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 flipH="1" rot="10800000">
              <a:off x="8130717" y="1523594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 flipH="1" rot="10800000">
              <a:off x="6728405" y="155979"/>
              <a:ext cx="950400" cy="1040700"/>
            </a:xfrm>
            <a:prstGeom prst="round1Rect">
              <a:avLst>
                <a:gd fmla="val 50000" name="adj"/>
              </a:avLst>
            </a:prstGeom>
            <a:noFill/>
            <a:ln cap="flat" cmpd="sng" w="28575">
              <a:solidFill>
                <a:srgbClr val="8AA6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56" name="Google Shape;55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9200" y="4394242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49213" y="1593804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21013" y="291417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9" name="Google Shape;55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221013" y="2961404"/>
              <a:ext cx="769802" cy="7698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0" name="Google Shape;560;p42"/>
          <p:cNvSpPr/>
          <p:nvPr/>
        </p:nvSpPr>
        <p:spPr>
          <a:xfrm flipH="1" rot="10800000">
            <a:off x="-346608" y="1523594"/>
            <a:ext cx="950400" cy="1040700"/>
          </a:xfrm>
          <a:prstGeom prst="round1Rect">
            <a:avLst>
              <a:gd fmla="val 50000" name="adj"/>
            </a:avLst>
          </a:prstGeom>
          <a:noFill/>
          <a:ln cap="flat" cmpd="sng" w="28575">
            <a:solidFill>
              <a:srgbClr val="8AA6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1" name="Google Shape;5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6312" y="291417"/>
            <a:ext cx="769802" cy="769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6312" y="2961404"/>
            <a:ext cx="769802" cy="769823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2"/>
          <p:cNvSpPr/>
          <p:nvPr>
            <p:ph idx="2" type="pic"/>
          </p:nvPr>
        </p:nvSpPr>
        <p:spPr>
          <a:xfrm>
            <a:off x="1206300" y="773850"/>
            <a:ext cx="6731400" cy="359580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. Multiple Images">
  <p:cSld name="CUSTOM_14">
    <p:bg>
      <p:bgPr>
        <a:solidFill>
          <a:schemeClr val="accent2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3"/>
          <p:cNvSpPr/>
          <p:nvPr/>
        </p:nvSpPr>
        <p:spPr>
          <a:xfrm>
            <a:off x="-27850" y="817675"/>
            <a:ext cx="9171900" cy="4326000"/>
          </a:xfrm>
          <a:prstGeom prst="round1Rect">
            <a:avLst>
              <a:gd fmla="val 1346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>
            <p:ph idx="2" type="pic"/>
          </p:nvPr>
        </p:nvSpPr>
        <p:spPr>
          <a:xfrm>
            <a:off x="890050" y="1222625"/>
            <a:ext cx="2473500" cy="16584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43"/>
          <p:cNvSpPr/>
          <p:nvPr>
            <p:ph idx="3" type="pic"/>
          </p:nvPr>
        </p:nvSpPr>
        <p:spPr>
          <a:xfrm>
            <a:off x="890050" y="3004825"/>
            <a:ext cx="2473500" cy="13950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43"/>
          <p:cNvSpPr/>
          <p:nvPr>
            <p:ph idx="4" type="pic"/>
          </p:nvPr>
        </p:nvSpPr>
        <p:spPr>
          <a:xfrm>
            <a:off x="3459625" y="1222625"/>
            <a:ext cx="4791900" cy="31806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43"/>
          <p:cNvSpPr txBox="1"/>
          <p:nvPr>
            <p:ph type="ctrTitle"/>
          </p:nvPr>
        </p:nvSpPr>
        <p:spPr>
          <a:xfrm>
            <a:off x="126625" y="88747"/>
            <a:ext cx="88242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b="1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b="1" sz="3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70" name="Google Shape;570;p43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. Let's Play">
  <p:cSld name="CUSTOM_33">
    <p:bg>
      <p:bgPr>
        <a:solidFill>
          <a:schemeClr val="dk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4"/>
          <p:cNvSpPr/>
          <p:nvPr/>
        </p:nvSpPr>
        <p:spPr>
          <a:xfrm>
            <a:off x="6477550" y="19602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4"/>
          <p:cNvSpPr/>
          <p:nvPr/>
        </p:nvSpPr>
        <p:spPr>
          <a:xfrm>
            <a:off x="6477550" y="15897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4"/>
          <p:cNvSpPr/>
          <p:nvPr/>
        </p:nvSpPr>
        <p:spPr>
          <a:xfrm>
            <a:off x="6477550" y="4055776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4"/>
          <p:cNvSpPr/>
          <p:nvPr/>
        </p:nvSpPr>
        <p:spPr>
          <a:xfrm>
            <a:off x="6477550" y="-525749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4"/>
          <p:cNvSpPr/>
          <p:nvPr/>
        </p:nvSpPr>
        <p:spPr>
          <a:xfrm rot="-5400000">
            <a:off x="-625962" y="92783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4"/>
          <p:cNvSpPr/>
          <p:nvPr/>
        </p:nvSpPr>
        <p:spPr>
          <a:xfrm rot="-5400000">
            <a:off x="-625962" y="-228937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4"/>
          <p:cNvSpPr/>
          <p:nvPr/>
        </p:nvSpPr>
        <p:spPr>
          <a:xfrm>
            <a:off x="4861750" y="19345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4"/>
          <p:cNvSpPr/>
          <p:nvPr/>
        </p:nvSpPr>
        <p:spPr>
          <a:xfrm flipH="1">
            <a:off x="381000" y="355038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4"/>
          <p:cNvSpPr/>
          <p:nvPr/>
        </p:nvSpPr>
        <p:spPr>
          <a:xfrm>
            <a:off x="834850" y="889050"/>
            <a:ext cx="7890000" cy="3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1" name="Google Shape;581;p44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4859" y="3955435"/>
            <a:ext cx="1101993" cy="11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42867">
            <a:off x="7282755" y="481752"/>
            <a:ext cx="1447790" cy="1447771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4"/>
          <p:cNvSpPr txBox="1"/>
          <p:nvPr/>
        </p:nvSpPr>
        <p:spPr>
          <a:xfrm>
            <a:off x="3143100" y="1735413"/>
            <a:ext cx="285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Play</a:t>
            </a:r>
            <a:endParaRPr b="1" sz="3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4" name="Google Shape;584;p44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5372" y="927851"/>
            <a:ext cx="1492726" cy="1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4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4374" y="3550411"/>
            <a:ext cx="1254124" cy="12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4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2350" y="42750"/>
            <a:ext cx="1035249" cy="1034702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4"/>
          <p:cNvSpPr txBox="1"/>
          <p:nvPr>
            <p:ph type="title"/>
          </p:nvPr>
        </p:nvSpPr>
        <p:spPr>
          <a:xfrm>
            <a:off x="1590300" y="2498225"/>
            <a:ext cx="6379200" cy="12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8" name="Google Shape;588;p44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. Let's Play: Question">
  <p:cSld name="CUSTOM_34">
    <p:bg>
      <p:bgPr>
        <a:solidFill>
          <a:schemeClr val="lt1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5"/>
          <p:cNvSpPr/>
          <p:nvPr/>
        </p:nvSpPr>
        <p:spPr>
          <a:xfrm>
            <a:off x="6477550" y="19602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BD9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5"/>
          <p:cNvSpPr/>
          <p:nvPr/>
        </p:nvSpPr>
        <p:spPr>
          <a:xfrm>
            <a:off x="6477550" y="15897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BD9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5"/>
          <p:cNvSpPr/>
          <p:nvPr/>
        </p:nvSpPr>
        <p:spPr>
          <a:xfrm>
            <a:off x="6477550" y="4055776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BD9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5"/>
          <p:cNvSpPr/>
          <p:nvPr/>
        </p:nvSpPr>
        <p:spPr>
          <a:xfrm>
            <a:off x="6477550" y="-525749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BD9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5"/>
          <p:cNvSpPr/>
          <p:nvPr/>
        </p:nvSpPr>
        <p:spPr>
          <a:xfrm rot="-5400000">
            <a:off x="-625962" y="927838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5"/>
          <p:cNvSpPr/>
          <p:nvPr/>
        </p:nvSpPr>
        <p:spPr>
          <a:xfrm rot="-5400000">
            <a:off x="-625962" y="-228937"/>
            <a:ext cx="1615800" cy="16158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5"/>
          <p:cNvSpPr/>
          <p:nvPr/>
        </p:nvSpPr>
        <p:spPr>
          <a:xfrm>
            <a:off x="627000" y="551775"/>
            <a:ext cx="7890000" cy="74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5"/>
          <p:cNvSpPr/>
          <p:nvPr/>
        </p:nvSpPr>
        <p:spPr>
          <a:xfrm>
            <a:off x="627000" y="1437075"/>
            <a:ext cx="7890000" cy="2171700"/>
          </a:xfrm>
          <a:prstGeom prst="roundRect">
            <a:avLst>
              <a:gd fmla="val 727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45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234" y="2246835"/>
            <a:ext cx="1101993" cy="11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5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24" y="850486"/>
            <a:ext cx="1254124" cy="12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5"/>
          <p:cNvSpPr txBox="1"/>
          <p:nvPr>
            <p:ph type="title"/>
          </p:nvPr>
        </p:nvSpPr>
        <p:spPr>
          <a:xfrm>
            <a:off x="745250" y="632125"/>
            <a:ext cx="76320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1" name="Google Shape;601;p45"/>
          <p:cNvSpPr txBox="1"/>
          <p:nvPr>
            <p:ph idx="1" type="subTitle"/>
          </p:nvPr>
        </p:nvSpPr>
        <p:spPr>
          <a:xfrm>
            <a:off x="1081950" y="1801825"/>
            <a:ext cx="69801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02" name="Google Shape;602;p45"/>
          <p:cNvSpPr txBox="1"/>
          <p:nvPr>
            <p:ph idx="2" type="subTitle"/>
          </p:nvPr>
        </p:nvSpPr>
        <p:spPr>
          <a:xfrm>
            <a:off x="1081950" y="2587875"/>
            <a:ext cx="69801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03" name="Google Shape;603;p45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. Let's Play: Question">
  <p:cSld name="CUSTOM_36">
    <p:bg>
      <p:bgPr>
        <a:solidFill>
          <a:schemeClr val="accent4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6"/>
          <p:cNvSpPr/>
          <p:nvPr/>
        </p:nvSpPr>
        <p:spPr>
          <a:xfrm>
            <a:off x="6477550" y="19602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46"/>
          <p:cNvSpPr/>
          <p:nvPr/>
        </p:nvSpPr>
        <p:spPr>
          <a:xfrm>
            <a:off x="6477550" y="15897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6477550" y="4055776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6"/>
          <p:cNvSpPr/>
          <p:nvPr/>
        </p:nvSpPr>
        <p:spPr>
          <a:xfrm>
            <a:off x="6477550" y="-525749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6"/>
          <p:cNvSpPr/>
          <p:nvPr/>
        </p:nvSpPr>
        <p:spPr>
          <a:xfrm rot="-5400000">
            <a:off x="-625962" y="927838"/>
            <a:ext cx="1615800" cy="1615800"/>
          </a:xfrm>
          <a:prstGeom prst="rtTriangle">
            <a:avLst/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46"/>
          <p:cNvSpPr/>
          <p:nvPr/>
        </p:nvSpPr>
        <p:spPr>
          <a:xfrm rot="-5400000">
            <a:off x="-625962" y="-228937"/>
            <a:ext cx="1615800" cy="1615800"/>
          </a:xfrm>
          <a:prstGeom prst="rtTriangle">
            <a:avLst/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6"/>
          <p:cNvSpPr/>
          <p:nvPr/>
        </p:nvSpPr>
        <p:spPr>
          <a:xfrm>
            <a:off x="627000" y="551775"/>
            <a:ext cx="7890000" cy="743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6"/>
          <p:cNvSpPr/>
          <p:nvPr/>
        </p:nvSpPr>
        <p:spPr>
          <a:xfrm>
            <a:off x="582575" y="1386875"/>
            <a:ext cx="7890000" cy="3268200"/>
          </a:xfrm>
          <a:prstGeom prst="roundRect">
            <a:avLst>
              <a:gd fmla="val 641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3" name="Google Shape;613;p46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" y="3553785"/>
            <a:ext cx="1101993" cy="110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6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7024" y="850486"/>
            <a:ext cx="1254124" cy="12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46"/>
          <p:cNvSpPr/>
          <p:nvPr>
            <p:ph idx="2" type="pic"/>
          </p:nvPr>
        </p:nvSpPr>
        <p:spPr>
          <a:xfrm>
            <a:off x="2444700" y="1619975"/>
            <a:ext cx="4254600" cy="28020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46"/>
          <p:cNvSpPr txBox="1"/>
          <p:nvPr>
            <p:ph type="title"/>
          </p:nvPr>
        </p:nvSpPr>
        <p:spPr>
          <a:xfrm>
            <a:off x="745250" y="632125"/>
            <a:ext cx="76320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7" name="Google Shape;617;p46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. Panelists">
  <p:cSld name="CUSTOM_42">
    <p:bg>
      <p:bgPr>
        <a:solidFill>
          <a:schemeClr val="lt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/>
          <p:nvPr/>
        </p:nvSpPr>
        <p:spPr>
          <a:xfrm rot="5400000">
            <a:off x="-428950" y="1628350"/>
            <a:ext cx="3613800" cy="2114700"/>
          </a:xfrm>
          <a:prstGeom prst="round1Rect">
            <a:avLst>
              <a:gd fmla="val 36680" name="adj"/>
            </a:avLst>
          </a:prstGeom>
          <a:solidFill>
            <a:srgbClr val="F7F5EB"/>
          </a:solidFill>
          <a:ln cap="flat" cmpd="sng" w="38100">
            <a:solidFill>
              <a:srgbClr val="007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7"/>
          <p:cNvSpPr/>
          <p:nvPr/>
        </p:nvSpPr>
        <p:spPr>
          <a:xfrm rot="5400000">
            <a:off x="1700417" y="1628350"/>
            <a:ext cx="3613800" cy="2114700"/>
          </a:xfrm>
          <a:prstGeom prst="round1Rect">
            <a:avLst>
              <a:gd fmla="val 36680" name="adj"/>
            </a:avLst>
          </a:prstGeom>
          <a:solidFill>
            <a:srgbClr val="F7F5EB"/>
          </a:solidFill>
          <a:ln cap="flat" cmpd="sng" w="38100">
            <a:solidFill>
              <a:srgbClr val="007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7"/>
          <p:cNvSpPr/>
          <p:nvPr/>
        </p:nvSpPr>
        <p:spPr>
          <a:xfrm rot="5400000">
            <a:off x="3829783" y="1628350"/>
            <a:ext cx="3613800" cy="2114700"/>
          </a:xfrm>
          <a:prstGeom prst="round1Rect">
            <a:avLst>
              <a:gd fmla="val 36680" name="adj"/>
            </a:avLst>
          </a:prstGeom>
          <a:solidFill>
            <a:srgbClr val="F7F5EB"/>
          </a:solidFill>
          <a:ln cap="flat" cmpd="sng" w="38100">
            <a:solidFill>
              <a:srgbClr val="007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7"/>
          <p:cNvSpPr/>
          <p:nvPr/>
        </p:nvSpPr>
        <p:spPr>
          <a:xfrm rot="5400000">
            <a:off x="5959150" y="1628350"/>
            <a:ext cx="3613800" cy="2114700"/>
          </a:xfrm>
          <a:prstGeom prst="round1Rect">
            <a:avLst>
              <a:gd fmla="val 36680" name="adj"/>
            </a:avLst>
          </a:prstGeom>
          <a:solidFill>
            <a:srgbClr val="F7F5EB"/>
          </a:solidFill>
          <a:ln cap="flat" cmpd="sng" w="38100">
            <a:solidFill>
              <a:srgbClr val="007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3" name="Google Shape;623;p47"/>
          <p:cNvPicPr preferRelativeResize="0"/>
          <p:nvPr/>
        </p:nvPicPr>
        <p:blipFill rotWithShape="1">
          <a:blip r:embed="rId2">
            <a:alphaModFix/>
          </a:blip>
          <a:srcRect b="67365" l="16249" r="54978" t="4935"/>
          <a:stretch/>
        </p:blipFill>
        <p:spPr>
          <a:xfrm rot="380626">
            <a:off x="-75600" y="530376"/>
            <a:ext cx="760631" cy="73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47"/>
          <p:cNvPicPr preferRelativeResize="0"/>
          <p:nvPr/>
        </p:nvPicPr>
        <p:blipFill rotWithShape="1">
          <a:blip r:embed="rId2">
            <a:alphaModFix/>
          </a:blip>
          <a:srcRect b="67365" l="16249" r="54978" t="4935"/>
          <a:stretch/>
        </p:blipFill>
        <p:spPr>
          <a:xfrm>
            <a:off x="2597225" y="4493875"/>
            <a:ext cx="40882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7"/>
          <p:cNvPicPr preferRelativeResize="0"/>
          <p:nvPr/>
        </p:nvPicPr>
        <p:blipFill rotWithShape="1">
          <a:blip r:embed="rId2">
            <a:alphaModFix/>
          </a:blip>
          <a:srcRect b="67365" l="16249" r="54978" t="4935"/>
          <a:stretch/>
        </p:blipFill>
        <p:spPr>
          <a:xfrm>
            <a:off x="8330000" y="592425"/>
            <a:ext cx="40882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7"/>
          <p:cNvPicPr preferRelativeResize="0"/>
          <p:nvPr/>
        </p:nvPicPr>
        <p:blipFill rotWithShape="1">
          <a:blip r:embed="rId2">
            <a:alphaModFix/>
          </a:blip>
          <a:srcRect b="67365" l="16249" r="54978" t="4935"/>
          <a:stretch/>
        </p:blipFill>
        <p:spPr>
          <a:xfrm>
            <a:off x="1249775" y="4749900"/>
            <a:ext cx="40882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7"/>
          <p:cNvPicPr preferRelativeResize="0"/>
          <p:nvPr/>
        </p:nvPicPr>
        <p:blipFill rotWithShape="1">
          <a:blip r:embed="rId2">
            <a:alphaModFix/>
          </a:blip>
          <a:srcRect b="67365" l="16249" r="54978" t="4935"/>
          <a:stretch/>
        </p:blipFill>
        <p:spPr>
          <a:xfrm>
            <a:off x="7143775" y="-112100"/>
            <a:ext cx="40882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612" y="3940236"/>
            <a:ext cx="1116600" cy="1116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39370" y="516213"/>
            <a:ext cx="760627" cy="76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47"/>
          <p:cNvPicPr preferRelativeResize="0"/>
          <p:nvPr/>
        </p:nvPicPr>
        <p:blipFill rotWithShape="1">
          <a:blip r:embed="rId2">
            <a:alphaModFix/>
          </a:blip>
          <a:srcRect b="67365" l="16249" r="54978" t="4935"/>
          <a:stretch/>
        </p:blipFill>
        <p:spPr>
          <a:xfrm rot="380626">
            <a:off x="7100550" y="4503526"/>
            <a:ext cx="760631" cy="732297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7"/>
          <p:cNvSpPr/>
          <p:nvPr>
            <p:ph idx="2" type="pic"/>
          </p:nvPr>
        </p:nvSpPr>
        <p:spPr>
          <a:xfrm>
            <a:off x="468325" y="1039825"/>
            <a:ext cx="1817700" cy="18177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p47"/>
          <p:cNvSpPr/>
          <p:nvPr>
            <p:ph idx="3" type="pic"/>
          </p:nvPr>
        </p:nvSpPr>
        <p:spPr>
          <a:xfrm>
            <a:off x="2598463" y="1039825"/>
            <a:ext cx="1817700" cy="18177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47"/>
          <p:cNvSpPr/>
          <p:nvPr>
            <p:ph idx="4" type="pic"/>
          </p:nvPr>
        </p:nvSpPr>
        <p:spPr>
          <a:xfrm>
            <a:off x="4727838" y="1039825"/>
            <a:ext cx="1817700" cy="1817700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47"/>
          <p:cNvSpPr/>
          <p:nvPr>
            <p:ph idx="5" type="pic"/>
          </p:nvPr>
        </p:nvSpPr>
        <p:spPr>
          <a:xfrm>
            <a:off x="6857175" y="1039825"/>
            <a:ext cx="1817700" cy="1817700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47"/>
          <p:cNvSpPr txBox="1"/>
          <p:nvPr>
            <p:ph type="title"/>
          </p:nvPr>
        </p:nvSpPr>
        <p:spPr>
          <a:xfrm>
            <a:off x="320600" y="166700"/>
            <a:ext cx="85026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6" name="Google Shape;636;p47"/>
          <p:cNvSpPr txBox="1"/>
          <p:nvPr>
            <p:ph idx="1" type="subTitle"/>
          </p:nvPr>
        </p:nvSpPr>
        <p:spPr>
          <a:xfrm>
            <a:off x="468300" y="2976575"/>
            <a:ext cx="1817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37" name="Google Shape;637;p47"/>
          <p:cNvSpPr txBox="1"/>
          <p:nvPr>
            <p:ph idx="6" type="subTitle"/>
          </p:nvPr>
        </p:nvSpPr>
        <p:spPr>
          <a:xfrm>
            <a:off x="2598463" y="2976575"/>
            <a:ext cx="1817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38" name="Google Shape;638;p47"/>
          <p:cNvSpPr txBox="1"/>
          <p:nvPr>
            <p:ph idx="7" type="subTitle"/>
          </p:nvPr>
        </p:nvSpPr>
        <p:spPr>
          <a:xfrm>
            <a:off x="4727838" y="2976575"/>
            <a:ext cx="1817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39" name="Google Shape;639;p47"/>
          <p:cNvSpPr txBox="1"/>
          <p:nvPr>
            <p:ph idx="8" type="subTitle"/>
          </p:nvPr>
        </p:nvSpPr>
        <p:spPr>
          <a:xfrm>
            <a:off x="6857175" y="2976575"/>
            <a:ext cx="1817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40" name="Google Shape;640;p47"/>
          <p:cNvSpPr txBox="1"/>
          <p:nvPr>
            <p:ph idx="9" type="subTitle"/>
          </p:nvPr>
        </p:nvSpPr>
        <p:spPr>
          <a:xfrm>
            <a:off x="468325" y="3489225"/>
            <a:ext cx="18177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41" name="Google Shape;641;p47"/>
          <p:cNvSpPr txBox="1"/>
          <p:nvPr>
            <p:ph idx="13" type="subTitle"/>
          </p:nvPr>
        </p:nvSpPr>
        <p:spPr>
          <a:xfrm>
            <a:off x="2636925" y="3489225"/>
            <a:ext cx="18177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42" name="Google Shape;642;p47"/>
          <p:cNvSpPr txBox="1"/>
          <p:nvPr>
            <p:ph idx="14" type="subTitle"/>
          </p:nvPr>
        </p:nvSpPr>
        <p:spPr>
          <a:xfrm>
            <a:off x="4727838" y="3489225"/>
            <a:ext cx="18177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43" name="Google Shape;643;p47"/>
          <p:cNvSpPr txBox="1"/>
          <p:nvPr>
            <p:ph idx="15" type="subTitle"/>
          </p:nvPr>
        </p:nvSpPr>
        <p:spPr>
          <a:xfrm>
            <a:off x="6857175" y="3489225"/>
            <a:ext cx="18177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44" name="Google Shape;644;p47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. Prototype">
  <p:cSld name="CUSTOM_44">
    <p:bg>
      <p:bgPr>
        <a:solidFill>
          <a:schemeClr val="lt2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/>
          <p:nvPr/>
        </p:nvSpPr>
        <p:spPr>
          <a:xfrm rot="10800000">
            <a:off x="3604062" y="3901275"/>
            <a:ext cx="1942925" cy="1115500"/>
          </a:xfrm>
          <a:prstGeom prst="flowChartManualOperation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8"/>
          <p:cNvSpPr/>
          <p:nvPr/>
        </p:nvSpPr>
        <p:spPr>
          <a:xfrm>
            <a:off x="1314150" y="450675"/>
            <a:ext cx="6481500" cy="36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8" name="Google Shape;648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398179">
            <a:off x="6994799" y="1812450"/>
            <a:ext cx="3059372" cy="3059372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8"/>
          <p:cNvSpPr/>
          <p:nvPr/>
        </p:nvSpPr>
        <p:spPr>
          <a:xfrm>
            <a:off x="8191500" y="3383075"/>
            <a:ext cx="718200" cy="454200"/>
          </a:xfrm>
          <a:prstGeom prst="rect">
            <a:avLst/>
          </a:prstGeom>
          <a:solidFill>
            <a:srgbClr val="8427C9"/>
          </a:solidFill>
          <a:ln cap="flat" cmpd="sng" w="9525">
            <a:solidFill>
              <a:srgbClr val="8427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8275"/>
            <a:ext cx="1115500" cy="11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48"/>
          <p:cNvSpPr/>
          <p:nvPr/>
        </p:nvSpPr>
        <p:spPr>
          <a:xfrm>
            <a:off x="1188075" y="304800"/>
            <a:ext cx="6774900" cy="4128600"/>
          </a:xfrm>
          <a:prstGeom prst="roundRect">
            <a:avLst>
              <a:gd fmla="val 4735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2" name="Google Shape;65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53" y="1184054"/>
            <a:ext cx="718198" cy="718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501" y="4538237"/>
            <a:ext cx="769799" cy="35708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8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55" name="Google Shape;655;p48"/>
          <p:cNvSpPr/>
          <p:nvPr>
            <p:ph idx="2" type="pic"/>
          </p:nvPr>
        </p:nvSpPr>
        <p:spPr>
          <a:xfrm>
            <a:off x="1331250" y="528650"/>
            <a:ext cx="6481500" cy="360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. Logo">
  <p:cSld name="CUSTOM_47">
    <p:bg>
      <p:bgPr>
        <a:solidFill>
          <a:schemeClr val="lt1"/>
        </a:soli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66650" y="-833600"/>
            <a:ext cx="6810699" cy="681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. Logo">
  <p:cSld name="CUSTOM_48">
    <p:bg>
      <p:bgPr>
        <a:solidFill>
          <a:schemeClr val="accent4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8538" y="-631713"/>
            <a:ext cx="6406924" cy="640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Title">
  <p:cSld name="CUSTOM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6" title="Icons_Artboard 5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04609">
            <a:off x="529952" y="2466061"/>
            <a:ext cx="3420698" cy="341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6" title="Icons_Artboard 1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14389">
            <a:off x="5705687" y="-912846"/>
            <a:ext cx="51435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 title="Icons_Artboard 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414" y="-266912"/>
            <a:ext cx="2936274" cy="293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" title="Icons_Artboard 9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75212">
            <a:off x="3931699" y="1125175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550" y="4266702"/>
            <a:ext cx="903725" cy="9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6"/>
          <p:cNvSpPr txBox="1"/>
          <p:nvPr>
            <p:ph type="ctrTitle"/>
          </p:nvPr>
        </p:nvSpPr>
        <p:spPr>
          <a:xfrm>
            <a:off x="275550" y="413875"/>
            <a:ext cx="5645700" cy="2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b="1" sz="64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. Blank">
  <p:cSld name="CUSTOM_15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Section">
  <p:cSld name="CUSTOM_1">
    <p:bg>
      <p:bgPr>
        <a:solidFill>
          <a:schemeClr val="accent4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4877000" y="1556275"/>
            <a:ext cx="4267200" cy="3587100"/>
          </a:xfrm>
          <a:prstGeom prst="snipRoundRect">
            <a:avLst>
              <a:gd fmla="val 50000" name="adj1"/>
              <a:gd fmla="val 0" name="adj2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 flipH="1">
            <a:off x="-100" y="-50"/>
            <a:ext cx="4877100" cy="5143500"/>
          </a:xfrm>
          <a:prstGeom prst="snipRoundRect">
            <a:avLst>
              <a:gd fmla="val 50000" name="adj1"/>
              <a:gd fmla="val 0" name="adj2"/>
            </a:avLst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5397500" y="2530036"/>
            <a:ext cx="1873500" cy="2613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7270679" y="125"/>
            <a:ext cx="1873500" cy="2529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427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7" title="Icons_Artboard 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50938" y="2980351"/>
            <a:ext cx="1712973" cy="171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 title="Icons_Artboard 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0877" y="-153375"/>
            <a:ext cx="2069002" cy="206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96" y="4538235"/>
            <a:ext cx="769799" cy="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 txBox="1"/>
          <p:nvPr>
            <p:ph type="ctrTitle"/>
          </p:nvPr>
        </p:nvSpPr>
        <p:spPr>
          <a:xfrm>
            <a:off x="323650" y="1064625"/>
            <a:ext cx="41781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ection">
  <p:cSld name="CUSTOM_2"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/>
          <p:nvPr/>
        </p:nvSpPr>
        <p:spPr>
          <a:xfrm flipH="1" rot="10800000">
            <a:off x="4266900" y="0"/>
            <a:ext cx="4877100" cy="5143500"/>
          </a:xfrm>
          <a:prstGeom prst="snipRound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>
            <a:off x="3275550" y="1483802"/>
            <a:ext cx="1349400" cy="13584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3275550" y="604050"/>
            <a:ext cx="1349400" cy="1358400"/>
          </a:xfrm>
          <a:prstGeom prst="rtTriangle">
            <a:avLst/>
          </a:prstGeom>
          <a:solidFill>
            <a:srgbClr val="409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0" y="10077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0" y="637263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0" y="3103276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8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32072" y="3179476"/>
            <a:ext cx="1492726" cy="14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8"/>
          <p:cNvSpPr/>
          <p:nvPr/>
        </p:nvSpPr>
        <p:spPr>
          <a:xfrm>
            <a:off x="0" y="-1478249"/>
            <a:ext cx="2704200" cy="21717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0070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8" title="Icons_Artboard 24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" y="1317051"/>
            <a:ext cx="1492726" cy="1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96" y="4538235"/>
            <a:ext cx="769799" cy="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8"/>
          <p:cNvSpPr txBox="1"/>
          <p:nvPr>
            <p:ph type="ctrTitle"/>
          </p:nvPr>
        </p:nvSpPr>
        <p:spPr>
          <a:xfrm>
            <a:off x="5030375" y="272800"/>
            <a:ext cx="3912600" cy="37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Section">
  <p:cSld name="CUSTOM_22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/>
          <p:nvPr/>
        </p:nvSpPr>
        <p:spPr>
          <a:xfrm rot="10800000">
            <a:off x="5171700" y="-50"/>
            <a:ext cx="3972300" cy="5141100"/>
          </a:xfrm>
          <a:prstGeom prst="snipRoundRect">
            <a:avLst>
              <a:gd fmla="val 50000" name="adj1"/>
              <a:gd fmla="val 0" name="adj2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 flipH="1">
            <a:off x="4307400" y="1911863"/>
            <a:ext cx="1873500" cy="2529900"/>
          </a:xfrm>
          <a:prstGeom prst="round2DiagRect">
            <a:avLst>
              <a:gd fmla="val 23373" name="adj1"/>
              <a:gd fmla="val 0" name="adj2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0" y="2756650"/>
            <a:ext cx="2424000" cy="2384400"/>
          </a:xfrm>
          <a:prstGeom prst="snipRoundRect">
            <a:avLst>
              <a:gd fmla="val 50000" name="adj1"/>
              <a:gd fmla="val 0" name="adj2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 rot="10800000">
            <a:off x="-13950" y="-50"/>
            <a:ext cx="9171900" cy="3856200"/>
          </a:xfrm>
          <a:prstGeom prst="round1Rect">
            <a:avLst>
              <a:gd fmla="val 50000" name="adj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5465525" y="-285925"/>
            <a:ext cx="3814500" cy="1998300"/>
          </a:xfrm>
          <a:prstGeom prst="snipRoundRect">
            <a:avLst>
              <a:gd fmla="val 50000" name="adj1"/>
              <a:gd fmla="val 0" name="adj2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 flipH="1">
            <a:off x="6180900" y="4441763"/>
            <a:ext cx="1873500" cy="2529900"/>
          </a:xfrm>
          <a:prstGeom prst="round2DiagRect">
            <a:avLst>
              <a:gd fmla="val 23373" name="adj1"/>
              <a:gd fmla="val 0" name="adj2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9925" y="4291075"/>
            <a:ext cx="854974" cy="85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6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0" name="Google Shape;110;p9"/>
          <p:cNvSpPr txBox="1"/>
          <p:nvPr>
            <p:ph type="title"/>
          </p:nvPr>
        </p:nvSpPr>
        <p:spPr>
          <a:xfrm>
            <a:off x="299925" y="2062725"/>
            <a:ext cx="8330100" cy="10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Section">
  <p:cSld name="CUSTOM_23">
    <p:bg>
      <p:bgPr>
        <a:solidFill>
          <a:schemeClr val="accent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/>
          <p:nvPr/>
        </p:nvSpPr>
        <p:spPr>
          <a:xfrm>
            <a:off x="4804775" y="4174775"/>
            <a:ext cx="2932800" cy="1349700"/>
          </a:xfrm>
          <a:prstGeom prst="snipRoundRect">
            <a:avLst>
              <a:gd fmla="val 50000" name="adj1"/>
              <a:gd fmla="val 0" name="adj2"/>
            </a:avLst>
          </a:prstGeom>
          <a:solidFill>
            <a:srgbClr val="F7F5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7326325" y="3460500"/>
            <a:ext cx="3278700" cy="2922600"/>
          </a:xfrm>
          <a:prstGeom prst="snipRoundRect">
            <a:avLst>
              <a:gd fmla="val 50000" name="adj1"/>
              <a:gd fmla="val 0" name="adj2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-1016100" y="799750"/>
            <a:ext cx="1639500" cy="2529900"/>
          </a:xfrm>
          <a:prstGeom prst="round2DiagRect">
            <a:avLst>
              <a:gd fmla="val 23373" name="adj1"/>
              <a:gd fmla="val 0" name="adj2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623400" y="-1730150"/>
            <a:ext cx="1639500" cy="2529900"/>
          </a:xfrm>
          <a:prstGeom prst="round2DiagRect">
            <a:avLst>
              <a:gd fmla="val 23373" name="adj1"/>
              <a:gd fmla="val 0" name="adj2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0" title="Icons_Artboard 8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925" y="1013438"/>
            <a:ext cx="837274" cy="8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96" y="4538235"/>
            <a:ext cx="769799" cy="3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0"/>
          <p:cNvSpPr txBox="1"/>
          <p:nvPr>
            <p:ph type="title"/>
          </p:nvPr>
        </p:nvSpPr>
        <p:spPr>
          <a:xfrm>
            <a:off x="1151125" y="1823175"/>
            <a:ext cx="6837000" cy="16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10"/>
          <p:cNvSpPr txBox="1"/>
          <p:nvPr/>
        </p:nvSpPr>
        <p:spPr>
          <a:xfrm>
            <a:off x="8314998" y="4663225"/>
            <a:ext cx="706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8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‹#›</a:t>
            </a:fld>
            <a:endParaRPr sz="18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Proxima Nova"/>
              <a:buNone/>
              <a:defRPr b="1" sz="3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Proxima Nova"/>
              <a:buChar char="●"/>
              <a:defRPr sz="24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Proxima Nova"/>
              <a:buChar char="○"/>
              <a:defRPr sz="2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Proxima Nova"/>
              <a:buChar char="■"/>
              <a:defRPr sz="2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roxima Nova"/>
              <a:buChar char="●"/>
              <a:defRPr sz="1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Proxima Nova"/>
              <a:buChar char="○"/>
              <a:defRPr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■"/>
              <a:defRPr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Proxima Nova"/>
              <a:buChar char="●"/>
              <a:defRPr sz="1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roxima Nova"/>
              <a:buChar char="○"/>
              <a:defRPr sz="1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00"/>
              <a:buFont typeface="Proxima Nova"/>
              <a:buChar char="■"/>
              <a:defRPr sz="8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2"/>
          <p:cNvSpPr txBox="1"/>
          <p:nvPr>
            <p:ph type="ctrTitle"/>
          </p:nvPr>
        </p:nvSpPr>
        <p:spPr>
          <a:xfrm>
            <a:off x="275550" y="185275"/>
            <a:ext cx="5645700" cy="22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1: </a:t>
            </a:r>
            <a:br>
              <a:rPr lang="en-GB"/>
            </a:br>
            <a:r>
              <a:rPr lang="en-GB"/>
              <a:t>About Me 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3"/>
          <p:cNvSpPr txBox="1"/>
          <p:nvPr>
            <p:ph type="ctrTitle"/>
          </p:nvPr>
        </p:nvSpPr>
        <p:spPr>
          <a:xfrm>
            <a:off x="4889700" y="610100"/>
            <a:ext cx="3926400" cy="6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Must-Haves</a:t>
            </a:r>
            <a:endParaRPr/>
          </a:p>
        </p:txBody>
      </p:sp>
      <p:sp>
        <p:nvSpPr>
          <p:cNvPr id="671" name="Google Shape;671;p53"/>
          <p:cNvSpPr txBox="1"/>
          <p:nvPr>
            <p:ph idx="1" type="body"/>
          </p:nvPr>
        </p:nvSpPr>
        <p:spPr>
          <a:xfrm>
            <a:off x="4889700" y="1529725"/>
            <a:ext cx="3926400" cy="32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Your name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An image of something that represents you and your passions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/>
              <a:t>Use of color to tell </a:t>
            </a:r>
            <a:br>
              <a:rPr lang="en-GB"/>
            </a:br>
            <a:r>
              <a:rPr lang="en-GB"/>
              <a:t>your story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4"/>
          <p:cNvSpPr txBox="1"/>
          <p:nvPr>
            <p:ph type="ctrTitle"/>
          </p:nvPr>
        </p:nvSpPr>
        <p:spPr>
          <a:xfrm>
            <a:off x="165350" y="144950"/>
            <a:ext cx="8813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Tips</a:t>
            </a:r>
            <a:endParaRPr/>
          </a:p>
        </p:txBody>
      </p:sp>
      <p:sp>
        <p:nvSpPr>
          <p:cNvPr id="677" name="Google Shape;677;p54"/>
          <p:cNvSpPr txBox="1"/>
          <p:nvPr>
            <p:ph idx="3" type="body"/>
          </p:nvPr>
        </p:nvSpPr>
        <p:spPr>
          <a:xfrm>
            <a:off x="1175775" y="2793900"/>
            <a:ext cx="20550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fun with the project!</a:t>
            </a:r>
            <a:endParaRPr/>
          </a:p>
        </p:txBody>
      </p:sp>
      <p:sp>
        <p:nvSpPr>
          <p:cNvPr id="678" name="Google Shape;678;p54"/>
          <p:cNvSpPr txBox="1"/>
          <p:nvPr>
            <p:ph idx="1" type="body"/>
          </p:nvPr>
        </p:nvSpPr>
        <p:spPr>
          <a:xfrm>
            <a:off x="6007200" y="2793750"/>
            <a:ext cx="19851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Spend about </a:t>
            </a:r>
            <a:br>
              <a:rPr lang="en-GB"/>
            </a:br>
            <a:r>
              <a:rPr lang="en-GB"/>
              <a:t>30 minutes on this project.</a:t>
            </a:r>
            <a:endParaRPr/>
          </a:p>
        </p:txBody>
      </p:sp>
      <p:sp>
        <p:nvSpPr>
          <p:cNvPr id="679" name="Google Shape;679;p54"/>
          <p:cNvSpPr txBox="1"/>
          <p:nvPr>
            <p:ph idx="5" type="body"/>
          </p:nvPr>
        </p:nvSpPr>
        <p:spPr>
          <a:xfrm>
            <a:off x="3552350" y="2793750"/>
            <a:ext cx="20550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it your own by adding more elements after adding </a:t>
            </a:r>
            <a:br>
              <a:rPr lang="en-GB"/>
            </a:br>
            <a:r>
              <a:rPr lang="en-GB"/>
              <a:t>all of the Must-Haves.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5"/>
          <p:cNvSpPr txBox="1"/>
          <p:nvPr>
            <p:ph type="ctrTitle"/>
          </p:nvPr>
        </p:nvSpPr>
        <p:spPr>
          <a:xfrm>
            <a:off x="207600" y="144950"/>
            <a:ext cx="88134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Iterations</a:t>
            </a:r>
            <a:endParaRPr/>
          </a:p>
        </p:txBody>
      </p:sp>
      <p:sp>
        <p:nvSpPr>
          <p:cNvPr id="685" name="Google Shape;685;p55"/>
          <p:cNvSpPr txBox="1"/>
          <p:nvPr>
            <p:ph idx="1" type="body"/>
          </p:nvPr>
        </p:nvSpPr>
        <p:spPr>
          <a:xfrm>
            <a:off x="207600" y="1305650"/>
            <a:ext cx="8676600" cy="27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Iteration 1: Wireframes</a:t>
            </a:r>
            <a:r>
              <a:rPr lang="en-GB" sz="1900"/>
              <a:t> – In your notebook, draft the content and layout. Decide what views and stacks you might need!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900"/>
              <a:t>Iteration 2: Build the UI</a:t>
            </a:r>
            <a:r>
              <a:rPr lang="en-GB" sz="1900"/>
              <a:t> – Create your </a:t>
            </a:r>
            <a:r>
              <a:rPr b="1" lang="en-GB" sz="190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AboutMe</a:t>
            </a:r>
            <a:r>
              <a:rPr lang="en-GB" sz="1900"/>
              <a:t> project, initialize Git, and create the remote GitHub repository. Organize the views and content, stage your changes, commit, and push.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900"/>
              <a:t>Iteration 3: Modifiers</a:t>
            </a:r>
            <a:r>
              <a:rPr lang="en-GB" sz="1900"/>
              <a:t> – Add any modifiers to customize your UI and add color. Throughout your process, stage your changes, commit, and push.</a:t>
            </a:r>
            <a:endParaRPr sz="1900"/>
          </a:p>
        </p:txBody>
      </p:sp>
      <p:sp>
        <p:nvSpPr>
          <p:cNvPr id="686" name="Google Shape;686;p55"/>
          <p:cNvSpPr/>
          <p:nvPr/>
        </p:nvSpPr>
        <p:spPr>
          <a:xfrm>
            <a:off x="0" y="4178100"/>
            <a:ext cx="8480700" cy="965400"/>
          </a:xfrm>
          <a:prstGeom prst="round1Rect">
            <a:avLst>
              <a:gd fmla="val 36238" name="adj"/>
            </a:avLst>
          </a:prstGeom>
          <a:solidFill>
            <a:srgbClr val="FF99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278" y="3912069"/>
            <a:ext cx="1061576" cy="1061576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5"/>
          <p:cNvSpPr txBox="1"/>
          <p:nvPr/>
        </p:nvSpPr>
        <p:spPr>
          <a:xfrm>
            <a:off x="166700" y="4276725"/>
            <a:ext cx="7394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After each iteration, stage the changes, commit, and push to GitHub!</a:t>
            </a:r>
            <a:endParaRPr sz="18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"/>
          <p:cNvSpPr txBox="1"/>
          <p:nvPr>
            <p:ph type="title"/>
          </p:nvPr>
        </p:nvSpPr>
        <p:spPr>
          <a:xfrm>
            <a:off x="1153500" y="1726650"/>
            <a:ext cx="6837000" cy="16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&amp; TELL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25 KWK Slide Theme">
  <a:themeElements>
    <a:clrScheme name="Simple Light">
      <a:dk1>
        <a:srgbClr val="E3FF00"/>
      </a:dk1>
      <a:lt1>
        <a:srgbClr val="007052"/>
      </a:lt1>
      <a:dk2>
        <a:srgbClr val="F7F5EB"/>
      </a:dk2>
      <a:lt2>
        <a:srgbClr val="8AA6DF"/>
      </a:lt2>
      <a:accent1>
        <a:srgbClr val="0BD956"/>
      </a:accent1>
      <a:accent2>
        <a:srgbClr val="4096FA"/>
      </a:accent2>
      <a:accent3>
        <a:srgbClr val="8427C9"/>
      </a:accent3>
      <a:accent4>
        <a:srgbClr val="FF99FC"/>
      </a:accent4>
      <a:accent5>
        <a:srgbClr val="000000"/>
      </a:accent5>
      <a:accent6>
        <a:srgbClr val="FFFFFF"/>
      </a:accent6>
      <a:hlink>
        <a:srgbClr val="8427C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