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69" r:id="rId6"/>
    <p:sldId id="276" r:id="rId7"/>
    <p:sldId id="278" r:id="rId8"/>
    <p:sldId id="279" r:id="rId9"/>
    <p:sldId id="261" r:id="rId10"/>
    <p:sldId id="275" r:id="rId11"/>
    <p:sldId id="274" r:id="rId12"/>
    <p:sldId id="280" r:id="rId13"/>
    <p:sldId id="281" r:id="rId14"/>
    <p:sldId id="264" r:id="rId15"/>
    <p:sldId id="265" r:id="rId16"/>
    <p:sldId id="267" r:id="rId17"/>
    <p:sldId id="273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C3"/>
    <a:srgbClr val="23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9C39F-8038-0000-CB2E-2DD4A4BF79D3}" v="896" dt="2021-04-29T23:10:24.339"/>
    <p1510:client id="{23D54ADC-BF64-5727-A9E1-AA27B9ECD0D2}" v="264" dt="2021-04-29T23:11:48.921"/>
    <p1510:client id="{29E42E69-A095-6C72-F566-3D5BDC48941C}" v="557" dt="2021-04-30T01:44:11.324"/>
    <p1510:client id="{370DC39F-6067-0000-CB2E-2346666F9542}" v="383" dt="2021-04-29T17:53:12.538"/>
    <p1510:client id="{8734160A-1FF6-96E2-806E-CC02FB43B83B}" v="235" dt="2021-04-29T21:40:25.956"/>
    <p1510:client id="{984BA248-5BA4-2A47-1496-A0E62DD1EC86}" v="2887" dt="2021-04-29T22:33:36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Luke" userId="S::lmj5310@psu.edu::66e713f4-c35b-4af1-8a44-c68112c39705" providerId="AD" clId="Web-{23D54ADC-BF64-5727-A9E1-AA27B9ECD0D2}"/>
    <pc:docChg chg="modSld">
      <pc:chgData name="Jackson, Luke" userId="S::lmj5310@psu.edu::66e713f4-c35b-4af1-8a44-c68112c39705" providerId="AD" clId="Web-{23D54ADC-BF64-5727-A9E1-AA27B9ECD0D2}" dt="2021-04-29T23:11:48.921" v="260" actId="20577"/>
      <pc:docMkLst>
        <pc:docMk/>
      </pc:docMkLst>
      <pc:sldChg chg="modSp">
        <pc:chgData name="Jackson, Luke" userId="S::lmj5310@psu.edu::66e713f4-c35b-4af1-8a44-c68112c39705" providerId="AD" clId="Web-{23D54ADC-BF64-5727-A9E1-AA27B9ECD0D2}" dt="2021-04-29T23:04:43.521" v="206" actId="1076"/>
        <pc:sldMkLst>
          <pc:docMk/>
          <pc:sldMk cId="1999593507" sldId="256"/>
        </pc:sldMkLst>
        <pc:spChg chg="mod">
          <ac:chgData name="Jackson, Luke" userId="S::lmj5310@psu.edu::66e713f4-c35b-4af1-8a44-c68112c39705" providerId="AD" clId="Web-{23D54ADC-BF64-5727-A9E1-AA27B9ECD0D2}" dt="2021-04-29T23:04:43.521" v="206" actId="1076"/>
          <ac:spMkLst>
            <pc:docMk/>
            <pc:sldMk cId="1999593507" sldId="256"/>
            <ac:spMk id="7" creationId="{014DC1A7-C5E3-4BC5-A57C-1C7255823B75}"/>
          </ac:spMkLst>
        </pc:spChg>
      </pc:sldChg>
      <pc:sldChg chg="modSp">
        <pc:chgData name="Jackson, Luke" userId="S::lmj5310@psu.edu::66e713f4-c35b-4af1-8a44-c68112c39705" providerId="AD" clId="Web-{23D54ADC-BF64-5727-A9E1-AA27B9ECD0D2}" dt="2021-04-29T22:51:37.317" v="205" actId="20577"/>
        <pc:sldMkLst>
          <pc:docMk/>
          <pc:sldMk cId="69323333" sldId="261"/>
        </pc:sldMkLst>
        <pc:spChg chg="mod">
          <ac:chgData name="Jackson, Luke" userId="S::lmj5310@psu.edu::66e713f4-c35b-4af1-8a44-c68112c39705" providerId="AD" clId="Web-{23D54ADC-BF64-5727-A9E1-AA27B9ECD0D2}" dt="2021-04-29T22:51:37.317" v="205" actId="20577"/>
          <ac:spMkLst>
            <pc:docMk/>
            <pc:sldMk cId="69323333" sldId="261"/>
            <ac:spMk id="3" creationId="{E67EAE31-30DF-0C47-B923-A567D1816D4E}"/>
          </ac:spMkLst>
        </pc:spChg>
      </pc:sldChg>
      <pc:sldChg chg="modSp">
        <pc:chgData name="Jackson, Luke" userId="S::lmj5310@psu.edu::66e713f4-c35b-4af1-8a44-c68112c39705" providerId="AD" clId="Web-{23D54ADC-BF64-5727-A9E1-AA27B9ECD0D2}" dt="2021-04-29T23:11:48.921" v="260" actId="20577"/>
        <pc:sldMkLst>
          <pc:docMk/>
          <pc:sldMk cId="825921969" sldId="282"/>
        </pc:sldMkLst>
        <pc:spChg chg="mod">
          <ac:chgData name="Jackson, Luke" userId="S::lmj5310@psu.edu::66e713f4-c35b-4af1-8a44-c68112c39705" providerId="AD" clId="Web-{23D54ADC-BF64-5727-A9E1-AA27B9ECD0D2}" dt="2021-04-29T23:11:48.921" v="260" actId="20577"/>
          <ac:spMkLst>
            <pc:docMk/>
            <pc:sldMk cId="825921969" sldId="282"/>
            <ac:spMk id="2" creationId="{F92AE9D4-6E81-421D-A3B7-BD43F02A8FAA}"/>
          </ac:spMkLst>
        </pc:spChg>
      </pc:sldChg>
    </pc:docChg>
  </pc:docChgLst>
  <pc:docChgLst>
    <pc:chgData name="Guest User" userId="S::urn:spo:anon#fc3b88523564e22923e1a2a8db9a40c1b39aca59bb4704854887641f06136460::" providerId="AD" clId="Web-{8734160A-1FF6-96E2-806E-CC02FB43B83B}"/>
    <pc:docChg chg="addSld delSld modSld">
      <pc:chgData name="Guest User" userId="S::urn:spo:anon#fc3b88523564e22923e1a2a8db9a40c1b39aca59bb4704854887641f06136460::" providerId="AD" clId="Web-{8734160A-1FF6-96E2-806E-CC02FB43B83B}" dt="2021-04-29T21:40:25.956" v="232" actId="20577"/>
      <pc:docMkLst>
        <pc:docMk/>
      </pc:docMkLst>
      <pc:sldChg chg="modSp">
        <pc:chgData name="Guest User" userId="S::urn:spo:anon#fc3b88523564e22923e1a2a8db9a40c1b39aca59bb4704854887641f06136460::" providerId="AD" clId="Web-{8734160A-1FF6-96E2-806E-CC02FB43B83B}" dt="2021-04-29T21:31:16.612" v="216" actId="1076"/>
        <pc:sldMkLst>
          <pc:docMk/>
          <pc:sldMk cId="1730452852" sldId="257"/>
        </pc:sldMkLst>
        <pc:spChg chg="mod">
          <ac:chgData name="Guest User" userId="S::urn:spo:anon#fc3b88523564e22923e1a2a8db9a40c1b39aca59bb4704854887641f06136460::" providerId="AD" clId="Web-{8734160A-1FF6-96E2-806E-CC02FB43B83B}" dt="2021-04-29T21:31:16.612" v="216" actId="1076"/>
          <ac:spMkLst>
            <pc:docMk/>
            <pc:sldMk cId="1730452852" sldId="257"/>
            <ac:spMk id="9" creationId="{465080C2-284F-438C-8FE4-49BDEEBEE344}"/>
          </ac:spMkLst>
        </pc:spChg>
        <pc:spChg chg="mod">
          <ac:chgData name="Guest User" userId="S::urn:spo:anon#fc3b88523564e22923e1a2a8db9a40c1b39aca59bb4704854887641f06136460::" providerId="AD" clId="Web-{8734160A-1FF6-96E2-806E-CC02FB43B83B}" dt="2021-04-29T21:30:56.846" v="215" actId="20577"/>
          <ac:spMkLst>
            <pc:docMk/>
            <pc:sldMk cId="1730452852" sldId="257"/>
            <ac:spMk id="11" creationId="{472D0B8A-84D3-4AA1-9A2C-589C50E4A27E}"/>
          </ac:spMkLst>
        </pc:spChg>
      </pc:sldChg>
      <pc:sldChg chg="modSp">
        <pc:chgData name="Guest User" userId="S::urn:spo:anon#fc3b88523564e22923e1a2a8db9a40c1b39aca59bb4704854887641f06136460::" providerId="AD" clId="Web-{8734160A-1FF6-96E2-806E-CC02FB43B83B}" dt="2021-04-29T21:40:25.956" v="232" actId="20577"/>
        <pc:sldMkLst>
          <pc:docMk/>
          <pc:sldMk cId="2192248951" sldId="258"/>
        </pc:sldMkLst>
        <pc:spChg chg="mod">
          <ac:chgData name="Guest User" userId="S::urn:spo:anon#fc3b88523564e22923e1a2a8db9a40c1b39aca59bb4704854887641f06136460::" providerId="AD" clId="Web-{8734160A-1FF6-96E2-806E-CC02FB43B83B}" dt="2021-04-29T21:40:25.956" v="232" actId="20577"/>
          <ac:spMkLst>
            <pc:docMk/>
            <pc:sldMk cId="2192248951" sldId="258"/>
            <ac:spMk id="3" creationId="{F2AA249E-6475-F748-8E67-C370D02A2574}"/>
          </ac:spMkLst>
        </pc:spChg>
      </pc:sldChg>
      <pc:sldChg chg="del">
        <pc:chgData name="Guest User" userId="S::urn:spo:anon#fc3b88523564e22923e1a2a8db9a40c1b39aca59bb4704854887641f06136460::" providerId="AD" clId="Web-{8734160A-1FF6-96E2-806E-CC02FB43B83B}" dt="2021-04-29T20:52:22.205" v="39"/>
        <pc:sldMkLst>
          <pc:docMk/>
          <pc:sldMk cId="3835554010" sldId="266"/>
        </pc:sldMkLst>
      </pc:sldChg>
      <pc:sldChg chg="addSp delSp modSp">
        <pc:chgData name="Guest User" userId="S::urn:spo:anon#fc3b88523564e22923e1a2a8db9a40c1b39aca59bb4704854887641f06136460::" providerId="AD" clId="Web-{8734160A-1FF6-96E2-806E-CC02FB43B83B}" dt="2021-04-29T21:00:02.404" v="112" actId="1076"/>
        <pc:sldMkLst>
          <pc:docMk/>
          <pc:sldMk cId="2026665189" sldId="267"/>
        </pc:sldMkLst>
        <pc:spChg chg="del">
          <ac:chgData name="Guest User" userId="S::urn:spo:anon#fc3b88523564e22923e1a2a8db9a40c1b39aca59bb4704854887641f06136460::" providerId="AD" clId="Web-{8734160A-1FF6-96E2-806E-CC02FB43B83B}" dt="2021-04-29T20:56:15.571" v="51"/>
          <ac:spMkLst>
            <pc:docMk/>
            <pc:sldMk cId="2026665189" sldId="267"/>
            <ac:spMk id="3" creationId="{D9E24419-985F-8C49-91DA-D808B6E073D7}"/>
          </ac:spMkLst>
        </pc:spChg>
        <pc:spChg chg="add mod">
          <ac:chgData name="Guest User" userId="S::urn:spo:anon#fc3b88523564e22923e1a2a8db9a40c1b39aca59bb4704854887641f06136460::" providerId="AD" clId="Web-{8734160A-1FF6-96E2-806E-CC02FB43B83B}" dt="2021-04-29T20:57:16.431" v="107" actId="14100"/>
          <ac:spMkLst>
            <pc:docMk/>
            <pc:sldMk cId="2026665189" sldId="267"/>
            <ac:spMk id="6" creationId="{ABBAB2A9-8C24-48EA-B9D5-8A16B591E1D9}"/>
          </ac:spMkLst>
        </pc:spChg>
        <pc:picChg chg="add mod ord">
          <ac:chgData name="Guest User" userId="S::urn:spo:anon#fc3b88523564e22923e1a2a8db9a40c1b39aca59bb4704854887641f06136460::" providerId="AD" clId="Web-{8734160A-1FF6-96E2-806E-CC02FB43B83B}" dt="2021-04-29T20:56:31.321" v="55" actId="1076"/>
          <ac:picMkLst>
            <pc:docMk/>
            <pc:sldMk cId="2026665189" sldId="267"/>
            <ac:picMk id="4" creationId="{E682161B-65A6-4A8F-AC0F-6A0960A56B2D}"/>
          </ac:picMkLst>
        </pc:picChg>
        <pc:picChg chg="add mod">
          <ac:chgData name="Guest User" userId="S::urn:spo:anon#fc3b88523564e22923e1a2a8db9a40c1b39aca59bb4704854887641f06136460::" providerId="AD" clId="Web-{8734160A-1FF6-96E2-806E-CC02FB43B83B}" dt="2021-04-29T21:00:02.404" v="112" actId="1076"/>
          <ac:picMkLst>
            <pc:docMk/>
            <pc:sldMk cId="2026665189" sldId="267"/>
            <ac:picMk id="7" creationId="{D0A8CD62-905F-4FC0-AA71-7003F38E1600}"/>
          </ac:picMkLst>
        </pc:picChg>
      </pc:sldChg>
      <pc:sldChg chg="del">
        <pc:chgData name="Guest User" userId="S::urn:spo:anon#fc3b88523564e22923e1a2a8db9a40c1b39aca59bb4704854887641f06136460::" providerId="AD" clId="Web-{8734160A-1FF6-96E2-806E-CC02FB43B83B}" dt="2021-04-29T20:52:23.893" v="40"/>
        <pc:sldMkLst>
          <pc:docMk/>
          <pc:sldMk cId="4165677922" sldId="268"/>
        </pc:sldMkLst>
      </pc:sldChg>
      <pc:sldChg chg="modSp">
        <pc:chgData name="Guest User" userId="S::urn:spo:anon#fc3b88523564e22923e1a2a8db9a40c1b39aca59bb4704854887641f06136460::" providerId="AD" clId="Web-{8734160A-1FF6-96E2-806E-CC02FB43B83B}" dt="2021-04-29T20:49:07.419" v="26" actId="20577"/>
        <pc:sldMkLst>
          <pc:docMk/>
          <pc:sldMk cId="284581852" sldId="272"/>
        </pc:sldMkLst>
        <pc:spChg chg="mod">
          <ac:chgData name="Guest User" userId="S::urn:spo:anon#fc3b88523564e22923e1a2a8db9a40c1b39aca59bb4704854887641f06136460::" providerId="AD" clId="Web-{8734160A-1FF6-96E2-806E-CC02FB43B83B}" dt="2021-04-29T20:49:07.419" v="26" actId="20577"/>
          <ac:spMkLst>
            <pc:docMk/>
            <pc:sldMk cId="284581852" sldId="272"/>
            <ac:spMk id="2" creationId="{9ACD8696-5D4A-FA41-9782-D300D38A19B3}"/>
          </ac:spMkLst>
        </pc:spChg>
        <pc:spChg chg="mod">
          <ac:chgData name="Guest User" userId="S::urn:spo:anon#fc3b88523564e22923e1a2a8db9a40c1b39aca59bb4704854887641f06136460::" providerId="AD" clId="Web-{8734160A-1FF6-96E2-806E-CC02FB43B83B}" dt="2021-04-29T20:48:50.028" v="18" actId="20577"/>
          <ac:spMkLst>
            <pc:docMk/>
            <pc:sldMk cId="284581852" sldId="272"/>
            <ac:spMk id="3" creationId="{E67EAE31-30DF-0C47-B923-A567D1816D4E}"/>
          </ac:spMkLst>
        </pc:spChg>
      </pc:sldChg>
      <pc:sldChg chg="modSp add del">
        <pc:chgData name="Guest User" userId="S::urn:spo:anon#fc3b88523564e22923e1a2a8db9a40c1b39aca59bb4704854887641f06136460::" providerId="AD" clId="Web-{8734160A-1FF6-96E2-806E-CC02FB43B83B}" dt="2021-04-29T20:53:19.332" v="50" actId="20577"/>
        <pc:sldMkLst>
          <pc:docMk/>
          <pc:sldMk cId="2565391522" sldId="273"/>
        </pc:sldMkLst>
        <pc:spChg chg="mod">
          <ac:chgData name="Guest User" userId="S::urn:spo:anon#fc3b88523564e22923e1a2a8db9a40c1b39aca59bb4704854887641f06136460::" providerId="AD" clId="Web-{8734160A-1FF6-96E2-806E-CC02FB43B83B}" dt="2021-04-29T20:53:19.332" v="50" actId="20577"/>
          <ac:spMkLst>
            <pc:docMk/>
            <pc:sldMk cId="2565391522" sldId="273"/>
            <ac:spMk id="3" creationId="{A0DF6ABC-984E-2B49-A821-5296118D29D2}"/>
          </ac:spMkLst>
        </pc:spChg>
      </pc:sldChg>
      <pc:sldChg chg="modSp add replId">
        <pc:chgData name="Guest User" userId="S::urn:spo:anon#fc3b88523564e22923e1a2a8db9a40c1b39aca59bb4704854887641f06136460::" providerId="AD" clId="Web-{8734160A-1FF6-96E2-806E-CC02FB43B83B}" dt="2021-04-29T20:49:13.810" v="31" actId="20577"/>
        <pc:sldMkLst>
          <pc:docMk/>
          <pc:sldMk cId="773594596" sldId="274"/>
        </pc:sldMkLst>
        <pc:spChg chg="mod">
          <ac:chgData name="Guest User" userId="S::urn:spo:anon#fc3b88523564e22923e1a2a8db9a40c1b39aca59bb4704854887641f06136460::" providerId="AD" clId="Web-{8734160A-1FF6-96E2-806E-CC02FB43B83B}" dt="2021-04-29T20:49:13.810" v="31" actId="20577"/>
          <ac:spMkLst>
            <pc:docMk/>
            <pc:sldMk cId="773594596" sldId="274"/>
            <ac:spMk id="2" creationId="{9ACD8696-5D4A-FA41-9782-D300D38A19B3}"/>
          </ac:spMkLst>
        </pc:spChg>
      </pc:sldChg>
      <pc:sldChg chg="modSp add replId">
        <pc:chgData name="Guest User" userId="S::urn:spo:anon#fc3b88523564e22923e1a2a8db9a40c1b39aca59bb4704854887641f06136460::" providerId="AD" clId="Web-{8734160A-1FF6-96E2-806E-CC02FB43B83B}" dt="2021-04-29T20:50:02.093" v="38" actId="20577"/>
        <pc:sldMkLst>
          <pc:docMk/>
          <pc:sldMk cId="4277521302" sldId="275"/>
        </pc:sldMkLst>
        <pc:spChg chg="mod">
          <ac:chgData name="Guest User" userId="S::urn:spo:anon#fc3b88523564e22923e1a2a8db9a40c1b39aca59bb4704854887641f06136460::" providerId="AD" clId="Web-{8734160A-1FF6-96E2-806E-CC02FB43B83B}" dt="2021-04-29T20:50:02.093" v="38" actId="20577"/>
          <ac:spMkLst>
            <pc:docMk/>
            <pc:sldMk cId="4277521302" sldId="275"/>
            <ac:spMk id="2" creationId="{9ACD8696-5D4A-FA41-9782-D300D38A19B3}"/>
          </ac:spMkLst>
        </pc:spChg>
      </pc:sldChg>
    </pc:docChg>
  </pc:docChgLst>
  <pc:docChgLst>
    <pc:chgData name="Danayak, Nidhi" userId="S::nmd5606@psu.edu::a55bf6f4-b614-4507-9778-d6e073e1e00b" providerId="AD" clId="Web-{1C19C39F-8038-0000-CB2E-2DD4A4BF79D3}"/>
    <pc:docChg chg="addSld delSld modSld sldOrd">
      <pc:chgData name="Danayak, Nidhi" userId="S::nmd5606@psu.edu::a55bf6f4-b614-4507-9778-d6e073e1e00b" providerId="AD" clId="Web-{1C19C39F-8038-0000-CB2E-2DD4A4BF79D3}" dt="2021-04-29T23:10:21.089" v="815"/>
      <pc:docMkLst>
        <pc:docMk/>
      </pc:docMkLst>
      <pc:sldChg chg="modSp">
        <pc:chgData name="Danayak, Nidhi" userId="S::nmd5606@psu.edu::a55bf6f4-b614-4507-9778-d6e073e1e00b" providerId="AD" clId="Web-{1C19C39F-8038-0000-CB2E-2DD4A4BF79D3}" dt="2021-04-29T22:50:31.232" v="746" actId="1076"/>
        <pc:sldMkLst>
          <pc:docMk/>
          <pc:sldMk cId="1999593507" sldId="256"/>
        </pc:sldMkLst>
        <pc:spChg chg="mod">
          <ac:chgData name="Danayak, Nidhi" userId="S::nmd5606@psu.edu::a55bf6f4-b614-4507-9778-d6e073e1e00b" providerId="AD" clId="Web-{1C19C39F-8038-0000-CB2E-2DD4A4BF79D3}" dt="2021-04-29T22:49:24.371" v="693" actId="20577"/>
          <ac:spMkLst>
            <pc:docMk/>
            <pc:sldMk cId="1999593507" sldId="256"/>
            <ac:spMk id="2" creationId="{BA535ABB-C067-3840-ABD6-79A97461CC76}"/>
          </ac:spMkLst>
        </pc:spChg>
        <pc:spChg chg="mod">
          <ac:chgData name="Danayak, Nidhi" userId="S::nmd5606@psu.edu::a55bf6f4-b614-4507-9778-d6e073e1e00b" providerId="AD" clId="Web-{1C19C39F-8038-0000-CB2E-2DD4A4BF79D3}" dt="2021-04-29T22:49:11.105" v="684" actId="20577"/>
          <ac:spMkLst>
            <pc:docMk/>
            <pc:sldMk cId="1999593507" sldId="256"/>
            <ac:spMk id="3" creationId="{615D5106-4953-9A4C-BA98-584B415898D1}"/>
          </ac:spMkLst>
        </pc:spChg>
        <pc:spChg chg="mod">
          <ac:chgData name="Danayak, Nidhi" userId="S::nmd5606@psu.edu::a55bf6f4-b614-4507-9778-d6e073e1e00b" providerId="AD" clId="Web-{1C19C39F-8038-0000-CB2E-2DD4A4BF79D3}" dt="2021-04-29T22:50:31.232" v="746" actId="1076"/>
          <ac:spMkLst>
            <pc:docMk/>
            <pc:sldMk cId="1999593507" sldId="256"/>
            <ac:spMk id="4" creationId="{01F86F69-15C6-4E40-A353-D52D462222B5}"/>
          </ac:spMkLst>
        </pc:spChg>
        <pc:picChg chg="mod">
          <ac:chgData name="Danayak, Nidhi" userId="S::nmd5606@psu.edu::a55bf6f4-b614-4507-9778-d6e073e1e00b" providerId="AD" clId="Web-{1C19C39F-8038-0000-CB2E-2DD4A4BF79D3}" dt="2021-04-29T22:50:05.247" v="733" actId="14100"/>
          <ac:picMkLst>
            <pc:docMk/>
            <pc:sldMk cId="1999593507" sldId="256"/>
            <ac:picMk id="5" creationId="{8996D89B-B9A3-4C40-A087-0EA4D924C402}"/>
          </ac:picMkLst>
        </pc:picChg>
      </pc:sldChg>
      <pc:sldChg chg="del">
        <pc:chgData name="Danayak, Nidhi" userId="S::nmd5606@psu.edu::a55bf6f4-b614-4507-9778-d6e073e1e00b" providerId="AD" clId="Web-{1C19C39F-8038-0000-CB2E-2DD4A4BF79D3}" dt="2021-04-29T21:06:10.034" v="32"/>
        <pc:sldMkLst>
          <pc:docMk/>
          <pc:sldMk cId="1852340659" sldId="262"/>
        </pc:sldMkLst>
      </pc:sldChg>
      <pc:sldChg chg="addSp delSp modSp">
        <pc:chgData name="Danayak, Nidhi" userId="S::nmd5606@psu.edu::a55bf6f4-b614-4507-9778-d6e073e1e00b" providerId="AD" clId="Web-{1C19C39F-8038-0000-CB2E-2DD4A4BF79D3}" dt="2021-04-29T22:46:53.868" v="681" actId="1076"/>
        <pc:sldMkLst>
          <pc:docMk/>
          <pc:sldMk cId="1015342990" sldId="264"/>
        </pc:sldMkLst>
        <pc:spChg chg="del mod">
          <ac:chgData name="Danayak, Nidhi" userId="S::nmd5606@psu.edu::a55bf6f4-b614-4507-9778-d6e073e1e00b" providerId="AD" clId="Web-{1C19C39F-8038-0000-CB2E-2DD4A4BF79D3}" dt="2021-04-29T22:32:38.787" v="615"/>
          <ac:spMkLst>
            <pc:docMk/>
            <pc:sldMk cId="1015342990" sldId="264"/>
            <ac:spMk id="3" creationId="{291EF1D2-968A-7F4D-A49F-7315A1082BDD}"/>
          </ac:spMkLst>
        </pc:spChg>
        <pc:picChg chg="add del mod">
          <ac:chgData name="Danayak, Nidhi" userId="S::nmd5606@psu.edu::a55bf6f4-b614-4507-9778-d6e073e1e00b" providerId="AD" clId="Web-{1C19C39F-8038-0000-CB2E-2DD4A4BF79D3}" dt="2021-04-29T22:46:40.508" v="677" actId="1076"/>
          <ac:picMkLst>
            <pc:docMk/>
            <pc:sldMk cId="1015342990" sldId="264"/>
            <ac:picMk id="4" creationId="{E23D817E-4561-4FA4-B484-03B245D9DA06}"/>
          </ac:picMkLst>
        </pc:picChg>
        <pc:picChg chg="add mod ord">
          <ac:chgData name="Danayak, Nidhi" userId="S::nmd5606@psu.edu::a55bf6f4-b614-4507-9778-d6e073e1e00b" providerId="AD" clId="Web-{1C19C39F-8038-0000-CB2E-2DD4A4BF79D3}" dt="2021-04-29T22:44:27.068" v="653" actId="1076"/>
          <ac:picMkLst>
            <pc:docMk/>
            <pc:sldMk cId="1015342990" sldId="264"/>
            <ac:picMk id="5" creationId="{C0B72026-DCB7-4130-B6A9-626C34E86C57}"/>
          </ac:picMkLst>
        </pc:picChg>
        <pc:picChg chg="add del mod">
          <ac:chgData name="Danayak, Nidhi" userId="S::nmd5606@psu.edu::a55bf6f4-b614-4507-9778-d6e073e1e00b" providerId="AD" clId="Web-{1C19C39F-8038-0000-CB2E-2DD4A4BF79D3}" dt="2021-04-29T22:45:35.382" v="663"/>
          <ac:picMkLst>
            <pc:docMk/>
            <pc:sldMk cId="1015342990" sldId="264"/>
            <ac:picMk id="6" creationId="{402B1742-F9F3-4CA6-9FB8-4188AD0709AF}"/>
          </ac:picMkLst>
        </pc:picChg>
        <pc:picChg chg="add mod">
          <ac:chgData name="Danayak, Nidhi" userId="S::nmd5606@psu.edu::a55bf6f4-b614-4507-9778-d6e073e1e00b" providerId="AD" clId="Web-{1C19C39F-8038-0000-CB2E-2DD4A4BF79D3}" dt="2021-04-29T22:46:42.399" v="678" actId="1076"/>
          <ac:picMkLst>
            <pc:docMk/>
            <pc:sldMk cId="1015342990" sldId="264"/>
            <ac:picMk id="7" creationId="{A8FC17AB-289E-4679-AB44-66881381CEFB}"/>
          </ac:picMkLst>
        </pc:picChg>
        <pc:picChg chg="add mod">
          <ac:chgData name="Danayak, Nidhi" userId="S::nmd5606@psu.edu::a55bf6f4-b614-4507-9778-d6e073e1e00b" providerId="AD" clId="Web-{1C19C39F-8038-0000-CB2E-2DD4A4BF79D3}" dt="2021-04-29T22:46:53.868" v="681" actId="1076"/>
          <ac:picMkLst>
            <pc:docMk/>
            <pc:sldMk cId="1015342990" sldId="264"/>
            <ac:picMk id="8" creationId="{B998FAAE-9C78-4547-A89D-A6E84300D44F}"/>
          </ac:picMkLst>
        </pc:picChg>
        <pc:picChg chg="add mod">
          <ac:chgData name="Danayak, Nidhi" userId="S::nmd5606@psu.edu::a55bf6f4-b614-4507-9778-d6e073e1e00b" providerId="AD" clId="Web-{1C19C39F-8038-0000-CB2E-2DD4A4BF79D3}" dt="2021-04-29T22:46:47.805" v="679" actId="1076"/>
          <ac:picMkLst>
            <pc:docMk/>
            <pc:sldMk cId="1015342990" sldId="264"/>
            <ac:picMk id="9" creationId="{7F063040-E50E-43A9-8916-B2CDDB70EB00}"/>
          </ac:picMkLst>
        </pc:picChg>
        <pc:picChg chg="add mod">
          <ac:chgData name="Danayak, Nidhi" userId="S::nmd5606@psu.edu::a55bf6f4-b614-4507-9778-d6e073e1e00b" providerId="AD" clId="Web-{1C19C39F-8038-0000-CB2E-2DD4A4BF79D3}" dt="2021-04-29T22:46:50.805" v="680" actId="1076"/>
          <ac:picMkLst>
            <pc:docMk/>
            <pc:sldMk cId="1015342990" sldId="264"/>
            <ac:picMk id="10" creationId="{2C7C8D89-0CAF-4954-B798-B81A0A2106B7}"/>
          </ac:picMkLst>
        </pc:picChg>
      </pc:sldChg>
      <pc:sldChg chg="addSp delSp modSp">
        <pc:chgData name="Danayak, Nidhi" userId="S::nmd5606@psu.edu::a55bf6f4-b614-4507-9778-d6e073e1e00b" providerId="AD" clId="Web-{1C19C39F-8038-0000-CB2E-2DD4A4BF79D3}" dt="2021-04-29T23:10:21.089" v="815"/>
        <pc:sldMkLst>
          <pc:docMk/>
          <pc:sldMk cId="3541422161" sldId="265"/>
        </pc:sldMkLst>
        <pc:spChg chg="mod">
          <ac:chgData name="Danayak, Nidhi" userId="S::nmd5606@psu.edu::a55bf6f4-b614-4507-9778-d6e073e1e00b" providerId="AD" clId="Web-{1C19C39F-8038-0000-CB2E-2DD4A4BF79D3}" dt="2021-04-29T21:06:21.816" v="34" actId="20577"/>
          <ac:spMkLst>
            <pc:docMk/>
            <pc:sldMk cId="3541422161" sldId="265"/>
            <ac:spMk id="2" creationId="{1C7B600D-3AFE-0445-AC65-AC2D1A45CE51}"/>
          </ac:spMkLst>
        </pc:spChg>
        <pc:spChg chg="mod">
          <ac:chgData name="Danayak, Nidhi" userId="S::nmd5606@psu.edu::a55bf6f4-b614-4507-9778-d6e073e1e00b" providerId="AD" clId="Web-{1C19C39F-8038-0000-CB2E-2DD4A4BF79D3}" dt="2021-04-29T21:53:00.923" v="567" actId="20577"/>
          <ac:spMkLst>
            <pc:docMk/>
            <pc:sldMk cId="3541422161" sldId="265"/>
            <ac:spMk id="3" creationId="{E17D8456-0354-004E-9344-6061E2A4E6AE}"/>
          </ac:spMkLst>
        </pc:spChg>
        <pc:graphicFrameChg chg="add del mod modGraphic">
          <ac:chgData name="Danayak, Nidhi" userId="S::nmd5606@psu.edu::a55bf6f4-b614-4507-9778-d6e073e1e00b" providerId="AD" clId="Web-{1C19C39F-8038-0000-CB2E-2DD4A4BF79D3}" dt="2021-04-29T21:18:33.503" v="158"/>
          <ac:graphicFrameMkLst>
            <pc:docMk/>
            <pc:sldMk cId="3541422161" sldId="265"/>
            <ac:graphicFrameMk id="6" creationId="{5D93D6AD-E089-408B-AE9D-6DB77E91B8D1}"/>
          </ac:graphicFrameMkLst>
        </pc:graphicFrameChg>
        <pc:graphicFrameChg chg="add mod modGraphic">
          <ac:chgData name="Danayak, Nidhi" userId="S::nmd5606@psu.edu::a55bf6f4-b614-4507-9778-d6e073e1e00b" providerId="AD" clId="Web-{1C19C39F-8038-0000-CB2E-2DD4A4BF79D3}" dt="2021-04-29T23:10:21.089" v="815"/>
          <ac:graphicFrameMkLst>
            <pc:docMk/>
            <pc:sldMk cId="3541422161" sldId="265"/>
            <ac:graphicFrameMk id="8" creationId="{190AD8D0-AFB2-43B0-A3B1-0667BF429801}"/>
          </ac:graphicFrameMkLst>
        </pc:graphicFrameChg>
        <pc:picChg chg="add del mod">
          <ac:chgData name="Danayak, Nidhi" userId="S::nmd5606@psu.edu::a55bf6f4-b614-4507-9778-d6e073e1e00b" providerId="AD" clId="Web-{1C19C39F-8038-0000-CB2E-2DD4A4BF79D3}" dt="2021-04-29T21:14:23.701" v="154"/>
          <ac:picMkLst>
            <pc:docMk/>
            <pc:sldMk cId="3541422161" sldId="265"/>
            <ac:picMk id="4" creationId="{57DF52AF-250C-4AB1-B2C8-8E16427DD54B}"/>
          </ac:picMkLst>
        </pc:picChg>
        <pc:picChg chg="add del mod">
          <ac:chgData name="Danayak, Nidhi" userId="S::nmd5606@psu.edu::a55bf6f4-b614-4507-9778-d6e073e1e00b" providerId="AD" clId="Web-{1C19C39F-8038-0000-CB2E-2DD4A4BF79D3}" dt="2021-04-29T22:30:33.800" v="604"/>
          <ac:picMkLst>
            <pc:docMk/>
            <pc:sldMk cId="3541422161" sldId="265"/>
            <ac:picMk id="9" creationId="{A9A11894-76D9-4205-BCC1-13E95427012F}"/>
          </ac:picMkLst>
        </pc:picChg>
      </pc:sldChg>
      <pc:sldChg chg="modSp">
        <pc:chgData name="Danayak, Nidhi" userId="S::nmd5606@psu.edu::a55bf6f4-b614-4507-9778-d6e073e1e00b" providerId="AD" clId="Web-{1C19C39F-8038-0000-CB2E-2DD4A4BF79D3}" dt="2021-04-29T21:33:50.351" v="541" actId="20577"/>
        <pc:sldMkLst>
          <pc:docMk/>
          <pc:sldMk cId="2026665189" sldId="267"/>
        </pc:sldMkLst>
        <pc:spChg chg="mod">
          <ac:chgData name="Danayak, Nidhi" userId="S::nmd5606@psu.edu::a55bf6f4-b614-4507-9778-d6e073e1e00b" providerId="AD" clId="Web-{1C19C39F-8038-0000-CB2E-2DD4A4BF79D3}" dt="2021-04-29T21:24:01.339" v="360" actId="20577"/>
          <ac:spMkLst>
            <pc:docMk/>
            <pc:sldMk cId="2026665189" sldId="267"/>
            <ac:spMk id="2" creationId="{2A8A2B84-8608-7F4E-85F1-35D36FAF80ED}"/>
          </ac:spMkLst>
        </pc:spChg>
        <pc:spChg chg="mod">
          <ac:chgData name="Danayak, Nidhi" userId="S::nmd5606@psu.edu::a55bf6f4-b614-4507-9778-d6e073e1e00b" providerId="AD" clId="Web-{1C19C39F-8038-0000-CB2E-2DD4A4BF79D3}" dt="2021-04-29T21:33:50.351" v="541" actId="20577"/>
          <ac:spMkLst>
            <pc:docMk/>
            <pc:sldMk cId="2026665189" sldId="267"/>
            <ac:spMk id="6" creationId="{ABBAB2A9-8C24-48EA-B9D5-8A16B591E1D9}"/>
          </ac:spMkLst>
        </pc:spChg>
      </pc:sldChg>
      <pc:sldChg chg="addSp delSp modSp del">
        <pc:chgData name="Danayak, Nidhi" userId="S::nmd5606@psu.edu::a55bf6f4-b614-4507-9778-d6e073e1e00b" providerId="AD" clId="Web-{1C19C39F-8038-0000-CB2E-2DD4A4BF79D3}" dt="2021-04-29T22:23:10.759" v="584"/>
        <pc:sldMkLst>
          <pc:docMk/>
          <pc:sldMk cId="284581852" sldId="272"/>
        </pc:sldMkLst>
        <pc:spChg chg="del mod">
          <ac:chgData name="Danayak, Nidhi" userId="S::nmd5606@psu.edu::a55bf6f4-b614-4507-9778-d6e073e1e00b" providerId="AD" clId="Web-{1C19C39F-8038-0000-CB2E-2DD4A4BF79D3}" dt="2021-04-29T21:01:12.200" v="26"/>
          <ac:spMkLst>
            <pc:docMk/>
            <pc:sldMk cId="284581852" sldId="272"/>
            <ac:spMk id="3" creationId="{E67EAE31-30DF-0C47-B923-A567D1816D4E}"/>
          </ac:spMkLst>
        </pc:spChg>
        <pc:picChg chg="add mod ord">
          <ac:chgData name="Danayak, Nidhi" userId="S::nmd5606@psu.edu::a55bf6f4-b614-4507-9778-d6e073e1e00b" providerId="AD" clId="Web-{1C19C39F-8038-0000-CB2E-2DD4A4BF79D3}" dt="2021-04-29T21:01:20.012" v="28" actId="14100"/>
          <ac:picMkLst>
            <pc:docMk/>
            <pc:sldMk cId="284581852" sldId="272"/>
            <ac:picMk id="4" creationId="{9C8126C7-86B7-4109-9F07-4C49C1D38304}"/>
          </ac:picMkLst>
        </pc:picChg>
      </pc:sldChg>
      <pc:sldChg chg="addSp delSp modSp">
        <pc:chgData name="Danayak, Nidhi" userId="S::nmd5606@psu.edu::a55bf6f4-b614-4507-9778-d6e073e1e00b" providerId="AD" clId="Web-{1C19C39F-8038-0000-CB2E-2DD4A4BF79D3}" dt="2021-04-29T22:07:44.489" v="577" actId="1076"/>
        <pc:sldMkLst>
          <pc:docMk/>
          <pc:sldMk cId="773594596" sldId="274"/>
        </pc:sldMkLst>
        <pc:spChg chg="del mod">
          <ac:chgData name="Danayak, Nidhi" userId="S::nmd5606@psu.edu::a55bf6f4-b614-4507-9778-d6e073e1e00b" providerId="AD" clId="Web-{1C19C39F-8038-0000-CB2E-2DD4A4BF79D3}" dt="2021-04-29T21:04:56.142" v="30"/>
          <ac:spMkLst>
            <pc:docMk/>
            <pc:sldMk cId="773594596" sldId="274"/>
            <ac:spMk id="3" creationId="{E67EAE31-30DF-0C47-B923-A567D1816D4E}"/>
          </ac:spMkLst>
        </pc:spChg>
        <pc:picChg chg="add mod ord">
          <ac:chgData name="Danayak, Nidhi" userId="S::nmd5606@psu.edu::a55bf6f4-b614-4507-9778-d6e073e1e00b" providerId="AD" clId="Web-{1C19C39F-8038-0000-CB2E-2DD4A4BF79D3}" dt="2021-04-29T21:05:00.111" v="31" actId="1076"/>
          <ac:picMkLst>
            <pc:docMk/>
            <pc:sldMk cId="773594596" sldId="274"/>
            <ac:picMk id="4" creationId="{662740FD-957D-48BA-A97C-F0C645F32DD0}"/>
          </ac:picMkLst>
        </pc:picChg>
        <pc:picChg chg="add mod">
          <ac:chgData name="Danayak, Nidhi" userId="S::nmd5606@psu.edu::a55bf6f4-b614-4507-9778-d6e073e1e00b" providerId="AD" clId="Web-{1C19C39F-8038-0000-CB2E-2DD4A4BF79D3}" dt="2021-04-29T22:07:37.864" v="574" actId="1076"/>
          <ac:picMkLst>
            <pc:docMk/>
            <pc:sldMk cId="773594596" sldId="274"/>
            <ac:picMk id="5" creationId="{1B20725D-670A-4383-85FA-F4EE743BE27D}"/>
          </ac:picMkLst>
        </pc:picChg>
        <pc:picChg chg="add mod">
          <ac:chgData name="Danayak, Nidhi" userId="S::nmd5606@psu.edu::a55bf6f4-b614-4507-9778-d6e073e1e00b" providerId="AD" clId="Web-{1C19C39F-8038-0000-CB2E-2DD4A4BF79D3}" dt="2021-04-29T22:07:44.489" v="577" actId="1076"/>
          <ac:picMkLst>
            <pc:docMk/>
            <pc:sldMk cId="773594596" sldId="274"/>
            <ac:picMk id="6" creationId="{7B7E934D-EFEC-442A-A807-C4252606E711}"/>
          </ac:picMkLst>
        </pc:picChg>
      </pc:sldChg>
      <pc:sldChg chg="addSp delSp modSp ord">
        <pc:chgData name="Danayak, Nidhi" userId="S::nmd5606@psu.edu::a55bf6f4-b614-4507-9778-d6e073e1e00b" providerId="AD" clId="Web-{1C19C39F-8038-0000-CB2E-2DD4A4BF79D3}" dt="2021-04-29T21:00:42.246" v="24" actId="1076"/>
        <pc:sldMkLst>
          <pc:docMk/>
          <pc:sldMk cId="4277521302" sldId="275"/>
        </pc:sldMkLst>
        <pc:spChg chg="del mod">
          <ac:chgData name="Danayak, Nidhi" userId="S::nmd5606@psu.edu::a55bf6f4-b614-4507-9778-d6e073e1e00b" providerId="AD" clId="Web-{1C19C39F-8038-0000-CB2E-2DD4A4BF79D3}" dt="2021-04-29T20:53:40.080" v="1"/>
          <ac:spMkLst>
            <pc:docMk/>
            <pc:sldMk cId="4277521302" sldId="275"/>
            <ac:spMk id="3" creationId="{E67EAE31-30DF-0C47-B923-A567D1816D4E}"/>
          </ac:spMkLst>
        </pc:spChg>
        <pc:picChg chg="add mod ord">
          <ac:chgData name="Danayak, Nidhi" userId="S::nmd5606@psu.edu::a55bf6f4-b614-4507-9778-d6e073e1e00b" providerId="AD" clId="Web-{1C19C39F-8038-0000-CB2E-2DD4A4BF79D3}" dt="2021-04-29T21:00:23.402" v="18" actId="1076"/>
          <ac:picMkLst>
            <pc:docMk/>
            <pc:sldMk cId="4277521302" sldId="275"/>
            <ac:picMk id="4" creationId="{4E467761-77F2-4E2C-8958-78CB57B62C1D}"/>
          </ac:picMkLst>
        </pc:picChg>
        <pc:picChg chg="add mod">
          <ac:chgData name="Danayak, Nidhi" userId="S::nmd5606@psu.edu::a55bf6f4-b614-4507-9778-d6e073e1e00b" providerId="AD" clId="Web-{1C19C39F-8038-0000-CB2E-2DD4A4BF79D3}" dt="2021-04-29T21:00:42.246" v="24" actId="1076"/>
          <ac:picMkLst>
            <pc:docMk/>
            <pc:sldMk cId="4277521302" sldId="275"/>
            <ac:picMk id="5" creationId="{4A6FAB2E-4D1B-4FC3-8672-B640351C8E50}"/>
          </ac:picMkLst>
        </pc:picChg>
        <pc:picChg chg="add mod">
          <ac:chgData name="Danayak, Nidhi" userId="S::nmd5606@psu.edu::a55bf6f4-b614-4507-9778-d6e073e1e00b" providerId="AD" clId="Web-{1C19C39F-8038-0000-CB2E-2DD4A4BF79D3}" dt="2021-04-29T21:00:37.933" v="23" actId="1076"/>
          <ac:picMkLst>
            <pc:docMk/>
            <pc:sldMk cId="4277521302" sldId="275"/>
            <ac:picMk id="6" creationId="{5444B3A7-14A7-4CD5-9CB5-02B94E0E4262}"/>
          </ac:picMkLst>
        </pc:picChg>
      </pc:sldChg>
      <pc:sldChg chg="addSp delSp modSp add del replId">
        <pc:chgData name="Danayak, Nidhi" userId="S::nmd5606@psu.edu::a55bf6f4-b614-4507-9778-d6e073e1e00b" providerId="AD" clId="Web-{1C19C39F-8038-0000-CB2E-2DD4A4BF79D3}" dt="2021-04-29T23:06:10.021" v="769"/>
        <pc:sldMkLst>
          <pc:docMk/>
          <pc:sldMk cId="84114872" sldId="277"/>
        </pc:sldMkLst>
        <pc:spChg chg="mod">
          <ac:chgData name="Danayak, Nidhi" userId="S::nmd5606@psu.edu::a55bf6f4-b614-4507-9778-d6e073e1e00b" providerId="AD" clId="Web-{1C19C39F-8038-0000-CB2E-2DD4A4BF79D3}" dt="2021-04-29T21:24:23.480" v="375" actId="20577"/>
          <ac:spMkLst>
            <pc:docMk/>
            <pc:sldMk cId="84114872" sldId="277"/>
            <ac:spMk id="2" creationId="{2A8A2B84-8608-7F4E-85F1-35D36FAF80ED}"/>
          </ac:spMkLst>
        </pc:spChg>
        <pc:spChg chg="add del mod">
          <ac:chgData name="Danayak, Nidhi" userId="S::nmd5606@psu.edu::a55bf6f4-b614-4507-9778-d6e073e1e00b" providerId="AD" clId="Web-{1C19C39F-8038-0000-CB2E-2DD4A4BF79D3}" dt="2021-04-29T21:24:33.964" v="376"/>
          <ac:spMkLst>
            <pc:docMk/>
            <pc:sldMk cId="84114872" sldId="277"/>
            <ac:spMk id="5" creationId="{0521E90C-9150-46D1-B9EF-DF2EAA84092D}"/>
          </ac:spMkLst>
        </pc:spChg>
        <pc:spChg chg="mod">
          <ac:chgData name="Danayak, Nidhi" userId="S::nmd5606@psu.edu::a55bf6f4-b614-4507-9778-d6e073e1e00b" providerId="AD" clId="Web-{1C19C39F-8038-0000-CB2E-2DD4A4BF79D3}" dt="2021-04-29T23:03:03.451" v="768" actId="20577"/>
          <ac:spMkLst>
            <pc:docMk/>
            <pc:sldMk cId="84114872" sldId="277"/>
            <ac:spMk id="6" creationId="{ABBAB2A9-8C24-48EA-B9D5-8A16B591E1D9}"/>
          </ac:spMkLst>
        </pc:spChg>
        <pc:picChg chg="del">
          <ac:chgData name="Danayak, Nidhi" userId="S::nmd5606@psu.edu::a55bf6f4-b614-4507-9778-d6e073e1e00b" providerId="AD" clId="Web-{1C19C39F-8038-0000-CB2E-2DD4A4BF79D3}" dt="2021-04-29T21:24:17.323" v="373"/>
          <ac:picMkLst>
            <pc:docMk/>
            <pc:sldMk cId="84114872" sldId="277"/>
            <ac:picMk id="4" creationId="{E682161B-65A6-4A8F-AC0F-6A0960A56B2D}"/>
          </ac:picMkLst>
        </pc:picChg>
        <pc:picChg chg="del">
          <ac:chgData name="Danayak, Nidhi" userId="S::nmd5606@psu.edu::a55bf6f4-b614-4507-9778-d6e073e1e00b" providerId="AD" clId="Web-{1C19C39F-8038-0000-CB2E-2DD4A4BF79D3}" dt="2021-04-29T21:24:19.042" v="374"/>
          <ac:picMkLst>
            <pc:docMk/>
            <pc:sldMk cId="84114872" sldId="277"/>
            <ac:picMk id="7" creationId="{D0A8CD62-905F-4FC0-AA71-7003F38E1600}"/>
          </ac:picMkLst>
        </pc:picChg>
      </pc:sldChg>
      <pc:sldChg chg="addSp delSp modSp add replId">
        <pc:chgData name="Danayak, Nidhi" userId="S::nmd5606@psu.edu::a55bf6f4-b614-4507-9778-d6e073e1e00b" providerId="AD" clId="Web-{1C19C39F-8038-0000-CB2E-2DD4A4BF79D3}" dt="2021-04-29T22:31:17.535" v="614" actId="1076"/>
        <pc:sldMkLst>
          <pc:docMk/>
          <pc:sldMk cId="281936908" sldId="280"/>
        </pc:sldMkLst>
        <pc:spChg chg="mod">
          <ac:chgData name="Danayak, Nidhi" userId="S::nmd5606@psu.edu::a55bf6f4-b614-4507-9778-d6e073e1e00b" providerId="AD" clId="Web-{1C19C39F-8038-0000-CB2E-2DD4A4BF79D3}" dt="2021-04-29T22:29:49.221" v="594" actId="20577"/>
          <ac:spMkLst>
            <pc:docMk/>
            <pc:sldMk cId="281936908" sldId="280"/>
            <ac:spMk id="2" creationId="{9ACD8696-5D4A-FA41-9782-D300D38A19B3}"/>
          </ac:spMkLst>
        </pc:spChg>
        <pc:spChg chg="add del mod">
          <ac:chgData name="Danayak, Nidhi" userId="S::nmd5606@psu.edu::a55bf6f4-b614-4507-9778-d6e073e1e00b" providerId="AD" clId="Web-{1C19C39F-8038-0000-CB2E-2DD4A4BF79D3}" dt="2021-04-29T22:30:39.691" v="605"/>
          <ac:spMkLst>
            <pc:docMk/>
            <pc:sldMk cId="281936908" sldId="280"/>
            <ac:spMk id="9" creationId="{74436A60-8E40-4C4F-AA6A-897C3BC04397}"/>
          </ac:spMkLst>
        </pc:spChg>
        <pc:picChg chg="add mod">
          <ac:chgData name="Danayak, Nidhi" userId="S::nmd5606@psu.edu::a55bf6f4-b614-4507-9778-d6e073e1e00b" providerId="AD" clId="Web-{1C19C39F-8038-0000-CB2E-2DD4A4BF79D3}" dt="2021-04-29T22:29:57.330" v="598" actId="14100"/>
          <ac:picMkLst>
            <pc:docMk/>
            <pc:sldMk cId="281936908" sldId="280"/>
            <ac:picMk id="3" creationId="{C99D4961-3EDC-4784-9D99-AFE328BC84BE}"/>
          </ac:picMkLst>
        </pc:picChg>
        <pc:picChg chg="del">
          <ac:chgData name="Danayak, Nidhi" userId="S::nmd5606@psu.edu::a55bf6f4-b614-4507-9778-d6e073e1e00b" providerId="AD" clId="Web-{1C19C39F-8038-0000-CB2E-2DD4A4BF79D3}" dt="2021-04-29T22:30:28.503" v="603"/>
          <ac:picMkLst>
            <pc:docMk/>
            <pc:sldMk cId="281936908" sldId="280"/>
            <ac:picMk id="4" creationId="{662740FD-957D-48BA-A97C-F0C645F32DD0}"/>
          </ac:picMkLst>
        </pc:picChg>
        <pc:picChg chg="del">
          <ac:chgData name="Danayak, Nidhi" userId="S::nmd5606@psu.edu::a55bf6f4-b614-4507-9778-d6e073e1e00b" providerId="AD" clId="Web-{1C19C39F-8038-0000-CB2E-2DD4A4BF79D3}" dt="2021-04-29T22:30:20.081" v="599"/>
          <ac:picMkLst>
            <pc:docMk/>
            <pc:sldMk cId="281936908" sldId="280"/>
            <ac:picMk id="5" creationId="{1B20725D-670A-4383-85FA-F4EE743BE27D}"/>
          </ac:picMkLst>
        </pc:picChg>
        <pc:picChg chg="del">
          <ac:chgData name="Danayak, Nidhi" userId="S::nmd5606@psu.edu::a55bf6f4-b614-4507-9778-d6e073e1e00b" providerId="AD" clId="Web-{1C19C39F-8038-0000-CB2E-2DD4A4BF79D3}" dt="2021-04-29T22:29:52.065" v="595"/>
          <ac:picMkLst>
            <pc:docMk/>
            <pc:sldMk cId="281936908" sldId="280"/>
            <ac:picMk id="6" creationId="{7B7E934D-EFEC-442A-A807-C4252606E711}"/>
          </ac:picMkLst>
        </pc:picChg>
        <pc:picChg chg="add mod">
          <ac:chgData name="Danayak, Nidhi" userId="S::nmd5606@psu.edu::a55bf6f4-b614-4507-9778-d6e073e1e00b" providerId="AD" clId="Web-{1C19C39F-8038-0000-CB2E-2DD4A4BF79D3}" dt="2021-04-29T22:30:50.566" v="610" actId="1076"/>
          <ac:picMkLst>
            <pc:docMk/>
            <pc:sldMk cId="281936908" sldId="280"/>
            <ac:picMk id="7" creationId="{301507B9-F73F-4B8B-92C3-0FAD7B742776}"/>
          </ac:picMkLst>
        </pc:picChg>
        <pc:picChg chg="add mod ord">
          <ac:chgData name="Danayak, Nidhi" userId="S::nmd5606@psu.edu::a55bf6f4-b614-4507-9778-d6e073e1e00b" providerId="AD" clId="Web-{1C19C39F-8038-0000-CB2E-2DD4A4BF79D3}" dt="2021-04-29T22:30:48.003" v="609" actId="1076"/>
          <ac:picMkLst>
            <pc:docMk/>
            <pc:sldMk cId="281936908" sldId="280"/>
            <ac:picMk id="10" creationId="{4EA3DD4A-DDFF-48AD-A8CB-C230DC92497B}"/>
          </ac:picMkLst>
        </pc:picChg>
        <pc:picChg chg="add mod">
          <ac:chgData name="Danayak, Nidhi" userId="S::nmd5606@psu.edu::a55bf6f4-b614-4507-9778-d6e073e1e00b" providerId="AD" clId="Web-{1C19C39F-8038-0000-CB2E-2DD4A4BF79D3}" dt="2021-04-29T22:31:17.535" v="614" actId="1076"/>
          <ac:picMkLst>
            <pc:docMk/>
            <pc:sldMk cId="281936908" sldId="280"/>
            <ac:picMk id="11" creationId="{AFF0AAAB-F630-427B-AD77-9C84506B9E42}"/>
          </ac:picMkLst>
        </pc:picChg>
      </pc:sldChg>
      <pc:sldChg chg="addSp delSp modSp add replId">
        <pc:chgData name="Danayak, Nidhi" userId="S::nmd5606@psu.edu::a55bf6f4-b614-4507-9778-d6e073e1e00b" providerId="AD" clId="Web-{1C19C39F-8038-0000-CB2E-2DD4A4BF79D3}" dt="2021-04-29T22:42:21.596" v="643" actId="1076"/>
        <pc:sldMkLst>
          <pc:docMk/>
          <pc:sldMk cId="1218233121" sldId="281"/>
        </pc:sldMkLst>
        <pc:spChg chg="mod">
          <ac:chgData name="Danayak, Nidhi" userId="S::nmd5606@psu.edu::a55bf6f4-b614-4507-9778-d6e073e1e00b" providerId="AD" clId="Web-{1C19C39F-8038-0000-CB2E-2DD4A4BF79D3}" dt="2021-04-29T22:38:17.982" v="629" actId="20577"/>
          <ac:spMkLst>
            <pc:docMk/>
            <pc:sldMk cId="1218233121" sldId="281"/>
            <ac:spMk id="2" creationId="{9ACD8696-5D4A-FA41-9782-D300D38A19B3}"/>
          </ac:spMkLst>
        </pc:spChg>
        <pc:spChg chg="add del mod">
          <ac:chgData name="Danayak, Nidhi" userId="S::nmd5606@psu.edu::a55bf6f4-b614-4507-9778-d6e073e1e00b" providerId="AD" clId="Web-{1C19C39F-8038-0000-CB2E-2DD4A4BF79D3}" dt="2021-04-29T22:39:29.686" v="634"/>
          <ac:spMkLst>
            <pc:docMk/>
            <pc:sldMk cId="1218233121" sldId="281"/>
            <ac:spMk id="5" creationId="{92D3DDA3-16C5-4EB8-B7CB-4F45B884B0B6}"/>
          </ac:spMkLst>
        </pc:spChg>
        <pc:picChg chg="del">
          <ac:chgData name="Danayak, Nidhi" userId="S::nmd5606@psu.edu::a55bf6f4-b614-4507-9778-d6e073e1e00b" providerId="AD" clId="Web-{1C19C39F-8038-0000-CB2E-2DD4A4BF79D3}" dt="2021-04-29T22:38:21.654" v="631"/>
          <ac:picMkLst>
            <pc:docMk/>
            <pc:sldMk cId="1218233121" sldId="281"/>
            <ac:picMk id="3" creationId="{C99D4961-3EDC-4784-9D99-AFE328BC84BE}"/>
          </ac:picMkLst>
        </pc:picChg>
        <pc:picChg chg="add mod ord">
          <ac:chgData name="Danayak, Nidhi" userId="S::nmd5606@psu.edu::a55bf6f4-b614-4507-9778-d6e073e1e00b" providerId="AD" clId="Web-{1C19C39F-8038-0000-CB2E-2DD4A4BF79D3}" dt="2021-04-29T22:39:36.093" v="636" actId="14100"/>
          <ac:picMkLst>
            <pc:docMk/>
            <pc:sldMk cId="1218233121" sldId="281"/>
            <ac:picMk id="6" creationId="{2B79D3F0-9544-4A91-A728-2B2AB4D5E5BC}"/>
          </ac:picMkLst>
        </pc:picChg>
        <pc:picChg chg="del">
          <ac:chgData name="Danayak, Nidhi" userId="S::nmd5606@psu.edu::a55bf6f4-b614-4507-9778-d6e073e1e00b" providerId="AD" clId="Web-{1C19C39F-8038-0000-CB2E-2DD4A4BF79D3}" dt="2021-04-29T22:38:23.576" v="632"/>
          <ac:picMkLst>
            <pc:docMk/>
            <pc:sldMk cId="1218233121" sldId="281"/>
            <ac:picMk id="7" creationId="{301507B9-F73F-4B8B-92C3-0FAD7B742776}"/>
          </ac:picMkLst>
        </pc:picChg>
        <pc:picChg chg="add mod">
          <ac:chgData name="Danayak, Nidhi" userId="S::nmd5606@psu.edu::a55bf6f4-b614-4507-9778-d6e073e1e00b" providerId="AD" clId="Web-{1C19C39F-8038-0000-CB2E-2DD4A4BF79D3}" dt="2021-04-29T22:40:00.718" v="639" actId="14100"/>
          <ac:picMkLst>
            <pc:docMk/>
            <pc:sldMk cId="1218233121" sldId="281"/>
            <ac:picMk id="8" creationId="{036758CE-D823-4F59-A558-0B10628E80D4}"/>
          </ac:picMkLst>
        </pc:picChg>
        <pc:picChg chg="add mod">
          <ac:chgData name="Danayak, Nidhi" userId="S::nmd5606@psu.edu::a55bf6f4-b614-4507-9778-d6e073e1e00b" providerId="AD" clId="Web-{1C19C39F-8038-0000-CB2E-2DD4A4BF79D3}" dt="2021-04-29T22:42:21.596" v="643" actId="1076"/>
          <ac:picMkLst>
            <pc:docMk/>
            <pc:sldMk cId="1218233121" sldId="281"/>
            <ac:picMk id="9" creationId="{AEB11D9C-280D-4378-960E-4B48E1560954}"/>
          </ac:picMkLst>
        </pc:picChg>
        <pc:picChg chg="del">
          <ac:chgData name="Danayak, Nidhi" userId="S::nmd5606@psu.edu::a55bf6f4-b614-4507-9778-d6e073e1e00b" providerId="AD" clId="Web-{1C19C39F-8038-0000-CB2E-2DD4A4BF79D3}" dt="2021-04-29T22:38:25.185" v="633"/>
          <ac:picMkLst>
            <pc:docMk/>
            <pc:sldMk cId="1218233121" sldId="281"/>
            <ac:picMk id="10" creationId="{4EA3DD4A-DDFF-48AD-A8CB-C230DC92497B}"/>
          </ac:picMkLst>
        </pc:picChg>
        <pc:picChg chg="del">
          <ac:chgData name="Danayak, Nidhi" userId="S::nmd5606@psu.edu::a55bf6f4-b614-4507-9778-d6e073e1e00b" providerId="AD" clId="Web-{1C19C39F-8038-0000-CB2E-2DD4A4BF79D3}" dt="2021-04-29T22:38:20.013" v="630"/>
          <ac:picMkLst>
            <pc:docMk/>
            <pc:sldMk cId="1218233121" sldId="281"/>
            <ac:picMk id="11" creationId="{AFF0AAAB-F630-427B-AD77-9C84506B9E42}"/>
          </ac:picMkLst>
        </pc:picChg>
      </pc:sldChg>
      <pc:sldChg chg="addSp delSp modSp new">
        <pc:chgData name="Danayak, Nidhi" userId="S::nmd5606@psu.edu::a55bf6f4-b614-4507-9778-d6e073e1e00b" providerId="AD" clId="Web-{1C19C39F-8038-0000-CB2E-2DD4A4BF79D3}" dt="2021-04-29T23:07:27.288" v="781" actId="1076"/>
        <pc:sldMkLst>
          <pc:docMk/>
          <pc:sldMk cId="825921969" sldId="282"/>
        </pc:sldMkLst>
        <pc:spChg chg="mod">
          <ac:chgData name="Danayak, Nidhi" userId="S::nmd5606@psu.edu::a55bf6f4-b614-4507-9778-d6e073e1e00b" providerId="AD" clId="Web-{1C19C39F-8038-0000-CB2E-2DD4A4BF79D3}" dt="2021-04-29T23:07:22.038" v="780"/>
          <ac:spMkLst>
            <pc:docMk/>
            <pc:sldMk cId="825921969" sldId="282"/>
            <ac:spMk id="2" creationId="{F92AE9D4-6E81-421D-A3B7-BD43F02A8FAA}"/>
          </ac:spMkLst>
        </pc:spChg>
        <pc:spChg chg="del">
          <ac:chgData name="Danayak, Nidhi" userId="S::nmd5606@psu.edu::a55bf6f4-b614-4507-9778-d6e073e1e00b" providerId="AD" clId="Web-{1C19C39F-8038-0000-CB2E-2DD4A4BF79D3}" dt="2021-04-29T23:07:08.522" v="771"/>
          <ac:spMkLst>
            <pc:docMk/>
            <pc:sldMk cId="825921969" sldId="282"/>
            <ac:spMk id="3" creationId="{96FC073C-380A-4A4C-9826-FE2641A79AE0}"/>
          </ac:spMkLst>
        </pc:spChg>
        <pc:picChg chg="add mod ord">
          <ac:chgData name="Danayak, Nidhi" userId="S::nmd5606@psu.edu::a55bf6f4-b614-4507-9778-d6e073e1e00b" providerId="AD" clId="Web-{1C19C39F-8038-0000-CB2E-2DD4A4BF79D3}" dt="2021-04-29T23:07:27.288" v="781" actId="1076"/>
          <ac:picMkLst>
            <pc:docMk/>
            <pc:sldMk cId="825921969" sldId="282"/>
            <ac:picMk id="4" creationId="{8ADF0429-F517-4D61-A720-0B79A780B433}"/>
          </ac:picMkLst>
        </pc:picChg>
      </pc:sldChg>
    </pc:docChg>
  </pc:docChgLst>
  <pc:docChgLst>
    <pc:chgData name="Jackson, Luke" userId="S::lmj5310@psu.edu::66e713f4-c35b-4af1-8a44-c68112c39705" providerId="AD" clId="Web-{984BA248-5BA4-2A47-1496-A0E62DD1EC86}"/>
    <pc:docChg chg="addSld modSld">
      <pc:chgData name="Jackson, Luke" userId="S::lmj5310@psu.edu::66e713f4-c35b-4af1-8a44-c68112c39705" providerId="AD" clId="Web-{984BA248-5BA4-2A47-1496-A0E62DD1EC86}" dt="2021-04-29T22:33:36.382" v="2050" actId="14100"/>
      <pc:docMkLst>
        <pc:docMk/>
      </pc:docMkLst>
      <pc:sldChg chg="modSp">
        <pc:chgData name="Jackson, Luke" userId="S::lmj5310@psu.edu::66e713f4-c35b-4af1-8a44-c68112c39705" providerId="AD" clId="Web-{984BA248-5BA4-2A47-1496-A0E62DD1EC86}" dt="2021-04-29T20:48:59.013" v="5" actId="14100"/>
        <pc:sldMkLst>
          <pc:docMk/>
          <pc:sldMk cId="1730452852" sldId="257"/>
        </pc:sldMkLst>
        <pc:picChg chg="mod modCrop">
          <ac:chgData name="Jackson, Luke" userId="S::lmj5310@psu.edu::66e713f4-c35b-4af1-8a44-c68112c39705" providerId="AD" clId="Web-{984BA248-5BA4-2A47-1496-A0E62DD1EC86}" dt="2021-04-29T20:48:59.013" v="5" actId="14100"/>
          <ac:picMkLst>
            <pc:docMk/>
            <pc:sldMk cId="1730452852" sldId="257"/>
            <ac:picMk id="4" creationId="{B7A75B5C-7C80-4E59-B829-FD49C9580046}"/>
          </ac:picMkLst>
        </pc:picChg>
      </pc:sldChg>
      <pc:sldChg chg="addSp delSp modSp">
        <pc:chgData name="Jackson, Luke" userId="S::lmj5310@psu.edu::66e713f4-c35b-4af1-8a44-c68112c39705" providerId="AD" clId="Web-{984BA248-5BA4-2A47-1496-A0E62DD1EC86}" dt="2021-04-29T22:33:36.382" v="2050" actId="14100"/>
        <pc:sldMkLst>
          <pc:docMk/>
          <pc:sldMk cId="2445076786" sldId="260"/>
        </pc:sldMkLst>
        <pc:spChg chg="mod">
          <ac:chgData name="Jackson, Luke" userId="S::lmj5310@psu.edu::66e713f4-c35b-4af1-8a44-c68112c39705" providerId="AD" clId="Web-{984BA248-5BA4-2A47-1496-A0E62DD1EC86}" dt="2021-04-29T20:55:12.475" v="53" actId="20577"/>
          <ac:spMkLst>
            <pc:docMk/>
            <pc:sldMk cId="2445076786" sldId="260"/>
            <ac:spMk id="2" creationId="{34D48784-9BD3-D143-88B2-F97D61FF4D59}"/>
          </ac:spMkLst>
        </pc:spChg>
        <pc:spChg chg="mod">
          <ac:chgData name="Jackson, Luke" userId="S::lmj5310@psu.edu::66e713f4-c35b-4af1-8a44-c68112c39705" providerId="AD" clId="Web-{984BA248-5BA4-2A47-1496-A0E62DD1EC86}" dt="2021-04-29T22:33:26.429" v="2049" actId="20577"/>
          <ac:spMkLst>
            <pc:docMk/>
            <pc:sldMk cId="2445076786" sldId="260"/>
            <ac:spMk id="5" creationId="{EA611356-9EA5-4BDE-84AA-79DF56E7E77F}"/>
          </ac:spMkLst>
        </pc:spChg>
        <pc:spChg chg="add del mod">
          <ac:chgData name="Jackson, Luke" userId="S::lmj5310@psu.edu::66e713f4-c35b-4af1-8a44-c68112c39705" providerId="AD" clId="Web-{984BA248-5BA4-2A47-1496-A0E62DD1EC86}" dt="2021-04-29T21:03:56.535" v="159"/>
          <ac:spMkLst>
            <pc:docMk/>
            <pc:sldMk cId="2445076786" sldId="260"/>
            <ac:spMk id="6" creationId="{CE4BDCF0-D1A8-4AE3-AECC-01A36A8B7364}"/>
          </ac:spMkLst>
        </pc:spChg>
        <pc:spChg chg="add mod">
          <ac:chgData name="Jackson, Luke" userId="S::lmj5310@psu.edu::66e713f4-c35b-4af1-8a44-c68112c39705" providerId="AD" clId="Web-{984BA248-5BA4-2A47-1496-A0E62DD1EC86}" dt="2021-04-29T21:39:27.382" v="1206" actId="20577"/>
          <ac:spMkLst>
            <pc:docMk/>
            <pc:sldMk cId="2445076786" sldId="260"/>
            <ac:spMk id="9" creationId="{9EBFB6AC-2ED5-4676-8F99-B1632B11293E}"/>
          </ac:spMkLst>
        </pc:spChg>
        <pc:spChg chg="add del mod">
          <ac:chgData name="Jackson, Luke" userId="S::lmj5310@psu.edu::66e713f4-c35b-4af1-8a44-c68112c39705" providerId="AD" clId="Web-{984BA248-5BA4-2A47-1496-A0E62DD1EC86}" dt="2021-04-29T22:03:11.245" v="1286"/>
          <ac:spMkLst>
            <pc:docMk/>
            <pc:sldMk cId="2445076786" sldId="260"/>
            <ac:spMk id="10" creationId="{791F292A-EDEB-4BE5-AD36-02ED49929731}"/>
          </ac:spMkLst>
        </pc:spChg>
        <pc:graphicFrameChg chg="add mod modGraphic">
          <ac:chgData name="Jackson, Luke" userId="S::lmj5310@psu.edu::66e713f4-c35b-4af1-8a44-c68112c39705" providerId="AD" clId="Web-{984BA248-5BA4-2A47-1496-A0E62DD1EC86}" dt="2021-04-29T22:33:07.506" v="2029" actId="1076"/>
          <ac:graphicFrameMkLst>
            <pc:docMk/>
            <pc:sldMk cId="2445076786" sldId="260"/>
            <ac:graphicFrameMk id="8" creationId="{08284308-B5A9-4C5B-8C42-75DC8557ECF8}"/>
          </ac:graphicFrameMkLst>
        </pc:graphicFrameChg>
        <pc:picChg chg="add mod">
          <ac:chgData name="Jackson, Luke" userId="S::lmj5310@psu.edu::66e713f4-c35b-4af1-8a44-c68112c39705" providerId="AD" clId="Web-{984BA248-5BA4-2A47-1496-A0E62DD1EC86}" dt="2021-04-29T22:33:36.382" v="2050" actId="14100"/>
          <ac:picMkLst>
            <pc:docMk/>
            <pc:sldMk cId="2445076786" sldId="260"/>
            <ac:picMk id="3" creationId="{4055D070-133A-476F-827E-9FF4230AB1DC}"/>
          </ac:picMkLst>
        </pc:picChg>
        <pc:picChg chg="del">
          <ac:chgData name="Jackson, Luke" userId="S::lmj5310@psu.edu::66e713f4-c35b-4af1-8a44-c68112c39705" providerId="AD" clId="Web-{984BA248-5BA4-2A47-1496-A0E62DD1EC86}" dt="2021-04-29T20:54:23.427" v="6"/>
          <ac:picMkLst>
            <pc:docMk/>
            <pc:sldMk cId="2445076786" sldId="260"/>
            <ac:picMk id="4" creationId="{648B8364-23F5-4228-96E0-CB3BD247AD94}"/>
          </ac:picMkLst>
        </pc:picChg>
      </pc:sldChg>
      <pc:sldChg chg="addSp delSp modSp">
        <pc:chgData name="Jackson, Luke" userId="S::lmj5310@psu.edu::66e713f4-c35b-4af1-8a44-c68112c39705" providerId="AD" clId="Web-{984BA248-5BA4-2A47-1496-A0E62DD1EC86}" dt="2021-04-29T22:27:02.779" v="1914" actId="20577"/>
        <pc:sldMkLst>
          <pc:docMk/>
          <pc:sldMk cId="69323333" sldId="261"/>
        </pc:sldMkLst>
        <pc:spChg chg="mod">
          <ac:chgData name="Jackson, Luke" userId="S::lmj5310@psu.edu::66e713f4-c35b-4af1-8a44-c68112c39705" providerId="AD" clId="Web-{984BA248-5BA4-2A47-1496-A0E62DD1EC86}" dt="2021-04-29T22:27:02.779" v="1914" actId="20577"/>
          <ac:spMkLst>
            <pc:docMk/>
            <pc:sldMk cId="69323333" sldId="261"/>
            <ac:spMk id="3" creationId="{E67EAE31-30DF-0C47-B923-A567D1816D4E}"/>
          </ac:spMkLst>
        </pc:spChg>
        <pc:picChg chg="add del mod">
          <ac:chgData name="Jackson, Luke" userId="S::lmj5310@psu.edu::66e713f4-c35b-4af1-8a44-c68112c39705" providerId="AD" clId="Web-{984BA248-5BA4-2A47-1496-A0E62DD1EC86}" dt="2021-04-29T22:15:42.622" v="1289"/>
          <ac:picMkLst>
            <pc:docMk/>
            <pc:sldMk cId="69323333" sldId="261"/>
            <ac:picMk id="4" creationId="{D40A4E53-5256-4300-BEA3-761E2BCCE55E}"/>
          </ac:picMkLst>
        </pc:picChg>
        <pc:picChg chg="add mod">
          <ac:chgData name="Jackson, Luke" userId="S::lmj5310@psu.edu::66e713f4-c35b-4af1-8a44-c68112c39705" providerId="AD" clId="Web-{984BA248-5BA4-2A47-1496-A0E62DD1EC86}" dt="2021-04-29T22:16:16.170" v="1294" actId="1076"/>
          <ac:picMkLst>
            <pc:docMk/>
            <pc:sldMk cId="69323333" sldId="261"/>
            <ac:picMk id="5" creationId="{CF0AD1FC-7A3E-40CD-BA60-B3F29EFF14FC}"/>
          </ac:picMkLst>
        </pc:picChg>
      </pc:sldChg>
      <pc:sldChg chg="addSp delSp modSp">
        <pc:chgData name="Jackson, Luke" userId="S::lmj5310@psu.edu::66e713f4-c35b-4af1-8a44-c68112c39705" providerId="AD" clId="Web-{984BA248-5BA4-2A47-1496-A0E62DD1EC86}" dt="2021-04-29T22:27:38.092" v="1918"/>
        <pc:sldMkLst>
          <pc:docMk/>
          <pc:sldMk cId="4159870637" sldId="269"/>
        </pc:sldMkLst>
        <pc:spChg chg="mod">
          <ac:chgData name="Jackson, Luke" userId="S::lmj5310@psu.edu::66e713f4-c35b-4af1-8a44-c68112c39705" providerId="AD" clId="Web-{984BA248-5BA4-2A47-1496-A0E62DD1EC86}" dt="2021-04-29T21:08:26.838" v="275" actId="20577"/>
          <ac:spMkLst>
            <pc:docMk/>
            <pc:sldMk cId="4159870637" sldId="269"/>
            <ac:spMk id="2" creationId="{34D48784-9BD3-D143-88B2-F97D61FF4D59}"/>
          </ac:spMkLst>
        </pc:spChg>
        <pc:spChg chg="del mod">
          <ac:chgData name="Jackson, Luke" userId="S::lmj5310@psu.edu::66e713f4-c35b-4af1-8a44-c68112c39705" providerId="AD" clId="Web-{984BA248-5BA4-2A47-1496-A0E62DD1EC86}" dt="2021-04-29T21:11:04.138" v="285"/>
          <ac:spMkLst>
            <pc:docMk/>
            <pc:sldMk cId="4159870637" sldId="269"/>
            <ac:spMk id="3" creationId="{E497FBF1-6D02-AD48-B9DC-7F3193C376F3}"/>
          </ac:spMkLst>
        </pc:spChg>
        <pc:spChg chg="add mod">
          <ac:chgData name="Jackson, Luke" userId="S::lmj5310@psu.edu::66e713f4-c35b-4af1-8a44-c68112c39705" providerId="AD" clId="Web-{984BA248-5BA4-2A47-1496-A0E62DD1EC86}" dt="2021-04-29T21:24:46.643" v="587" actId="1076"/>
          <ac:spMkLst>
            <pc:docMk/>
            <pc:sldMk cId="4159870637" sldId="269"/>
            <ac:spMk id="4" creationId="{D316E822-6FC9-4F58-8FD7-4136D5DA83FA}"/>
          </ac:spMkLst>
        </pc:spChg>
        <pc:spChg chg="add del mod">
          <ac:chgData name="Jackson, Luke" userId="S::lmj5310@psu.edu::66e713f4-c35b-4af1-8a44-c68112c39705" providerId="AD" clId="Web-{984BA248-5BA4-2A47-1496-A0E62DD1EC86}" dt="2021-04-29T21:12:25.656" v="294"/>
          <ac:spMkLst>
            <pc:docMk/>
            <pc:sldMk cId="4159870637" sldId="269"/>
            <ac:spMk id="6" creationId="{FED18315-686E-46A7-B619-B0B50488639B}"/>
          </ac:spMkLst>
        </pc:spChg>
        <pc:spChg chg="add mod">
          <ac:chgData name="Jackson, Luke" userId="S::lmj5310@psu.edu::66e713f4-c35b-4af1-8a44-c68112c39705" providerId="AD" clId="Web-{984BA248-5BA4-2A47-1496-A0E62DD1EC86}" dt="2021-04-29T21:22:36.468" v="556" actId="20577"/>
          <ac:spMkLst>
            <pc:docMk/>
            <pc:sldMk cId="4159870637" sldId="269"/>
            <ac:spMk id="9" creationId="{1F2BE9C0-6535-48C9-87A8-1F7FD1C74205}"/>
          </ac:spMkLst>
        </pc:spChg>
        <pc:spChg chg="add mod">
          <ac:chgData name="Jackson, Luke" userId="S::lmj5310@psu.edu::66e713f4-c35b-4af1-8a44-c68112c39705" providerId="AD" clId="Web-{984BA248-5BA4-2A47-1496-A0E62DD1EC86}" dt="2021-04-29T21:22:11.154" v="527" actId="20577"/>
          <ac:spMkLst>
            <pc:docMk/>
            <pc:sldMk cId="4159870637" sldId="269"/>
            <ac:spMk id="11" creationId="{A40D3383-7B1D-46AE-ADF9-7ED2B6FAD478}"/>
          </ac:spMkLst>
        </pc:spChg>
        <pc:graphicFrameChg chg="add mod modGraphic">
          <ac:chgData name="Jackson, Luke" userId="S::lmj5310@psu.edu::66e713f4-c35b-4af1-8a44-c68112c39705" providerId="AD" clId="Web-{984BA248-5BA4-2A47-1496-A0E62DD1EC86}" dt="2021-04-29T22:27:38.092" v="1918"/>
          <ac:graphicFrameMkLst>
            <pc:docMk/>
            <pc:sldMk cId="4159870637" sldId="269"/>
            <ac:graphicFrameMk id="8" creationId="{FC64D494-E5EC-4F48-BD86-0E0FA7C37747}"/>
          </ac:graphicFrameMkLst>
        </pc:graphicFrameChg>
        <pc:graphicFrameChg chg="add mod modGraphic">
          <ac:chgData name="Jackson, Luke" userId="S::lmj5310@psu.edu::66e713f4-c35b-4af1-8a44-c68112c39705" providerId="AD" clId="Web-{984BA248-5BA4-2A47-1496-A0E62DD1EC86}" dt="2021-04-29T21:24:08.032" v="586"/>
          <ac:graphicFrameMkLst>
            <pc:docMk/>
            <pc:sldMk cId="4159870637" sldId="269"/>
            <ac:graphicFrameMk id="10" creationId="{BBC6F831-7830-400A-BC8E-9717D2A62978}"/>
          </ac:graphicFrameMkLst>
        </pc:graphicFrameChg>
        <pc:picChg chg="add mod ord">
          <ac:chgData name="Jackson, Luke" userId="S::lmj5310@psu.edu::66e713f4-c35b-4af1-8a44-c68112c39705" providerId="AD" clId="Web-{984BA248-5BA4-2A47-1496-A0E62DD1EC86}" dt="2021-04-29T21:20:23.980" v="445" actId="1076"/>
          <ac:picMkLst>
            <pc:docMk/>
            <pc:sldMk cId="4159870637" sldId="269"/>
            <ac:picMk id="5" creationId="{7EA7454D-662A-49F9-823D-E3B4D5247FE1}"/>
          </ac:picMkLst>
        </pc:picChg>
      </pc:sldChg>
      <pc:sldChg chg="addSp delSp modSp add replId">
        <pc:chgData name="Jackson, Luke" userId="S::lmj5310@psu.edu::66e713f4-c35b-4af1-8a44-c68112c39705" providerId="AD" clId="Web-{984BA248-5BA4-2A47-1496-A0E62DD1EC86}" dt="2021-04-29T22:31:40.942" v="1967" actId="20577"/>
        <pc:sldMkLst>
          <pc:docMk/>
          <pc:sldMk cId="937617835" sldId="276"/>
        </pc:sldMkLst>
        <pc:spChg chg="del">
          <ac:chgData name="Jackson, Luke" userId="S::lmj5310@psu.edu::66e713f4-c35b-4af1-8a44-c68112c39705" providerId="AD" clId="Web-{984BA248-5BA4-2A47-1496-A0E62DD1EC86}" dt="2021-04-29T21:31:20.871" v="588"/>
          <ac:spMkLst>
            <pc:docMk/>
            <pc:sldMk cId="937617835" sldId="276"/>
            <ac:spMk id="3" creationId="{E497FBF1-6D02-AD48-B9DC-7F3193C376F3}"/>
          </ac:spMkLst>
        </pc:spChg>
        <pc:spChg chg="add mod">
          <ac:chgData name="Jackson, Luke" userId="S::lmj5310@psu.edu::66e713f4-c35b-4af1-8a44-c68112c39705" providerId="AD" clId="Web-{984BA248-5BA4-2A47-1496-A0E62DD1EC86}" dt="2021-04-29T22:31:40.942" v="1967" actId="20577"/>
          <ac:spMkLst>
            <pc:docMk/>
            <pc:sldMk cId="937617835" sldId="276"/>
            <ac:spMk id="5" creationId="{C88C456F-B28B-425A-93BB-9B814E5E6D4E}"/>
          </ac:spMkLst>
        </pc:spChg>
        <pc:picChg chg="add mod ord">
          <ac:chgData name="Jackson, Luke" userId="S::lmj5310@psu.edu::66e713f4-c35b-4af1-8a44-c68112c39705" providerId="AD" clId="Web-{984BA248-5BA4-2A47-1496-A0E62DD1EC86}" dt="2021-04-29T21:32:30.497" v="625" actId="1076"/>
          <ac:picMkLst>
            <pc:docMk/>
            <pc:sldMk cId="937617835" sldId="276"/>
            <ac:picMk id="4" creationId="{5920BD44-B5A2-4FE8-B051-2B30C7C6CBC1}"/>
          </ac:picMkLst>
        </pc:picChg>
      </pc:sldChg>
      <pc:sldChg chg="addSp delSp modSp add replId">
        <pc:chgData name="Jackson, Luke" userId="S::lmj5310@psu.edu::66e713f4-c35b-4af1-8a44-c68112c39705" providerId="AD" clId="Web-{984BA248-5BA4-2A47-1496-A0E62DD1EC86}" dt="2021-04-29T22:30:26.143" v="1926" actId="20577"/>
        <pc:sldMkLst>
          <pc:docMk/>
          <pc:sldMk cId="3646108493" sldId="278"/>
        </pc:sldMkLst>
        <pc:spChg chg="mod">
          <ac:chgData name="Jackson, Luke" userId="S::lmj5310@psu.edu::66e713f4-c35b-4af1-8a44-c68112c39705" providerId="AD" clId="Web-{984BA248-5BA4-2A47-1496-A0E62DD1EC86}" dt="2021-04-29T21:46:22.470" v="1271" actId="20577"/>
          <ac:spMkLst>
            <pc:docMk/>
            <pc:sldMk cId="3646108493" sldId="278"/>
            <ac:spMk id="2" creationId="{34D48784-9BD3-D143-88B2-F97D61FF4D59}"/>
          </ac:spMkLst>
        </pc:spChg>
        <pc:spChg chg="del">
          <ac:chgData name="Jackson, Luke" userId="S::lmj5310@psu.edu::66e713f4-c35b-4af1-8a44-c68112c39705" providerId="AD" clId="Web-{984BA248-5BA4-2A47-1496-A0E62DD1EC86}" dt="2021-04-29T21:40:47.462" v="1221"/>
          <ac:spMkLst>
            <pc:docMk/>
            <pc:sldMk cId="3646108493" sldId="278"/>
            <ac:spMk id="5" creationId="{C88C456F-B28B-425A-93BB-9B814E5E6D4E}"/>
          </ac:spMkLst>
        </pc:spChg>
        <pc:spChg chg="add del mod">
          <ac:chgData name="Jackson, Luke" userId="S::lmj5310@psu.edu::66e713f4-c35b-4af1-8a44-c68112c39705" providerId="AD" clId="Web-{984BA248-5BA4-2A47-1496-A0E62DD1EC86}" dt="2021-04-29T21:40:46.134" v="1220"/>
          <ac:spMkLst>
            <pc:docMk/>
            <pc:sldMk cId="3646108493" sldId="278"/>
            <ac:spMk id="6" creationId="{3902E0DB-D067-4784-91FF-BD7C13E43964}"/>
          </ac:spMkLst>
        </pc:spChg>
        <pc:spChg chg="add mod">
          <ac:chgData name="Jackson, Luke" userId="S::lmj5310@psu.edu::66e713f4-c35b-4af1-8a44-c68112c39705" providerId="AD" clId="Web-{984BA248-5BA4-2A47-1496-A0E62DD1EC86}" dt="2021-04-29T22:30:21.659" v="1924" actId="20577"/>
          <ac:spMkLst>
            <pc:docMk/>
            <pc:sldMk cId="3646108493" sldId="278"/>
            <ac:spMk id="10" creationId="{5C1B3F75-6671-433B-B182-471FD7627141}"/>
          </ac:spMkLst>
        </pc:spChg>
        <pc:spChg chg="add mod">
          <ac:chgData name="Jackson, Luke" userId="S::lmj5310@psu.edu::66e713f4-c35b-4af1-8a44-c68112c39705" providerId="AD" clId="Web-{984BA248-5BA4-2A47-1496-A0E62DD1EC86}" dt="2021-04-29T22:30:26.143" v="1926" actId="20577"/>
          <ac:spMkLst>
            <pc:docMk/>
            <pc:sldMk cId="3646108493" sldId="278"/>
            <ac:spMk id="11" creationId="{9EF6B0EE-960E-4144-BD32-B40BC99037A3}"/>
          </ac:spMkLst>
        </pc:spChg>
        <pc:picChg chg="del">
          <ac:chgData name="Jackson, Luke" userId="S::lmj5310@psu.edu::66e713f4-c35b-4af1-8a44-c68112c39705" providerId="AD" clId="Web-{984BA248-5BA4-2A47-1496-A0E62DD1EC86}" dt="2021-04-29T21:40:38.587" v="1208"/>
          <ac:picMkLst>
            <pc:docMk/>
            <pc:sldMk cId="3646108493" sldId="278"/>
            <ac:picMk id="4" creationId="{5920BD44-B5A2-4FE8-B051-2B30C7C6CBC1}"/>
          </ac:picMkLst>
        </pc:picChg>
        <pc:picChg chg="add del mod">
          <ac:chgData name="Jackson, Luke" userId="S::lmj5310@psu.edu::66e713f4-c35b-4af1-8a44-c68112c39705" providerId="AD" clId="Web-{984BA248-5BA4-2A47-1496-A0E62DD1EC86}" dt="2021-04-29T21:41:10.682" v="1227"/>
          <ac:picMkLst>
            <pc:docMk/>
            <pc:sldMk cId="3646108493" sldId="278"/>
            <ac:picMk id="7" creationId="{06402DA1-1CC3-47BD-8990-71C201AC3E4A}"/>
          </ac:picMkLst>
        </pc:picChg>
        <pc:picChg chg="add mod">
          <ac:chgData name="Jackson, Luke" userId="S::lmj5310@psu.edu::66e713f4-c35b-4af1-8a44-c68112c39705" providerId="AD" clId="Web-{984BA248-5BA4-2A47-1496-A0E62DD1EC86}" dt="2021-04-29T21:42:29.918" v="1232" actId="1076"/>
          <ac:picMkLst>
            <pc:docMk/>
            <pc:sldMk cId="3646108493" sldId="278"/>
            <ac:picMk id="8" creationId="{3B517B58-E9BF-4E6A-A45A-75B38A858CDC}"/>
          </ac:picMkLst>
        </pc:picChg>
        <pc:picChg chg="add mod">
          <ac:chgData name="Jackson, Luke" userId="S::lmj5310@psu.edu::66e713f4-c35b-4af1-8a44-c68112c39705" providerId="AD" clId="Web-{984BA248-5BA4-2A47-1496-A0E62DD1EC86}" dt="2021-04-29T21:43:23.060" v="1237" actId="1076"/>
          <ac:picMkLst>
            <pc:docMk/>
            <pc:sldMk cId="3646108493" sldId="278"/>
            <ac:picMk id="9" creationId="{9B1F99CF-8359-4C3F-A52D-2D36D5CF05D3}"/>
          </ac:picMkLst>
        </pc:picChg>
      </pc:sldChg>
      <pc:sldChg chg="addSp delSp modSp add replId">
        <pc:chgData name="Jackson, Luke" userId="S::lmj5310@psu.edu::66e713f4-c35b-4af1-8a44-c68112c39705" providerId="AD" clId="Web-{984BA248-5BA4-2A47-1496-A0E62DD1EC86}" dt="2021-04-29T21:48:27.677" v="1281" actId="14100"/>
        <pc:sldMkLst>
          <pc:docMk/>
          <pc:sldMk cId="3075689625" sldId="279"/>
        </pc:sldMkLst>
        <pc:spChg chg="mod">
          <ac:chgData name="Jackson, Luke" userId="S::lmj5310@psu.edu::66e713f4-c35b-4af1-8a44-c68112c39705" providerId="AD" clId="Web-{984BA248-5BA4-2A47-1496-A0E62DD1EC86}" dt="2021-04-29T21:47:09.675" v="1273" actId="20577"/>
          <ac:spMkLst>
            <pc:docMk/>
            <pc:sldMk cId="3075689625" sldId="279"/>
            <ac:spMk id="2" creationId="{34D48784-9BD3-D143-88B2-F97D61FF4D59}"/>
          </ac:spMkLst>
        </pc:spChg>
        <pc:spChg chg="del">
          <ac:chgData name="Jackson, Luke" userId="S::lmj5310@psu.edu::66e713f4-c35b-4af1-8a44-c68112c39705" providerId="AD" clId="Web-{984BA248-5BA4-2A47-1496-A0E62DD1EC86}" dt="2021-04-29T21:44:31.405" v="1256"/>
          <ac:spMkLst>
            <pc:docMk/>
            <pc:sldMk cId="3075689625" sldId="279"/>
            <ac:spMk id="10" creationId="{5C1B3F75-6671-433B-B182-471FD7627141}"/>
          </ac:spMkLst>
        </pc:spChg>
        <pc:spChg chg="del">
          <ac:chgData name="Jackson, Luke" userId="S::lmj5310@psu.edu::66e713f4-c35b-4af1-8a44-c68112c39705" providerId="AD" clId="Web-{984BA248-5BA4-2A47-1496-A0E62DD1EC86}" dt="2021-04-29T21:44:29.733" v="1255"/>
          <ac:spMkLst>
            <pc:docMk/>
            <pc:sldMk cId="3075689625" sldId="279"/>
            <ac:spMk id="11" creationId="{9EF6B0EE-960E-4144-BD32-B40BC99037A3}"/>
          </ac:spMkLst>
        </pc:spChg>
        <pc:picChg chg="add del mod">
          <ac:chgData name="Jackson, Luke" userId="S::lmj5310@psu.edu::66e713f4-c35b-4af1-8a44-c68112c39705" providerId="AD" clId="Web-{984BA248-5BA4-2A47-1496-A0E62DD1EC86}" dt="2021-04-29T21:47:33.378" v="1278"/>
          <ac:picMkLst>
            <pc:docMk/>
            <pc:sldMk cId="3075689625" sldId="279"/>
            <ac:picMk id="3" creationId="{E37FE0AE-4C41-4CE3-B633-7F0C5AD3C8AF}"/>
          </ac:picMkLst>
        </pc:picChg>
        <pc:picChg chg="add mod">
          <ac:chgData name="Jackson, Luke" userId="S::lmj5310@psu.edu::66e713f4-c35b-4af1-8a44-c68112c39705" providerId="AD" clId="Web-{984BA248-5BA4-2A47-1496-A0E62DD1EC86}" dt="2021-04-29T21:48:27.677" v="1281" actId="14100"/>
          <ac:picMkLst>
            <pc:docMk/>
            <pc:sldMk cId="3075689625" sldId="279"/>
            <ac:picMk id="4" creationId="{C9BD4485-30DC-4793-9181-47243F5956BE}"/>
          </ac:picMkLst>
        </pc:picChg>
        <pc:picChg chg="del">
          <ac:chgData name="Jackson, Luke" userId="S::lmj5310@psu.edu::66e713f4-c35b-4af1-8a44-c68112c39705" providerId="AD" clId="Web-{984BA248-5BA4-2A47-1496-A0E62DD1EC86}" dt="2021-04-29T21:44:25.702" v="1253"/>
          <ac:picMkLst>
            <pc:docMk/>
            <pc:sldMk cId="3075689625" sldId="279"/>
            <ac:picMk id="8" creationId="{3B517B58-E9BF-4E6A-A45A-75B38A858CDC}"/>
          </ac:picMkLst>
        </pc:picChg>
        <pc:picChg chg="del">
          <ac:chgData name="Jackson, Luke" userId="S::lmj5310@psu.edu::66e713f4-c35b-4af1-8a44-c68112c39705" providerId="AD" clId="Web-{984BA248-5BA4-2A47-1496-A0E62DD1EC86}" dt="2021-04-29T21:44:26.733" v="1254"/>
          <ac:picMkLst>
            <pc:docMk/>
            <pc:sldMk cId="3075689625" sldId="279"/>
            <ac:picMk id="9" creationId="{9B1F99CF-8359-4C3F-A52D-2D36D5CF05D3}"/>
          </ac:picMkLst>
        </pc:picChg>
      </pc:sldChg>
    </pc:docChg>
  </pc:docChgLst>
  <pc:docChgLst>
    <pc:chgData name="Guest User" userId="S::urn:spo:anon#fc3b88523564e22923e1a2a8db9a40c1b39aca59bb4704854887641f06136460::" providerId="AD" clId="Web-{370DC39F-6067-0000-CB2E-2346666F9542}"/>
    <pc:docChg chg="delSld modSld">
      <pc:chgData name="Guest User" userId="S::urn:spo:anon#fc3b88523564e22923e1a2a8db9a40c1b39aca59bb4704854887641f06136460::" providerId="AD" clId="Web-{370DC39F-6067-0000-CB2E-2346666F9542}" dt="2021-04-29T17:53:12.538" v="352" actId="20577"/>
      <pc:docMkLst>
        <pc:docMk/>
      </pc:docMkLst>
      <pc:sldChg chg="addSp modSp">
        <pc:chgData name="Guest User" userId="S::urn:spo:anon#fc3b88523564e22923e1a2a8db9a40c1b39aca59bb4704854887641f06136460::" providerId="AD" clId="Web-{370DC39F-6067-0000-CB2E-2346666F9542}" dt="2021-04-29T17:46:33.340" v="258" actId="1076"/>
        <pc:sldMkLst>
          <pc:docMk/>
          <pc:sldMk cId="1999593507" sldId="256"/>
        </pc:sldMkLst>
        <pc:spChg chg="mod">
          <ac:chgData name="Guest User" userId="S::urn:spo:anon#fc3b88523564e22923e1a2a8db9a40c1b39aca59bb4704854887641f06136460::" providerId="AD" clId="Web-{370DC39F-6067-0000-CB2E-2346666F9542}" dt="2021-04-29T17:46:27.668" v="257" actId="1076"/>
          <ac:spMkLst>
            <pc:docMk/>
            <pc:sldMk cId="1999593507" sldId="256"/>
            <ac:spMk id="2" creationId="{BA535ABB-C067-3840-ABD6-79A97461CC76}"/>
          </ac:spMkLst>
        </pc:spChg>
        <pc:spChg chg="mod">
          <ac:chgData name="Guest User" userId="S::urn:spo:anon#fc3b88523564e22923e1a2a8db9a40c1b39aca59bb4704854887641f06136460::" providerId="AD" clId="Web-{370DC39F-6067-0000-CB2E-2346666F9542}" dt="2021-04-29T17:23:33.164" v="18" actId="14100"/>
          <ac:spMkLst>
            <pc:docMk/>
            <pc:sldMk cId="1999593507" sldId="256"/>
            <ac:spMk id="3" creationId="{615D5106-4953-9A4C-BA98-584B415898D1}"/>
          </ac:spMkLst>
        </pc:spChg>
        <pc:spChg chg="mod">
          <ac:chgData name="Guest User" userId="S::urn:spo:anon#fc3b88523564e22923e1a2a8db9a40c1b39aca59bb4704854887641f06136460::" providerId="AD" clId="Web-{370DC39F-6067-0000-CB2E-2346666F9542}" dt="2021-04-29T17:46:33.340" v="258" actId="1076"/>
          <ac:spMkLst>
            <pc:docMk/>
            <pc:sldMk cId="1999593507" sldId="256"/>
            <ac:spMk id="4" creationId="{01F86F69-15C6-4E40-A353-D52D462222B5}"/>
          </ac:spMkLst>
        </pc:spChg>
        <pc:spChg chg="add mod">
          <ac:chgData name="Guest User" userId="S::urn:spo:anon#fc3b88523564e22923e1a2a8db9a40c1b39aca59bb4704854887641f06136460::" providerId="AD" clId="Web-{370DC39F-6067-0000-CB2E-2346666F9542}" dt="2021-04-29T17:46:15.465" v="256"/>
          <ac:spMkLst>
            <pc:docMk/>
            <pc:sldMk cId="1999593507" sldId="256"/>
            <ac:spMk id="7" creationId="{014DC1A7-C5E3-4BC5-A57C-1C7255823B75}"/>
          </ac:spMkLst>
        </pc:spChg>
        <pc:picChg chg="add mod">
          <ac:chgData name="Guest User" userId="S::urn:spo:anon#fc3b88523564e22923e1a2a8db9a40c1b39aca59bb4704854887641f06136460::" providerId="AD" clId="Web-{370DC39F-6067-0000-CB2E-2346666F9542}" dt="2021-04-29T17:45:19.213" v="249" actId="1076"/>
          <ac:picMkLst>
            <pc:docMk/>
            <pc:sldMk cId="1999593507" sldId="256"/>
            <ac:picMk id="5" creationId="{8996D89B-B9A3-4C40-A087-0EA4D924C402}"/>
          </ac:picMkLst>
        </pc:picChg>
      </pc:sldChg>
      <pc:sldChg chg="addSp delSp modSp">
        <pc:chgData name="Guest User" userId="S::urn:spo:anon#fc3b88523564e22923e1a2a8db9a40c1b39aca59bb4704854887641f06136460::" providerId="AD" clId="Web-{370DC39F-6067-0000-CB2E-2346666F9542}" dt="2021-04-29T17:48:11.139" v="324" actId="20577"/>
        <pc:sldMkLst>
          <pc:docMk/>
          <pc:sldMk cId="1730452852" sldId="257"/>
        </pc:sldMkLst>
        <pc:spChg chg="del mod">
          <ac:chgData name="Guest User" userId="S::urn:spo:anon#fc3b88523564e22923e1a2a8db9a40c1b39aca59bb4704854887641f06136460::" providerId="AD" clId="Web-{370DC39F-6067-0000-CB2E-2346666F9542}" dt="2021-04-29T17:28:06.546" v="66"/>
          <ac:spMkLst>
            <pc:docMk/>
            <pc:sldMk cId="1730452852" sldId="257"/>
            <ac:spMk id="2" creationId="{FCDC3CA5-8770-C14D-AA8F-67B3C6B0B12E}"/>
          </ac:spMkLst>
        </pc:spChg>
        <pc:spChg chg="del mod">
          <ac:chgData name="Guest User" userId="S::urn:spo:anon#fc3b88523564e22923e1a2a8db9a40c1b39aca59bb4704854887641f06136460::" providerId="AD" clId="Web-{370DC39F-6067-0000-CB2E-2346666F9542}" dt="2021-04-29T17:26:16.778" v="41"/>
          <ac:spMkLst>
            <pc:docMk/>
            <pc:sldMk cId="1730452852" sldId="257"/>
            <ac:spMk id="3" creationId="{AF227F97-547A-BD45-83D3-750EEA3DEC57}"/>
          </ac:spMkLst>
        </pc:spChg>
        <pc:spChg chg="add mod">
          <ac:chgData name="Guest User" userId="S::urn:spo:anon#fc3b88523564e22923e1a2a8db9a40c1b39aca59bb4704854887641f06136460::" providerId="AD" clId="Web-{370DC39F-6067-0000-CB2E-2346666F9542}" dt="2021-04-29T17:28:36.641" v="83" actId="20577"/>
          <ac:spMkLst>
            <pc:docMk/>
            <pc:sldMk cId="1730452852" sldId="257"/>
            <ac:spMk id="6" creationId="{66AC5156-2117-466F-B019-0BCFF1FEE763}"/>
          </ac:spMkLst>
        </pc:spChg>
        <pc:spChg chg="add del mod">
          <ac:chgData name="Guest User" userId="S::urn:spo:anon#fc3b88523564e22923e1a2a8db9a40c1b39aca59bb4704854887641f06136460::" providerId="AD" clId="Web-{370DC39F-6067-0000-CB2E-2346666F9542}" dt="2021-04-29T17:28:24.281" v="72"/>
          <ac:spMkLst>
            <pc:docMk/>
            <pc:sldMk cId="1730452852" sldId="257"/>
            <ac:spMk id="8" creationId="{E68C4995-22AA-46DE-874D-0C0A696CA69A}"/>
          </ac:spMkLst>
        </pc:spChg>
        <pc:spChg chg="add mod">
          <ac:chgData name="Guest User" userId="S::urn:spo:anon#fc3b88523564e22923e1a2a8db9a40c1b39aca59bb4704854887641f06136460::" providerId="AD" clId="Web-{370DC39F-6067-0000-CB2E-2346666F9542}" dt="2021-04-29T17:30:11.346" v="110" actId="1076"/>
          <ac:spMkLst>
            <pc:docMk/>
            <pc:sldMk cId="1730452852" sldId="257"/>
            <ac:spMk id="9" creationId="{465080C2-284F-438C-8FE4-49BDEEBEE344}"/>
          </ac:spMkLst>
        </pc:spChg>
        <pc:spChg chg="add mod">
          <ac:chgData name="Guest User" userId="S::urn:spo:anon#fc3b88523564e22923e1a2a8db9a40c1b39aca59bb4704854887641f06136460::" providerId="AD" clId="Web-{370DC39F-6067-0000-CB2E-2346666F9542}" dt="2021-04-29T17:48:11.139" v="324" actId="20577"/>
          <ac:spMkLst>
            <pc:docMk/>
            <pc:sldMk cId="1730452852" sldId="257"/>
            <ac:spMk id="11" creationId="{472D0B8A-84D3-4AA1-9A2C-589C50E4A27E}"/>
          </ac:spMkLst>
        </pc:spChg>
        <pc:picChg chg="add mod ord">
          <ac:chgData name="Guest User" userId="S::urn:spo:anon#fc3b88523564e22923e1a2a8db9a40c1b39aca59bb4704854887641f06136460::" providerId="AD" clId="Web-{370DC39F-6067-0000-CB2E-2346666F9542}" dt="2021-04-29T17:28:54.423" v="87" actId="1076"/>
          <ac:picMkLst>
            <pc:docMk/>
            <pc:sldMk cId="1730452852" sldId="257"/>
            <ac:picMk id="4" creationId="{B7A75B5C-7C80-4E59-B829-FD49C9580046}"/>
          </ac:picMkLst>
        </pc:picChg>
      </pc:sldChg>
      <pc:sldChg chg="addSp modSp">
        <pc:chgData name="Guest User" userId="S::urn:spo:anon#fc3b88523564e22923e1a2a8db9a40c1b39aca59bb4704854887641f06136460::" providerId="AD" clId="Web-{370DC39F-6067-0000-CB2E-2346666F9542}" dt="2021-04-29T17:41:11.879" v="231" actId="20577"/>
        <pc:sldMkLst>
          <pc:docMk/>
          <pc:sldMk cId="2192248951" sldId="258"/>
        </pc:sldMkLst>
        <pc:spChg chg="mod">
          <ac:chgData name="Guest User" userId="S::urn:spo:anon#fc3b88523564e22923e1a2a8db9a40c1b39aca59bb4704854887641f06136460::" providerId="AD" clId="Web-{370DC39F-6067-0000-CB2E-2346666F9542}" dt="2021-04-29T17:36:17.840" v="124" actId="20577"/>
          <ac:spMkLst>
            <pc:docMk/>
            <pc:sldMk cId="2192248951" sldId="258"/>
            <ac:spMk id="2" creationId="{B82FEA1A-481A-0940-B0BA-2FFF7F38BB25}"/>
          </ac:spMkLst>
        </pc:spChg>
        <pc:spChg chg="mod">
          <ac:chgData name="Guest User" userId="S::urn:spo:anon#fc3b88523564e22923e1a2a8db9a40c1b39aca59bb4704854887641f06136460::" providerId="AD" clId="Web-{370DC39F-6067-0000-CB2E-2346666F9542}" dt="2021-04-29T17:41:11.879" v="231" actId="20577"/>
          <ac:spMkLst>
            <pc:docMk/>
            <pc:sldMk cId="2192248951" sldId="258"/>
            <ac:spMk id="3" creationId="{F2AA249E-6475-F748-8E67-C370D02A2574}"/>
          </ac:spMkLst>
        </pc:spChg>
        <pc:picChg chg="add mod">
          <ac:chgData name="Guest User" userId="S::urn:spo:anon#fc3b88523564e22923e1a2a8db9a40c1b39aca59bb4704854887641f06136460::" providerId="AD" clId="Web-{370DC39F-6067-0000-CB2E-2346666F9542}" dt="2021-04-29T17:36:33.606" v="126" actId="14100"/>
          <ac:picMkLst>
            <pc:docMk/>
            <pc:sldMk cId="2192248951" sldId="258"/>
            <ac:picMk id="4" creationId="{08D302C4-492F-4BF1-B0FD-375752761A25}"/>
          </ac:picMkLst>
        </pc:picChg>
      </pc:sldChg>
      <pc:sldChg chg="del">
        <pc:chgData name="Guest User" userId="S::urn:spo:anon#fc3b88523564e22923e1a2a8db9a40c1b39aca59bb4704854887641f06136460::" providerId="AD" clId="Web-{370DC39F-6067-0000-CB2E-2346666F9542}" dt="2021-04-29T17:52:29.521" v="346"/>
        <pc:sldMkLst>
          <pc:docMk/>
          <pc:sldMk cId="276385780" sldId="259"/>
        </pc:sldMkLst>
      </pc:sldChg>
      <pc:sldChg chg="addSp delSp modSp">
        <pc:chgData name="Guest User" userId="S::urn:spo:anon#fc3b88523564e22923e1a2a8db9a40c1b39aca59bb4704854887641f06136460::" providerId="AD" clId="Web-{370DC39F-6067-0000-CB2E-2346666F9542}" dt="2021-04-29T17:53:12.538" v="352" actId="20577"/>
        <pc:sldMkLst>
          <pc:docMk/>
          <pc:sldMk cId="2445076786" sldId="260"/>
        </pc:sldMkLst>
        <pc:spChg chg="del">
          <ac:chgData name="Guest User" userId="S::urn:spo:anon#fc3b88523564e22923e1a2a8db9a40c1b39aca59bb4704854887641f06136460::" providerId="AD" clId="Web-{370DC39F-6067-0000-CB2E-2346666F9542}" dt="2021-04-29T17:53:04.991" v="350"/>
          <ac:spMkLst>
            <pc:docMk/>
            <pc:sldMk cId="2445076786" sldId="260"/>
            <ac:spMk id="3" creationId="{E497FBF1-6D02-AD48-B9DC-7F3193C376F3}"/>
          </ac:spMkLst>
        </pc:spChg>
        <pc:spChg chg="add mod">
          <ac:chgData name="Guest User" userId="S::urn:spo:anon#fc3b88523564e22923e1a2a8db9a40c1b39aca59bb4704854887641f06136460::" providerId="AD" clId="Web-{370DC39F-6067-0000-CB2E-2346666F9542}" dt="2021-04-29T17:53:12.538" v="352" actId="20577"/>
          <ac:spMkLst>
            <pc:docMk/>
            <pc:sldMk cId="2445076786" sldId="260"/>
            <ac:spMk id="5" creationId="{EA611356-9EA5-4BDE-84AA-79DF56E7E77F}"/>
          </ac:spMkLst>
        </pc:spChg>
        <pc:picChg chg="add">
          <ac:chgData name="Guest User" userId="S::urn:spo:anon#fc3b88523564e22923e1a2a8db9a40c1b39aca59bb4704854887641f06136460::" providerId="AD" clId="Web-{370DC39F-6067-0000-CB2E-2346666F9542}" dt="2021-04-29T17:52:23.927" v="345"/>
          <ac:picMkLst>
            <pc:docMk/>
            <pc:sldMk cId="2445076786" sldId="260"/>
            <ac:picMk id="4" creationId="{648B8364-23F5-4228-96E0-CB3BD247AD94}"/>
          </ac:picMkLst>
        </pc:picChg>
      </pc:sldChg>
      <pc:sldChg chg="del">
        <pc:chgData name="Guest User" userId="S::urn:spo:anon#fc3b88523564e22923e1a2a8db9a40c1b39aca59bb4704854887641f06136460::" providerId="AD" clId="Web-{370DC39F-6067-0000-CB2E-2346666F9542}" dt="2021-04-29T17:52:32.818" v="347"/>
        <pc:sldMkLst>
          <pc:docMk/>
          <pc:sldMk cId="1214177620" sldId="263"/>
        </pc:sldMkLst>
      </pc:sldChg>
      <pc:sldChg chg="addSp delSp modSp del">
        <pc:chgData name="Guest User" userId="S::urn:spo:anon#fc3b88523564e22923e1a2a8db9a40c1b39aca59bb4704854887641f06136460::" providerId="AD" clId="Web-{370DC39F-6067-0000-CB2E-2346666F9542}" dt="2021-04-29T17:52:48.146" v="348"/>
        <pc:sldMkLst>
          <pc:docMk/>
          <pc:sldMk cId="2296019241" sldId="270"/>
        </pc:sldMkLst>
        <pc:spChg chg="del">
          <ac:chgData name="Guest User" userId="S::urn:spo:anon#fc3b88523564e22923e1a2a8db9a40c1b39aca59bb4704854887641f06136460::" providerId="AD" clId="Web-{370DC39F-6067-0000-CB2E-2346666F9542}" dt="2021-04-29T17:50:09.127" v="325"/>
          <ac:spMkLst>
            <pc:docMk/>
            <pc:sldMk cId="2296019241" sldId="270"/>
            <ac:spMk id="3" creationId="{0DC16B41-3CDA-8442-9F9C-691146145C65}"/>
          </ac:spMkLst>
        </pc:spChg>
        <pc:spChg chg="add del mod">
          <ac:chgData name="Guest User" userId="S::urn:spo:anon#fc3b88523564e22923e1a2a8db9a40c1b39aca59bb4704854887641f06136460::" providerId="AD" clId="Web-{370DC39F-6067-0000-CB2E-2346666F9542}" dt="2021-04-29T17:52:16.505" v="343"/>
          <ac:spMkLst>
            <pc:docMk/>
            <pc:sldMk cId="2296019241" sldId="270"/>
            <ac:spMk id="6" creationId="{DC1AD99A-FAFB-4E58-AED0-014F71611AC0}"/>
          </ac:spMkLst>
        </pc:spChg>
        <pc:spChg chg="add mod">
          <ac:chgData name="Guest User" userId="S::urn:spo:anon#fc3b88523564e22923e1a2a8db9a40c1b39aca59bb4704854887641f06136460::" providerId="AD" clId="Web-{370DC39F-6067-0000-CB2E-2346666F9542}" dt="2021-04-29T17:52:16.646" v="344"/>
          <ac:spMkLst>
            <pc:docMk/>
            <pc:sldMk cId="2296019241" sldId="270"/>
            <ac:spMk id="8" creationId="{71CA0E9B-65D0-4468-9AE9-E7C0D375C38F}"/>
          </ac:spMkLst>
        </pc:spChg>
        <pc:picChg chg="add del mod ord">
          <ac:chgData name="Guest User" userId="S::urn:spo:anon#fc3b88523564e22923e1a2a8db9a40c1b39aca59bb4704854887641f06136460::" providerId="AD" clId="Web-{370DC39F-6067-0000-CB2E-2346666F9542}" dt="2021-04-29T17:52:16.646" v="344"/>
          <ac:picMkLst>
            <pc:docMk/>
            <pc:sldMk cId="2296019241" sldId="270"/>
            <ac:picMk id="4" creationId="{AEC3BBC4-E7E5-4B6F-9A8A-9CD149713E9F}"/>
          </ac:picMkLst>
        </pc:picChg>
      </pc:sldChg>
    </pc:docChg>
  </pc:docChgLst>
  <pc:docChgLst>
    <pc:chgData name="Danayak, Nidhi" userId="S::nmd5606@psu.edu::a55bf6f4-b614-4507-9778-d6e073e1e00b" providerId="AD" clId="Web-{29E42E69-A095-6C72-F566-3D5BDC48941C}"/>
    <pc:docChg chg="modSld">
      <pc:chgData name="Danayak, Nidhi" userId="S::nmd5606@psu.edu::a55bf6f4-b614-4507-9778-d6e073e1e00b" providerId="AD" clId="Web-{29E42E69-A095-6C72-F566-3D5BDC48941C}" dt="2021-04-30T01:44:11.324" v="337" actId="1076"/>
      <pc:docMkLst>
        <pc:docMk/>
      </pc:docMkLst>
      <pc:sldChg chg="modSp">
        <pc:chgData name="Danayak, Nidhi" userId="S::nmd5606@psu.edu::a55bf6f4-b614-4507-9778-d6e073e1e00b" providerId="AD" clId="Web-{29E42E69-A095-6C72-F566-3D5BDC48941C}" dt="2021-04-30T00:44:12.989" v="19" actId="20577"/>
        <pc:sldMkLst>
          <pc:docMk/>
          <pc:sldMk cId="2026665189" sldId="267"/>
        </pc:sldMkLst>
        <pc:spChg chg="mod">
          <ac:chgData name="Danayak, Nidhi" userId="S::nmd5606@psu.edu::a55bf6f4-b614-4507-9778-d6e073e1e00b" providerId="AD" clId="Web-{29E42E69-A095-6C72-F566-3D5BDC48941C}" dt="2021-04-30T00:43:51.973" v="4" actId="20577"/>
          <ac:spMkLst>
            <pc:docMk/>
            <pc:sldMk cId="2026665189" sldId="267"/>
            <ac:spMk id="2" creationId="{2A8A2B84-8608-7F4E-85F1-35D36FAF80ED}"/>
          </ac:spMkLst>
        </pc:spChg>
        <pc:spChg chg="mod">
          <ac:chgData name="Danayak, Nidhi" userId="S::nmd5606@psu.edu::a55bf6f4-b614-4507-9778-d6e073e1e00b" providerId="AD" clId="Web-{29E42E69-A095-6C72-F566-3D5BDC48941C}" dt="2021-04-30T00:44:12.989" v="19" actId="20577"/>
          <ac:spMkLst>
            <pc:docMk/>
            <pc:sldMk cId="2026665189" sldId="267"/>
            <ac:spMk id="6" creationId="{ABBAB2A9-8C24-48EA-B9D5-8A16B591E1D9}"/>
          </ac:spMkLst>
        </pc:spChg>
      </pc:sldChg>
      <pc:sldChg chg="addSp delSp modSp">
        <pc:chgData name="Danayak, Nidhi" userId="S::nmd5606@psu.edu::a55bf6f4-b614-4507-9778-d6e073e1e00b" providerId="AD" clId="Web-{29E42E69-A095-6C72-F566-3D5BDC48941C}" dt="2021-04-30T01:06:24.364" v="136" actId="14100"/>
        <pc:sldMkLst>
          <pc:docMk/>
          <pc:sldMk cId="773594596" sldId="274"/>
        </pc:sldMkLst>
        <pc:spChg chg="add mod">
          <ac:chgData name="Danayak, Nidhi" userId="S::nmd5606@psu.edu::a55bf6f4-b614-4507-9778-d6e073e1e00b" providerId="AD" clId="Web-{29E42E69-A095-6C72-F566-3D5BDC48941C}" dt="2021-04-30T01:06:11.239" v="133" actId="1076"/>
          <ac:spMkLst>
            <pc:docMk/>
            <pc:sldMk cId="773594596" sldId="274"/>
            <ac:spMk id="10" creationId="{570F5BD0-0C4E-428A-BDC6-7E9F9DAA6C5F}"/>
          </ac:spMkLst>
        </pc:spChg>
        <pc:picChg chg="add mod">
          <ac:chgData name="Danayak, Nidhi" userId="S::nmd5606@psu.edu::a55bf6f4-b614-4507-9778-d6e073e1e00b" providerId="AD" clId="Web-{29E42E69-A095-6C72-F566-3D5BDC48941C}" dt="2021-04-30T01:05:31.769" v="99" actId="1076"/>
          <ac:picMkLst>
            <pc:docMk/>
            <pc:sldMk cId="773594596" sldId="274"/>
            <ac:picMk id="3" creationId="{70D5921E-7AE6-4BFF-94C5-FE7D00FB4D68}"/>
          </ac:picMkLst>
        </pc:picChg>
        <pc:picChg chg="del">
          <ac:chgData name="Danayak, Nidhi" userId="S::nmd5606@psu.edu::a55bf6f4-b614-4507-9778-d6e073e1e00b" providerId="AD" clId="Web-{29E42E69-A095-6C72-F566-3D5BDC48941C}" dt="2021-04-30T01:04:39.783" v="89"/>
          <ac:picMkLst>
            <pc:docMk/>
            <pc:sldMk cId="773594596" sldId="274"/>
            <ac:picMk id="5" creationId="{1B20725D-670A-4383-85FA-F4EE743BE27D}"/>
          </ac:picMkLst>
        </pc:picChg>
        <pc:picChg chg="del">
          <ac:chgData name="Danayak, Nidhi" userId="S::nmd5606@psu.edu::a55bf6f4-b614-4507-9778-d6e073e1e00b" providerId="AD" clId="Web-{29E42E69-A095-6C72-F566-3D5BDC48941C}" dt="2021-04-30T01:03:41.595" v="84"/>
          <ac:picMkLst>
            <pc:docMk/>
            <pc:sldMk cId="773594596" sldId="274"/>
            <ac:picMk id="6" creationId="{7B7E934D-EFEC-442A-A807-C4252606E711}"/>
          </ac:picMkLst>
        </pc:picChg>
        <pc:picChg chg="add mod">
          <ac:chgData name="Danayak, Nidhi" userId="S::nmd5606@psu.edu::a55bf6f4-b614-4507-9778-d6e073e1e00b" providerId="AD" clId="Web-{29E42E69-A095-6C72-F566-3D5BDC48941C}" dt="2021-04-30T01:05:41.004" v="101" actId="1076"/>
          <ac:picMkLst>
            <pc:docMk/>
            <pc:sldMk cId="773594596" sldId="274"/>
            <ac:picMk id="7" creationId="{D6D62970-26AC-484B-857E-22D85F69AAE8}"/>
          </ac:picMkLst>
        </pc:picChg>
        <pc:picChg chg="add mod">
          <ac:chgData name="Danayak, Nidhi" userId="S::nmd5606@psu.edu::a55bf6f4-b614-4507-9778-d6e073e1e00b" providerId="AD" clId="Web-{29E42E69-A095-6C72-F566-3D5BDC48941C}" dt="2021-04-30T01:06:24.364" v="136" actId="14100"/>
          <ac:picMkLst>
            <pc:docMk/>
            <pc:sldMk cId="773594596" sldId="274"/>
            <ac:picMk id="8" creationId="{9554A761-4179-463E-9FF7-8B3A93905C6B}"/>
          </ac:picMkLst>
        </pc:picChg>
      </pc:sldChg>
      <pc:sldChg chg="addSp delSp modSp">
        <pc:chgData name="Danayak, Nidhi" userId="S::nmd5606@psu.edu::a55bf6f4-b614-4507-9778-d6e073e1e00b" providerId="AD" clId="Web-{29E42E69-A095-6C72-F566-3D5BDC48941C}" dt="2021-04-30T00:46:42.336" v="83" actId="20577"/>
        <pc:sldMkLst>
          <pc:docMk/>
          <pc:sldMk cId="4277521302" sldId="275"/>
        </pc:sldMkLst>
        <pc:spChg chg="add mod">
          <ac:chgData name="Danayak, Nidhi" userId="S::nmd5606@psu.edu::a55bf6f4-b614-4507-9778-d6e073e1e00b" providerId="AD" clId="Web-{29E42E69-A095-6C72-F566-3D5BDC48941C}" dt="2021-04-30T00:46:42.336" v="83" actId="20577"/>
          <ac:spMkLst>
            <pc:docMk/>
            <pc:sldMk cId="4277521302" sldId="275"/>
            <ac:spMk id="9" creationId="{409D958D-F912-4999-B1B1-D94E25980282}"/>
          </ac:spMkLst>
        </pc:spChg>
        <pc:picChg chg="add mod">
          <ac:chgData name="Danayak, Nidhi" userId="S::nmd5606@psu.edu::a55bf6f4-b614-4507-9778-d6e073e1e00b" providerId="AD" clId="Web-{29E42E69-A095-6C72-F566-3D5BDC48941C}" dt="2021-04-30T00:44:30.880" v="23" actId="14100"/>
          <ac:picMkLst>
            <pc:docMk/>
            <pc:sldMk cId="4277521302" sldId="275"/>
            <ac:picMk id="3" creationId="{A8B97643-3315-4566-ACE4-955044F1C8C5}"/>
          </ac:picMkLst>
        </pc:picChg>
        <pc:picChg chg="mod">
          <ac:chgData name="Danayak, Nidhi" userId="S::nmd5606@psu.edu::a55bf6f4-b614-4507-9778-d6e073e1e00b" providerId="AD" clId="Web-{29E42E69-A095-6C72-F566-3D5BDC48941C}" dt="2021-04-30T00:45:26.381" v="37" actId="1076"/>
          <ac:picMkLst>
            <pc:docMk/>
            <pc:sldMk cId="4277521302" sldId="275"/>
            <ac:picMk id="4" creationId="{4E467761-77F2-4E2C-8958-78CB57B62C1D}"/>
          </ac:picMkLst>
        </pc:picChg>
        <pc:picChg chg="del">
          <ac:chgData name="Danayak, Nidhi" userId="S::nmd5606@psu.edu::a55bf6f4-b614-4507-9778-d6e073e1e00b" providerId="AD" clId="Web-{29E42E69-A095-6C72-F566-3D5BDC48941C}" dt="2021-04-30T00:44:36.802" v="24"/>
          <ac:picMkLst>
            <pc:docMk/>
            <pc:sldMk cId="4277521302" sldId="275"/>
            <ac:picMk id="5" creationId="{4A6FAB2E-4D1B-4FC3-8672-B640351C8E50}"/>
          </ac:picMkLst>
        </pc:picChg>
        <pc:picChg chg="del">
          <ac:chgData name="Danayak, Nidhi" userId="S::nmd5606@psu.edu::a55bf6f4-b614-4507-9778-d6e073e1e00b" providerId="AD" clId="Web-{29E42E69-A095-6C72-F566-3D5BDC48941C}" dt="2021-04-30T00:44:21.927" v="20"/>
          <ac:picMkLst>
            <pc:docMk/>
            <pc:sldMk cId="4277521302" sldId="275"/>
            <ac:picMk id="6" creationId="{5444B3A7-14A7-4CD5-9CB5-02B94E0E4262}"/>
          </ac:picMkLst>
        </pc:picChg>
        <pc:picChg chg="add mod">
          <ac:chgData name="Danayak, Nidhi" userId="S::nmd5606@psu.edu::a55bf6f4-b614-4507-9778-d6e073e1e00b" providerId="AD" clId="Web-{29E42E69-A095-6C72-F566-3D5BDC48941C}" dt="2021-04-30T00:45:37.085" v="39" actId="1076"/>
          <ac:picMkLst>
            <pc:docMk/>
            <pc:sldMk cId="4277521302" sldId="275"/>
            <ac:picMk id="7" creationId="{0FC5A38C-289B-4726-9F05-E81C0A1C6AAA}"/>
          </ac:picMkLst>
        </pc:picChg>
        <pc:picChg chg="add mod">
          <ac:chgData name="Danayak, Nidhi" userId="S::nmd5606@psu.edu::a55bf6f4-b614-4507-9778-d6e073e1e00b" providerId="AD" clId="Web-{29E42E69-A095-6C72-F566-3D5BDC48941C}" dt="2021-04-30T00:45:16.756" v="33" actId="1076"/>
          <ac:picMkLst>
            <pc:docMk/>
            <pc:sldMk cId="4277521302" sldId="275"/>
            <ac:picMk id="8" creationId="{8ACC5E6A-A5D5-4773-BE8B-3A6516A73573}"/>
          </ac:picMkLst>
        </pc:picChg>
      </pc:sldChg>
      <pc:sldChg chg="addSp delSp modSp">
        <pc:chgData name="Danayak, Nidhi" userId="S::nmd5606@psu.edu::a55bf6f4-b614-4507-9778-d6e073e1e00b" providerId="AD" clId="Web-{29E42E69-A095-6C72-F566-3D5BDC48941C}" dt="2021-04-30T01:26:10.720" v="224" actId="20577"/>
        <pc:sldMkLst>
          <pc:docMk/>
          <pc:sldMk cId="281936908" sldId="280"/>
        </pc:sldMkLst>
        <pc:spChg chg="add mod">
          <ac:chgData name="Danayak, Nidhi" userId="S::nmd5606@psu.edu::a55bf6f4-b614-4507-9778-d6e073e1e00b" providerId="AD" clId="Web-{29E42E69-A095-6C72-F566-3D5BDC48941C}" dt="2021-04-30T01:26:10.720" v="224" actId="20577"/>
          <ac:spMkLst>
            <pc:docMk/>
            <pc:sldMk cId="281936908" sldId="280"/>
            <ac:spMk id="9" creationId="{C2078A80-A690-4D39-96F7-F8D96D36B779}"/>
          </ac:spMkLst>
        </pc:spChg>
        <pc:picChg chg="del">
          <ac:chgData name="Danayak, Nidhi" userId="S::nmd5606@psu.edu::a55bf6f4-b614-4507-9778-d6e073e1e00b" providerId="AD" clId="Web-{29E42E69-A095-6C72-F566-3D5BDC48941C}" dt="2021-04-30T01:15:00.189" v="142"/>
          <ac:picMkLst>
            <pc:docMk/>
            <pc:sldMk cId="281936908" sldId="280"/>
            <ac:picMk id="3" creationId="{C99D4961-3EDC-4784-9D99-AFE328BC84BE}"/>
          </ac:picMkLst>
        </pc:picChg>
        <pc:picChg chg="add del mod">
          <ac:chgData name="Danayak, Nidhi" userId="S::nmd5606@psu.edu::a55bf6f4-b614-4507-9778-d6e073e1e00b" providerId="AD" clId="Web-{29E42E69-A095-6C72-F566-3D5BDC48941C}" dt="2021-04-30T01:17:33.489" v="144"/>
          <ac:picMkLst>
            <pc:docMk/>
            <pc:sldMk cId="281936908" sldId="280"/>
            <ac:picMk id="4" creationId="{0B35F2E7-55CB-4C53-B4C3-72EE82ADB09C}"/>
          </ac:picMkLst>
        </pc:picChg>
        <pc:picChg chg="add mod">
          <ac:chgData name="Danayak, Nidhi" userId="S::nmd5606@psu.edu::a55bf6f4-b614-4507-9778-d6e073e1e00b" providerId="AD" clId="Web-{29E42E69-A095-6C72-F566-3D5BDC48941C}" dt="2021-04-30T01:20:27.602" v="156" actId="1076"/>
          <ac:picMkLst>
            <pc:docMk/>
            <pc:sldMk cId="281936908" sldId="280"/>
            <ac:picMk id="5" creationId="{1C4B8DDC-FC04-4C61-BE12-5236F625A5AA}"/>
          </ac:picMkLst>
        </pc:picChg>
        <pc:picChg chg="add mod">
          <ac:chgData name="Danayak, Nidhi" userId="S::nmd5606@psu.edu::a55bf6f4-b614-4507-9778-d6e073e1e00b" providerId="AD" clId="Web-{29E42E69-A095-6C72-F566-3D5BDC48941C}" dt="2021-04-30T01:20:30.618" v="157" actId="1076"/>
          <ac:picMkLst>
            <pc:docMk/>
            <pc:sldMk cId="281936908" sldId="280"/>
            <ac:picMk id="6" creationId="{EBA87A3A-5576-403C-BDDF-25690C2522B7}"/>
          </ac:picMkLst>
        </pc:picChg>
        <pc:picChg chg="del">
          <ac:chgData name="Danayak, Nidhi" userId="S::nmd5606@psu.edu::a55bf6f4-b614-4507-9778-d6e073e1e00b" providerId="AD" clId="Web-{29E42E69-A095-6C72-F566-3D5BDC48941C}" dt="2021-04-30T01:19:44.336" v="148"/>
          <ac:picMkLst>
            <pc:docMk/>
            <pc:sldMk cId="281936908" sldId="280"/>
            <ac:picMk id="7" creationId="{301507B9-F73F-4B8B-92C3-0FAD7B742776}"/>
          </ac:picMkLst>
        </pc:picChg>
        <pc:picChg chg="add mod">
          <ac:chgData name="Danayak, Nidhi" userId="S::nmd5606@psu.edu::a55bf6f4-b614-4507-9778-d6e073e1e00b" providerId="AD" clId="Web-{29E42E69-A095-6C72-F566-3D5BDC48941C}" dt="2021-04-30T01:20:25.446" v="155" actId="1076"/>
          <ac:picMkLst>
            <pc:docMk/>
            <pc:sldMk cId="281936908" sldId="280"/>
            <ac:picMk id="8" creationId="{A97E24EC-92F4-4EFE-9999-474C3690C85F}"/>
          </ac:picMkLst>
        </pc:picChg>
        <pc:picChg chg="mod">
          <ac:chgData name="Danayak, Nidhi" userId="S::nmd5606@psu.edu::a55bf6f4-b614-4507-9778-d6e073e1e00b" providerId="AD" clId="Web-{29E42E69-A095-6C72-F566-3D5BDC48941C}" dt="2021-04-30T01:12:47.295" v="137" actId="1076"/>
          <ac:picMkLst>
            <pc:docMk/>
            <pc:sldMk cId="281936908" sldId="280"/>
            <ac:picMk id="10" creationId="{4EA3DD4A-DDFF-48AD-A8CB-C230DC92497B}"/>
          </ac:picMkLst>
        </pc:picChg>
        <pc:picChg chg="del">
          <ac:chgData name="Danayak, Nidhi" userId="S::nmd5606@psu.edu::a55bf6f4-b614-4507-9778-d6e073e1e00b" providerId="AD" clId="Web-{29E42E69-A095-6C72-F566-3D5BDC48941C}" dt="2021-04-30T01:14:22.375" v="138"/>
          <ac:picMkLst>
            <pc:docMk/>
            <pc:sldMk cId="281936908" sldId="280"/>
            <ac:picMk id="11" creationId="{AFF0AAAB-F630-427B-AD77-9C84506B9E42}"/>
          </ac:picMkLst>
        </pc:picChg>
      </pc:sldChg>
      <pc:sldChg chg="addSp delSp modSp">
        <pc:chgData name="Danayak, Nidhi" userId="S::nmd5606@psu.edu::a55bf6f4-b614-4507-9778-d6e073e1e00b" providerId="AD" clId="Web-{29E42E69-A095-6C72-F566-3D5BDC48941C}" dt="2021-04-30T01:44:11.324" v="337" actId="1076"/>
        <pc:sldMkLst>
          <pc:docMk/>
          <pc:sldMk cId="1218233121" sldId="281"/>
        </pc:sldMkLst>
        <pc:spChg chg="add del mod">
          <ac:chgData name="Danayak, Nidhi" userId="S::nmd5606@psu.edu::a55bf6f4-b614-4507-9778-d6e073e1e00b" providerId="AD" clId="Web-{29E42E69-A095-6C72-F566-3D5BDC48941C}" dt="2021-04-30T01:36:39.656" v="226"/>
          <ac:spMkLst>
            <pc:docMk/>
            <pc:sldMk cId="1218233121" sldId="281"/>
            <ac:spMk id="4" creationId="{4A1EEB6B-B6C8-4F18-AE1C-5FBBF285C031}"/>
          </ac:spMkLst>
        </pc:spChg>
        <pc:spChg chg="add mod">
          <ac:chgData name="Danayak, Nidhi" userId="S::nmd5606@psu.edu::a55bf6f4-b614-4507-9778-d6e073e1e00b" providerId="AD" clId="Web-{29E42E69-A095-6C72-F566-3D5BDC48941C}" dt="2021-04-30T01:44:11.324" v="337" actId="1076"/>
          <ac:spMkLst>
            <pc:docMk/>
            <pc:sldMk cId="1218233121" sldId="281"/>
            <ac:spMk id="13" creationId="{24F679ED-14DF-4615-903F-F03DB107E083}"/>
          </ac:spMkLst>
        </pc:spChg>
        <pc:picChg chg="add mod ord">
          <ac:chgData name="Danayak, Nidhi" userId="S::nmd5606@psu.edu::a55bf6f4-b614-4507-9778-d6e073e1e00b" providerId="AD" clId="Web-{29E42E69-A095-6C72-F566-3D5BDC48941C}" dt="2021-04-30T01:36:45.687" v="228" actId="14100"/>
          <ac:picMkLst>
            <pc:docMk/>
            <pc:sldMk cId="1218233121" sldId="281"/>
            <ac:picMk id="5" creationId="{132A4DC6-8F09-49DF-BB77-1D5FAFF6D8FD}"/>
          </ac:picMkLst>
        </pc:picChg>
        <pc:picChg chg="del">
          <ac:chgData name="Danayak, Nidhi" userId="S::nmd5606@psu.edu::a55bf6f4-b614-4507-9778-d6e073e1e00b" providerId="AD" clId="Web-{29E42E69-A095-6C72-F566-3D5BDC48941C}" dt="2021-04-30T01:36:38.594" v="225"/>
          <ac:picMkLst>
            <pc:docMk/>
            <pc:sldMk cId="1218233121" sldId="281"/>
            <ac:picMk id="6" creationId="{2B79D3F0-9544-4A91-A728-2B2AB4D5E5BC}"/>
          </ac:picMkLst>
        </pc:picChg>
        <pc:picChg chg="add mod">
          <ac:chgData name="Danayak, Nidhi" userId="S::nmd5606@psu.edu::a55bf6f4-b614-4507-9778-d6e073e1e00b" providerId="AD" clId="Web-{29E42E69-A095-6C72-F566-3D5BDC48941C}" dt="2021-04-30T01:42:30.556" v="242" actId="1076"/>
          <ac:picMkLst>
            <pc:docMk/>
            <pc:sldMk cId="1218233121" sldId="281"/>
            <ac:picMk id="7" creationId="{79AC848D-8B0F-48E8-9682-11326D28D5F2}"/>
          </ac:picMkLst>
        </pc:picChg>
        <pc:picChg chg="del">
          <ac:chgData name="Danayak, Nidhi" userId="S::nmd5606@psu.edu::a55bf6f4-b614-4507-9778-d6e073e1e00b" providerId="AD" clId="Web-{29E42E69-A095-6C72-F566-3D5BDC48941C}" dt="2021-04-30T01:36:59.235" v="229"/>
          <ac:picMkLst>
            <pc:docMk/>
            <pc:sldMk cId="1218233121" sldId="281"/>
            <ac:picMk id="8" creationId="{036758CE-D823-4F59-A558-0B10628E80D4}"/>
          </ac:picMkLst>
        </pc:picChg>
        <pc:picChg chg="del">
          <ac:chgData name="Danayak, Nidhi" userId="S::nmd5606@psu.edu::a55bf6f4-b614-4507-9778-d6e073e1e00b" providerId="AD" clId="Web-{29E42E69-A095-6C72-F566-3D5BDC48941C}" dt="2021-04-30T01:41:53.320" v="233"/>
          <ac:picMkLst>
            <pc:docMk/>
            <pc:sldMk cId="1218233121" sldId="281"/>
            <ac:picMk id="9" creationId="{AEB11D9C-280D-4378-960E-4B48E1560954}"/>
          </ac:picMkLst>
        </pc:picChg>
        <pc:picChg chg="add del mod">
          <ac:chgData name="Danayak, Nidhi" userId="S::nmd5606@psu.edu::a55bf6f4-b614-4507-9778-d6e073e1e00b" providerId="AD" clId="Web-{29E42E69-A095-6C72-F566-3D5BDC48941C}" dt="2021-04-30T01:42:11.133" v="236"/>
          <ac:picMkLst>
            <pc:docMk/>
            <pc:sldMk cId="1218233121" sldId="281"/>
            <ac:picMk id="10" creationId="{37B24C67-6E10-4416-ACCA-F5C5A9450056}"/>
          </ac:picMkLst>
        </pc:picChg>
        <pc:picChg chg="add mod">
          <ac:chgData name="Danayak, Nidhi" userId="S::nmd5606@psu.edu::a55bf6f4-b614-4507-9778-d6e073e1e00b" providerId="AD" clId="Web-{29E42E69-A095-6C72-F566-3D5BDC48941C}" dt="2021-04-30T01:42:18.430" v="239" actId="14100"/>
          <ac:picMkLst>
            <pc:docMk/>
            <pc:sldMk cId="1218233121" sldId="281"/>
            <ac:picMk id="11" creationId="{006FA026-AB4A-484D-8CF0-B1BE9CF5D50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E61490-0E8B-644D-8D6F-07FD60935E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BC33-5051-4F47-9BDC-B6BF899F9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0B59F-B68B-F44C-8E5A-5E36736389EC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F1AE-0268-9D47-9C57-E38840087F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0A12-556D-4040-BD94-D45B66FF4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9D23-156F-764B-89C5-48BBF252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197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F39DE-44BD-9F4B-B4BB-A575182E7BAB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0C0C2-B960-6944-9880-3960BE984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65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20FC6C-C2D0-784B-96BF-963AD9FF9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35FC4C-0992-9C4F-887E-D7F68C1AA6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E46AAA0-E2EF-E44A-A6D5-B65457731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rgbClr val="23407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2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188F5E-23B4-8345-B2A5-105EF759D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D065-015B-2A4A-91EC-6E198CAAB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solidFill>
                  <a:srgbClr val="7E9FC3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39DD-54B2-D940-A95F-4337D9F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9DC2A-0A86-AC42-B596-6044546DBD64}"/>
              </a:ext>
            </a:extLst>
          </p:cNvPr>
          <p:cNvSpPr txBox="1"/>
          <p:nvPr userDrawn="1"/>
        </p:nvSpPr>
        <p:spPr>
          <a:xfrm>
            <a:off x="11625944" y="638351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CE81201-A5F3-B248-8E6A-3DAD79E0A584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1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dminix/us-drought-meteorological-data" TargetMode="External"/><Relationship Id="rId2" Type="http://schemas.openxmlformats.org/officeDocument/2006/relationships/hyperlink" Target="https://droughtmonitor.unl.edu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articles/colwis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535ABB-C067-3840-ABD6-79A97461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050" y="2620790"/>
            <a:ext cx="2357718" cy="476522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Franklin Gothic Book"/>
              </a:rPr>
              <a:t>Nidhi Danayak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D5106-4953-9A4C-BA98-584B4158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09773"/>
            <a:ext cx="9144000" cy="1911017"/>
          </a:xfrm>
        </p:spPr>
        <p:txBody>
          <a:bodyPr lIns="91440" tIns="45720" rIns="91440" bIns="45720" anchor="b"/>
          <a:lstStyle/>
          <a:p>
            <a:r>
              <a:rPr lang="en-US" b="1" i="1" dirty="0">
                <a:latin typeface="Franklin Gothic Medium"/>
              </a:rPr>
              <a:t>Identifying Key Factors in</a:t>
            </a:r>
            <a:endParaRPr lang="en-US" dirty="0">
              <a:latin typeface="Franklin Gothic Medium"/>
            </a:endParaRPr>
          </a:p>
          <a:p>
            <a:r>
              <a:rPr lang="en-US" b="1" i="1" dirty="0">
                <a:latin typeface="Franklin Gothic Medium"/>
              </a:rPr>
              <a:t>Drought Prediction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DC1A7-C5E3-4BC5-A57C-1C7255823B75}"/>
              </a:ext>
            </a:extLst>
          </p:cNvPr>
          <p:cNvSpPr txBox="1"/>
          <p:nvPr/>
        </p:nvSpPr>
        <p:spPr>
          <a:xfrm>
            <a:off x="10113416" y="6518643"/>
            <a:ext cx="21336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Image source: </a:t>
            </a: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circleofblue.org</a:t>
            </a:r>
            <a:endParaRPr lang="en-US" sz="12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59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Models - Ordinal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467761-77F2-4E2C-8958-78CB57B62C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43673" y="2479295"/>
            <a:ext cx="5486400" cy="2076450"/>
          </a:xfr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8B97643-3315-4566-ACE4-955044F1C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564808"/>
            <a:ext cx="4886325" cy="53751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FC5A38C-289B-4726-9F05-E81C0A1C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950568"/>
            <a:ext cx="4457700" cy="652564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ACC5E6A-A5D5-4773-BE8B-3A6516A73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2583325"/>
            <a:ext cx="4686300" cy="1967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D958D-F912-4999-B1B1-D94E25980282}"/>
              </a:ext>
            </a:extLst>
          </p:cNvPr>
          <p:cNvSpPr txBox="1"/>
          <p:nvPr/>
        </p:nvSpPr>
        <p:spPr>
          <a:xfrm>
            <a:off x="838200" y="5991225"/>
            <a:ext cx="59721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model gives good accuracy, but on further analyzing the confusion matrix we can conclude that it underperformed</a:t>
            </a:r>
          </a:p>
        </p:txBody>
      </p:sp>
    </p:spTree>
    <p:extLst>
      <p:ext uri="{BB962C8B-B14F-4D97-AF65-F5344CB8AC3E}">
        <p14:creationId xmlns:p14="http://schemas.microsoft.com/office/powerpoint/2010/main" val="427752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Models - C5.0</a:t>
            </a:r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62740FD-957D-48BA-A97C-F0C645F32D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2961" y="1717295"/>
            <a:ext cx="7458075" cy="933450"/>
          </a:xfrm>
        </p:spPr>
      </p:pic>
      <p:pic>
        <p:nvPicPr>
          <p:cNvPr id="3" name="Picture 6" descr="A picture containing text, dark, orange&#10;&#10;Description automatically generated">
            <a:extLst>
              <a:ext uri="{FF2B5EF4-FFF2-40B4-BE49-F238E27FC236}">
                <a16:creationId xmlns:a16="http://schemas.microsoft.com/office/drawing/2014/main" id="{70D5921E-7AE6-4BFF-94C5-FE7D00FB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1469"/>
            <a:ext cx="5895975" cy="122553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6D62970-26AC-484B-857E-22D85F69A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48772"/>
            <a:ext cx="5895975" cy="1884706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9554A761-4179-463E-9FF7-8B3A93905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0" y="1457381"/>
            <a:ext cx="5057775" cy="457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0F5BD0-0C4E-428A-BDC6-7E9F9DAA6C5F}"/>
              </a:ext>
            </a:extLst>
          </p:cNvPr>
          <p:cNvSpPr txBox="1"/>
          <p:nvPr/>
        </p:nvSpPr>
        <p:spPr>
          <a:xfrm>
            <a:off x="6915150" y="4591050"/>
            <a:ext cx="5057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model gives good accuracy and a much better classification matrix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59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Models - RPART</a:t>
            </a:r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4EA3DD4A-DDFF-48AD-A8CB-C230DC9249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10461" y="1969708"/>
            <a:ext cx="3886200" cy="401002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C4B8DDC-FC04-4C61-BE12-5236F625A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3500"/>
            <a:ext cx="5257800" cy="1100424"/>
          </a:xfrm>
          <a:prstGeom prst="rect">
            <a:avLst/>
          </a:prstGeom>
        </p:spPr>
      </p:pic>
      <p:pic>
        <p:nvPicPr>
          <p:cNvPr id="6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EBA87A3A-5576-403C-BDDF-25690C25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15354"/>
            <a:ext cx="5257800" cy="168474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97E24EC-92F4-4EFE-9999-474C3690C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44448"/>
            <a:ext cx="5257800" cy="578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078A80-A690-4D39-96F7-F8D96D36B779}"/>
              </a:ext>
            </a:extLst>
          </p:cNvPr>
          <p:cNvSpPr txBox="1"/>
          <p:nvPr/>
        </p:nvSpPr>
        <p:spPr>
          <a:xfrm>
            <a:off x="838200" y="5734050"/>
            <a:ext cx="54959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CART underperformed tremendously in both accuracy and confusion matrix. But it gave us an in site on the major features driving the model's decision making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3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Models - NEURAL NET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32A4DC6-8F09-49DF-BB77-1D5FAFF6D8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1536" y="1441070"/>
            <a:ext cx="8105775" cy="657225"/>
          </a:xfrm>
        </p:spPr>
      </p:pic>
      <p:pic>
        <p:nvPicPr>
          <p:cNvPr id="7" name="Picture 9" descr="Text&#10;&#10;Description automatically generated">
            <a:extLst>
              <a:ext uri="{FF2B5EF4-FFF2-40B4-BE49-F238E27FC236}">
                <a16:creationId xmlns:a16="http://schemas.microsoft.com/office/drawing/2014/main" id="{79AC848D-8B0F-48E8-9682-11326D28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396788"/>
            <a:ext cx="5086350" cy="106429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006FA026-AB4A-484D-8CF0-B1BE9CF5D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3759699"/>
            <a:ext cx="4810125" cy="18436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F679ED-14DF-4615-903F-F03DB107E083}"/>
              </a:ext>
            </a:extLst>
          </p:cNvPr>
          <p:cNvSpPr txBox="1"/>
          <p:nvPr/>
        </p:nvSpPr>
        <p:spPr>
          <a:xfrm>
            <a:off x="6229350" y="3762375"/>
            <a:ext cx="54959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Neural Network predicts everything in class 5 which show its underperformance despite its high power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We tried running the model with maximum iteration&gt;=1000, but the high computational load of this model crashed our systems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23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62C0-E91C-B74F-B6AF-4EC6C36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Evaluations – Performance – comparing 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C0B72026-DCB7-4130-B6A9-626C34E86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29098" y="1393445"/>
            <a:ext cx="3876675" cy="2305050"/>
          </a:xfr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23D817E-4561-4FA4-B484-03B245D9D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390361"/>
            <a:ext cx="3695700" cy="2172279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A8FC17AB-289E-4679-AB44-66881381C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1395469"/>
            <a:ext cx="3876675" cy="231446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998FAAE-9C78-4547-A89D-A6E84300D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8" y="3990975"/>
            <a:ext cx="1724025" cy="63817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F063040-E50E-43A9-8916-B2CDDB70E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788" y="4029075"/>
            <a:ext cx="1714500" cy="60007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C7C8D89-0CAF-4954-B798-B81A0A210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8663" y="4005263"/>
            <a:ext cx="16764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00D-3AFE-0445-AC65-AC2D1A4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Outcomes/Finding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8456-0354-004E-9344-6061E2A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6877049" cy="4785485"/>
          </a:xfrm>
        </p:spPr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Data Preprocessing is a quintessential</a:t>
            </a:r>
          </a:p>
          <a:p>
            <a:r>
              <a:rPr lang="en-US">
                <a:latin typeface="Franklin Gothic Book"/>
              </a:rPr>
              <a:t>Down sampling led to better model evaluation</a:t>
            </a:r>
          </a:p>
          <a:p>
            <a:r>
              <a:rPr lang="en-US">
                <a:latin typeface="Franklin Gothic Book"/>
              </a:rPr>
              <a:t>Drought score could be seen dependent on Surface Pressure, Temperature, Wind Speed Range</a:t>
            </a:r>
            <a:endParaRPr lang="en-US"/>
          </a:p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0AD8D0-AFB2-43B0-A3B1-0667BF429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48239"/>
              </p:ext>
            </p:extLst>
          </p:nvPr>
        </p:nvGraphicFramePr>
        <p:xfrm>
          <a:off x="7934325" y="55245"/>
          <a:ext cx="38481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315576374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952645466"/>
                    </a:ext>
                  </a:extLst>
                </a:gridCol>
              </a:tblGrid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FEATURES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CORRELATION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2926918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 err="1">
                          <a:effectLst/>
                        </a:rPr>
                        <a:t>fips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-0.05160543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0924053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Surface Pressure (kPa)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-0.16924778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3878409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Temperature at 2M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0.1070144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031316"/>
                  </a:ext>
                </a:extLst>
              </a:tr>
              <a:tr h="45154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Maximum Temperature at 2M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0.15054281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294177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T2M_RANGE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0.24948646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658188"/>
                  </a:ext>
                </a:extLst>
              </a:tr>
              <a:tr h="45154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Wind Speed Range at 10 Meters (m/s)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0.11101822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265121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Precipitation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-0.07166571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5120752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Specific Humidity 2m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-0.06784445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9004568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T2MDEW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-0.06591331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4436367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T2MWET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-0.0651899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1724773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T2M_MIN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0.0716427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1506338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Earth Skin Temp (C)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0.1175141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4633163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WS10M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0.06639164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0498359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WS10M_MAX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0.08847621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9539938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WS10M_MIN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0.01140501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3684868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WS50M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0.03063234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8124883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WS50M_MAX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0.0577941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8981937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WS50M_MIN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-0.01900761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8587282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WS50M_RANGE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0.09391972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1370445"/>
                  </a:ext>
                </a:extLst>
              </a:tr>
              <a:tr h="2207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9589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2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2B84-8608-7F4E-85F1-35D36F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Lessons Learned and Perspectives  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682161B-65A6-4A8F-AC0F-6A0960A56B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090" y="1428648"/>
            <a:ext cx="4239914" cy="2304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BAB2A9-8C24-48EA-B9D5-8A16B591E1D9}"/>
              </a:ext>
            </a:extLst>
          </p:cNvPr>
          <p:cNvSpPr txBox="1">
            <a:spLocks/>
          </p:cNvSpPr>
          <p:nvPr/>
        </p:nvSpPr>
        <p:spPr>
          <a:xfrm>
            <a:off x="5215054" y="1715095"/>
            <a:ext cx="6779939" cy="272367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A lot of data and complex models take a lot of computing power in R</a:t>
            </a:r>
          </a:p>
          <a:p>
            <a:r>
              <a:rPr lang="en-US">
                <a:latin typeface="Franklin Gothic Book"/>
              </a:rPr>
              <a:t>Large Dataset doesn’t necessarily give better model or high accuracy.</a:t>
            </a:r>
            <a:endParaRPr lang="en-US"/>
          </a:p>
          <a:p>
            <a:r>
              <a:rPr lang="en-US">
                <a:latin typeface="Franklin Gothic Book"/>
              </a:rPr>
              <a:t>Correlation can be a useful metrics for better data modelling</a:t>
            </a:r>
            <a:endParaRPr lang="en-US"/>
          </a:p>
          <a:p>
            <a:endParaRPr lang="en-US"/>
          </a:p>
          <a:p>
            <a:r>
              <a:rPr lang="en-US">
                <a:latin typeface="Franklin Gothic Book"/>
              </a:rPr>
              <a:t>Use Time Series Analysis for better exploration</a:t>
            </a:r>
            <a:endParaRPr lang="en-US"/>
          </a:p>
          <a:p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A8CD62-905F-4FC0-AA71-7003F38E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188" y="100001"/>
            <a:ext cx="2743200" cy="1123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66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A5BF-633E-524C-9D81-79022947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Bibliographical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6ABC-984E-2B49-A821-5296118D2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 algn="just">
              <a:buNone/>
            </a:pPr>
            <a:r>
              <a:rPr lang="en-US"/>
              <a:t>United States Drought Monitor</a:t>
            </a:r>
          </a:p>
          <a:p>
            <a:pPr marL="0" indent="0" algn="just">
              <a:buNone/>
            </a:pPr>
            <a:r>
              <a:rPr lang="en-US" u="sng">
                <a:hlinkClick r:id="rId2"/>
              </a:rPr>
              <a:t>https://droughtmonitor.unl.edu/</a:t>
            </a:r>
            <a:endParaRPr lang="en-US"/>
          </a:p>
          <a:p>
            <a:pPr algn="just"/>
            <a:endParaRPr lang="en-US"/>
          </a:p>
          <a:p>
            <a:pPr marL="0" indent="0" algn="just">
              <a:buNone/>
            </a:pPr>
            <a:r>
              <a:rPr lang="en-US"/>
              <a:t>Predict Droughts using Weather &amp; Soil Data</a:t>
            </a:r>
          </a:p>
          <a:p>
            <a:pPr marL="0" indent="0" algn="just">
              <a:buNone/>
            </a:pPr>
            <a:r>
              <a:rPr lang="en-US"/>
              <a:t>Kaggle data set by Christopher Minixhofer</a:t>
            </a:r>
          </a:p>
          <a:p>
            <a:pPr marL="0" indent="0" algn="just">
              <a:buNone/>
            </a:pPr>
            <a:r>
              <a:rPr lang="en-US" u="sng">
                <a:hlinkClick r:id="rId3"/>
              </a:rPr>
              <a:t>https://www.kaggle.com/cdminix/us-drought-meteorological-data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E9D4-6E81-421D-A3B7-BD43F02A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pPr algn="ctr"/>
            <a:r>
              <a:rPr lang="en-US">
                <a:latin typeface="Franklin Gothic Medium"/>
              </a:rPr>
              <a:t>Questions?</a:t>
            </a: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8ADF0429-F517-4D61-A720-0B79A780B4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19498" y="1717295"/>
            <a:ext cx="5600700" cy="4000500"/>
          </a:xfrm>
        </p:spPr>
      </p:pic>
    </p:spTree>
    <p:extLst>
      <p:ext uri="{BB962C8B-B14F-4D97-AF65-F5344CB8AC3E}">
        <p14:creationId xmlns:p14="http://schemas.microsoft.com/office/powerpoint/2010/main" val="8259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7A75B5C-7C80-4E59-B829-FD49C95800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35554"/>
          <a:stretch/>
        </p:blipFill>
        <p:spPr>
          <a:xfrm>
            <a:off x="5552717" y="1392513"/>
            <a:ext cx="5748554" cy="4124487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6AC5156-2117-466F-B019-0BCFF1F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Who cares about drought?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080C2-284F-438C-8FE4-49BDEEBEE344}"/>
              </a:ext>
            </a:extLst>
          </p:cNvPr>
          <p:cNvSpPr txBox="1"/>
          <p:nvPr/>
        </p:nvSpPr>
        <p:spPr>
          <a:xfrm>
            <a:off x="8346142" y="5280211"/>
            <a:ext cx="21336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Image source: google.com</a:t>
            </a:r>
            <a:endParaRPr lang="en-US" sz="1200"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2D0B8A-84D3-4AA1-9A2C-589C50E4A27E}"/>
              </a:ext>
            </a:extLst>
          </p:cNvPr>
          <p:cNvSpPr txBox="1">
            <a:spLocks/>
          </p:cNvSpPr>
          <p:nvPr/>
        </p:nvSpPr>
        <p:spPr>
          <a:xfrm>
            <a:off x="841964" y="1485345"/>
            <a:ext cx="4651915" cy="47761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US federal government about to issue first ever water shortage warning</a:t>
            </a:r>
          </a:p>
          <a:p>
            <a:r>
              <a:rPr lang="en-US">
                <a:latin typeface="Franklin Gothic Book"/>
              </a:rPr>
              <a:t>Hoover dam won't be able to generate power</a:t>
            </a:r>
          </a:p>
          <a:p>
            <a:r>
              <a:rPr lang="en-US">
                <a:latin typeface="Franklin Gothic Book"/>
              </a:rPr>
              <a:t>Plenty of historical data is available – can we use that data + predictive analytics to predict drought severity?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US Drought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249E-6475-F748-8E67-C370D02A2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3078" y="1205624"/>
            <a:ext cx="4651915" cy="4776193"/>
          </a:xfrm>
        </p:spPr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joint production of various government agencies and educational institutions</a:t>
            </a:r>
            <a:endParaRPr lang="en-US"/>
          </a:p>
          <a:p>
            <a:r>
              <a:rPr lang="en-US">
                <a:latin typeface="Franklin Gothic Book"/>
              </a:rPr>
              <a:t>provides historical weather and soil data, along with drought severity score</a:t>
            </a:r>
          </a:p>
          <a:p>
            <a:r>
              <a:rPr lang="en-US">
                <a:latin typeface="Franklin Gothic Book"/>
              </a:rPr>
              <a:t>it's not a forecast</a:t>
            </a:r>
          </a:p>
          <a:p>
            <a:r>
              <a:rPr lang="en-US">
                <a:latin typeface="Franklin Gothic Book"/>
              </a:rPr>
              <a:t>encourages public use of the data</a:t>
            </a:r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08D302C4-492F-4BF1-B0FD-37575276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6" y="1206570"/>
            <a:ext cx="7231565" cy="56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Data Collection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611356-9EA5-4BDE-84AA-79DF56E7E77F}"/>
              </a:ext>
            </a:extLst>
          </p:cNvPr>
          <p:cNvSpPr txBox="1">
            <a:spLocks/>
          </p:cNvSpPr>
          <p:nvPr/>
        </p:nvSpPr>
        <p:spPr>
          <a:xfrm>
            <a:off x="839934" y="1444541"/>
            <a:ext cx="3593440" cy="4505356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Context</a:t>
            </a:r>
            <a:endParaRPr lang="en-US" b="1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Investigate if droughts could be predicted using only meteorological data, potentially leading to generalization of US predictions to other areas of the world.</a:t>
            </a:r>
          </a:p>
          <a:p>
            <a:endParaRPr lang="en-US">
              <a:cs typeface="Calibri"/>
            </a:endParaRPr>
          </a:p>
          <a:p>
            <a:r>
              <a:rPr lang="en-US" sz="1600" b="1">
                <a:cs typeface="Calibri"/>
              </a:rPr>
              <a:t>Note</a:t>
            </a:r>
            <a:r>
              <a:rPr lang="en-US" sz="1600">
                <a:cs typeface="Calibri"/>
              </a:rPr>
              <a:t>: We removed "date" as a factor in order to focus on feature significance.</a:t>
            </a:r>
          </a:p>
        </p:txBody>
      </p:sp>
      <p:pic>
        <p:nvPicPr>
          <p:cNvPr id="3" name="Picture 5" descr="Timeline&#10;&#10;Description automatically generated">
            <a:extLst>
              <a:ext uri="{FF2B5EF4-FFF2-40B4-BE49-F238E27FC236}">
                <a16:creationId xmlns:a16="http://schemas.microsoft.com/office/drawing/2014/main" id="{4055D070-133A-476F-827E-9FF4230A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530" y="1363292"/>
            <a:ext cx="3064042" cy="416650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284308-B5A9-4C5B-8C42-75DC8557E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13751"/>
              </p:ext>
            </p:extLst>
          </p:nvPr>
        </p:nvGraphicFramePr>
        <p:xfrm>
          <a:off x="947487" y="4100763"/>
          <a:ext cx="7310787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6929">
                  <a:extLst>
                    <a:ext uri="{9D8B030D-6E8A-4147-A177-3AD203B41FA5}">
                      <a16:colId xmlns:a16="http://schemas.microsoft.com/office/drawing/2014/main" val="3723583033"/>
                    </a:ext>
                  </a:extLst>
                </a:gridCol>
                <a:gridCol w="2436929">
                  <a:extLst>
                    <a:ext uri="{9D8B030D-6E8A-4147-A177-3AD203B41FA5}">
                      <a16:colId xmlns:a16="http://schemas.microsoft.com/office/drawing/2014/main" val="2645357975"/>
                    </a:ext>
                  </a:extLst>
                </a:gridCol>
                <a:gridCol w="2436929">
                  <a:extLst>
                    <a:ext uri="{9D8B030D-6E8A-4147-A177-3AD203B41FA5}">
                      <a16:colId xmlns:a16="http://schemas.microsoft.com/office/drawing/2014/main" val="1379849209"/>
                    </a:ext>
                  </a:extLst>
                </a:gridCol>
              </a:tblGrid>
              <a:tr h="3609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Split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Year Range (inclusive)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Percentage</a:t>
                      </a: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1604826287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Train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2000-2009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47%</a:t>
                      </a:r>
                    </a:p>
                  </a:txBody>
                  <a:tcPr marL="228600" marR="228600" marT="85725" marB="66675"/>
                </a:tc>
                <a:extLst>
                  <a:ext uri="{0D108BD9-81ED-4DB2-BD59-A6C34878D82A}">
                    <a16:rowId xmlns:a16="http://schemas.microsoft.com/office/drawing/2014/main" val="4213866368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Validation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2010-2011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10%</a:t>
                      </a:r>
                    </a:p>
                  </a:txBody>
                  <a:tcPr marL="228600" marR="228600" marT="85725" marB="66675"/>
                </a:tc>
                <a:extLst>
                  <a:ext uri="{0D108BD9-81ED-4DB2-BD59-A6C34878D82A}">
                    <a16:rowId xmlns:a16="http://schemas.microsoft.com/office/drawing/2014/main" val="844330842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Test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2012-2020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43%</a:t>
                      </a:r>
                    </a:p>
                  </a:txBody>
                  <a:tcPr marL="228600" marR="228600" marT="85725" marB="66675"/>
                </a:tc>
                <a:extLst>
                  <a:ext uri="{0D108BD9-81ED-4DB2-BD59-A6C34878D82A}">
                    <a16:rowId xmlns:a16="http://schemas.microsoft.com/office/drawing/2014/main" val="232023549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BFB6AC-2ED5-4676-8F99-B1632B11293E}"/>
              </a:ext>
            </a:extLst>
          </p:cNvPr>
          <p:cNvSpPr txBox="1">
            <a:spLocks/>
          </p:cNvSpPr>
          <p:nvPr/>
        </p:nvSpPr>
        <p:spPr>
          <a:xfrm>
            <a:off x="4735157" y="1364331"/>
            <a:ext cx="3593440" cy="2329646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Content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A classification dataset over 5 levels of drought, pictured to the right.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Each entry is a drought level at a specific point in time in a specific US county, accompanied by the last 90 days of 18 meteorological indicators.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07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Large Dataset &gt;2 GB Tools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EA7454D-662A-49F9-823D-E3B4D5247F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1287" y="1842662"/>
            <a:ext cx="5244949" cy="279024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6E822-6FC9-4F58-8FD7-4136D5DA83FA}"/>
              </a:ext>
            </a:extLst>
          </p:cNvPr>
          <p:cNvSpPr txBox="1"/>
          <p:nvPr/>
        </p:nvSpPr>
        <p:spPr>
          <a:xfrm>
            <a:off x="2187742" y="5847347"/>
            <a:ext cx="5600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https://dplyr.tidyverse.org/articles/colwise.html</a:t>
            </a:r>
            <a:endParaRPr lang="en-US"/>
          </a:p>
          <a:p>
            <a:endParaRPr lang="en-US"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64D494-E5EC-4F48-BD86-0E0FA7C37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42565"/>
              </p:ext>
            </p:extLst>
          </p:nvPr>
        </p:nvGraphicFramePr>
        <p:xfrm>
          <a:off x="937460" y="1864895"/>
          <a:ext cx="489912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3042">
                  <a:extLst>
                    <a:ext uri="{9D8B030D-6E8A-4147-A177-3AD203B41FA5}">
                      <a16:colId xmlns:a16="http://schemas.microsoft.com/office/drawing/2014/main" val="3723583033"/>
                    </a:ext>
                  </a:extLst>
                </a:gridCol>
                <a:gridCol w="1633042">
                  <a:extLst>
                    <a:ext uri="{9D8B030D-6E8A-4147-A177-3AD203B41FA5}">
                      <a16:colId xmlns:a16="http://schemas.microsoft.com/office/drawing/2014/main" val="2645357975"/>
                    </a:ext>
                  </a:extLst>
                </a:gridCol>
                <a:gridCol w="1633042">
                  <a:extLst>
                    <a:ext uri="{9D8B030D-6E8A-4147-A177-3AD203B41FA5}">
                      <a16:colId xmlns:a16="http://schemas.microsoft.com/office/drawing/2014/main" val="1379849209"/>
                    </a:ext>
                  </a:extLst>
                </a:gridCol>
              </a:tblGrid>
              <a:tr h="3609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Split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</a:rPr>
                        <a:t>Records</a:t>
                      </a:r>
                      <a:endParaRPr lang="en-US"/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</a:rPr>
                        <a:t>Size (G)</a:t>
                      </a:r>
                      <a:endParaRPr lang="en-US"/>
                    </a:p>
                  </a:txBody>
                  <a:tcPr marL="228600" marR="228600" marT="85725" marB="66674"/>
                </a:tc>
                <a:extLst>
                  <a:ext uri="{0D108BD9-81ED-4DB2-BD59-A6C34878D82A}">
                    <a16:rowId xmlns:a16="http://schemas.microsoft.com/office/drawing/2014/main" val="1604826287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Train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19,300,681</a:t>
                      </a:r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2.1G</a:t>
                      </a:r>
                    </a:p>
                  </a:txBody>
                  <a:tcPr marL="228600" marR="228600" marT="85725" marB="66674"/>
                </a:tc>
                <a:extLst>
                  <a:ext uri="{0D108BD9-81ED-4DB2-BD59-A6C34878D82A}">
                    <a16:rowId xmlns:a16="http://schemas.microsoft.com/office/drawing/2014/main" val="4213866368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Validation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2,268,841</a:t>
                      </a:r>
                      <a:endParaRPr lang="en-US"/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246M</a:t>
                      </a:r>
                      <a:endParaRPr lang="en-US" sz="1400">
                        <a:effectLst/>
                      </a:endParaRPr>
                    </a:p>
                  </a:txBody>
                  <a:tcPr marL="228600" marR="228600" marT="85725" marB="66674"/>
                </a:tc>
                <a:extLst>
                  <a:ext uri="{0D108BD9-81ED-4DB2-BD59-A6C34878D82A}">
                    <a16:rowId xmlns:a16="http://schemas.microsoft.com/office/drawing/2014/main" val="844330842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Test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2,271,949</a:t>
                      </a:r>
                      <a:endParaRPr lang="en-US"/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246M</a:t>
                      </a:r>
                      <a:endParaRPr lang="en-US" sz="1400">
                        <a:effectLst/>
                      </a:endParaRPr>
                    </a:p>
                  </a:txBody>
                  <a:tcPr marL="228600" marR="228600" marT="85725" marB="66674"/>
                </a:tc>
                <a:extLst>
                  <a:ext uri="{0D108BD9-81ED-4DB2-BD59-A6C34878D82A}">
                    <a16:rowId xmlns:a16="http://schemas.microsoft.com/office/drawing/2014/main" val="23202354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2BE9C0-6535-48C9-87A8-1F7FD1C74205}"/>
              </a:ext>
            </a:extLst>
          </p:cNvPr>
          <p:cNvSpPr txBox="1"/>
          <p:nvPr/>
        </p:nvSpPr>
        <p:spPr>
          <a:xfrm>
            <a:off x="884321" y="1435768"/>
            <a:ext cx="4863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Original Files (1 Record per Day per County)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C6F831-7830-400A-BC8E-9717D2A62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98711"/>
              </p:ext>
            </p:extLst>
          </p:nvPr>
        </p:nvGraphicFramePr>
        <p:xfrm>
          <a:off x="932446" y="3794960"/>
          <a:ext cx="489912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3042">
                  <a:extLst>
                    <a:ext uri="{9D8B030D-6E8A-4147-A177-3AD203B41FA5}">
                      <a16:colId xmlns:a16="http://schemas.microsoft.com/office/drawing/2014/main" val="3723583033"/>
                    </a:ext>
                  </a:extLst>
                </a:gridCol>
                <a:gridCol w="1633042">
                  <a:extLst>
                    <a:ext uri="{9D8B030D-6E8A-4147-A177-3AD203B41FA5}">
                      <a16:colId xmlns:a16="http://schemas.microsoft.com/office/drawing/2014/main" val="2645357975"/>
                    </a:ext>
                  </a:extLst>
                </a:gridCol>
                <a:gridCol w="1633042">
                  <a:extLst>
                    <a:ext uri="{9D8B030D-6E8A-4147-A177-3AD203B41FA5}">
                      <a16:colId xmlns:a16="http://schemas.microsoft.com/office/drawing/2014/main" val="1379849209"/>
                    </a:ext>
                  </a:extLst>
                </a:gridCol>
              </a:tblGrid>
              <a:tr h="3609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Split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</a:rPr>
                        <a:t>Records</a:t>
                      </a:r>
                      <a:endParaRPr lang="en-US"/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effectLst/>
                        </a:rPr>
                        <a:t>Size (G)</a:t>
                      </a:r>
                      <a:endParaRPr lang="en-US"/>
                    </a:p>
                  </a:txBody>
                  <a:tcPr marL="228600" marR="228600" marT="85725" marB="66674"/>
                </a:tc>
                <a:extLst>
                  <a:ext uri="{0D108BD9-81ED-4DB2-BD59-A6C34878D82A}">
                    <a16:rowId xmlns:a16="http://schemas.microsoft.com/office/drawing/2014/main" val="1604826287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Train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634,033</a:t>
                      </a:r>
                      <a:endParaRPr lang="en-US"/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83M</a:t>
                      </a:r>
                    </a:p>
                  </a:txBody>
                  <a:tcPr marL="228600" marR="228600" marT="85725" marB="66674"/>
                </a:tc>
                <a:extLst>
                  <a:ext uri="{0D108BD9-81ED-4DB2-BD59-A6C34878D82A}">
                    <a16:rowId xmlns:a16="http://schemas.microsoft.com/office/drawing/2014/main" val="4213866368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Validation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74,593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9.8M</a:t>
                      </a:r>
                      <a:endParaRPr lang="en-US" sz="1400">
                        <a:effectLst/>
                      </a:endParaRPr>
                    </a:p>
                  </a:txBody>
                  <a:tcPr marL="228600" marR="228600" marT="85725" marB="66674"/>
                </a:tc>
                <a:extLst>
                  <a:ext uri="{0D108BD9-81ED-4DB2-BD59-A6C34878D82A}">
                    <a16:rowId xmlns:a16="http://schemas.microsoft.com/office/drawing/2014/main" val="844330842"/>
                  </a:ext>
                </a:extLst>
              </a:tr>
              <a:tr h="3609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Test</a:t>
                      </a:r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74,593</a:t>
                      </a:r>
                      <a:endParaRPr lang="en-US"/>
                    </a:p>
                  </a:txBody>
                  <a:tcPr marL="228600" marR="228600" marT="85725" marB="666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9.7M</a:t>
                      </a:r>
                      <a:endParaRPr lang="en-US" sz="1400">
                        <a:effectLst/>
                      </a:endParaRPr>
                    </a:p>
                  </a:txBody>
                  <a:tcPr marL="228600" marR="228600" marT="85725" marB="66674"/>
                </a:tc>
                <a:extLst>
                  <a:ext uri="{0D108BD9-81ED-4DB2-BD59-A6C34878D82A}">
                    <a16:rowId xmlns:a16="http://schemas.microsoft.com/office/drawing/2014/main" val="23202354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0D3383-7B1D-46AE-ADF9-7ED2B6FAD478}"/>
              </a:ext>
            </a:extLst>
          </p:cNvPr>
          <p:cNvSpPr txBox="1"/>
          <p:nvPr/>
        </p:nvSpPr>
        <p:spPr>
          <a:xfrm>
            <a:off x="884320" y="3365833"/>
            <a:ext cx="4943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</a:t>
            </a:r>
            <a:r>
              <a:rPr lang="en-US" err="1"/>
              <a:t>Dplyr</a:t>
            </a:r>
            <a:r>
              <a:rPr lang="en-US"/>
              <a:t> Group by Year, and Month (2020-04)</a:t>
            </a:r>
          </a:p>
        </p:txBody>
      </p:sp>
    </p:spTree>
    <p:extLst>
      <p:ext uri="{BB962C8B-B14F-4D97-AF65-F5344CB8AC3E}">
        <p14:creationId xmlns:p14="http://schemas.microsoft.com/office/powerpoint/2010/main" val="415987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920BD44-B5A2-4FE8-B051-2B30C7C6CB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76940" y="1361399"/>
            <a:ext cx="6287696" cy="47854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C456F-B28B-425A-93BB-9B814E5E6D4E}"/>
              </a:ext>
            </a:extLst>
          </p:cNvPr>
          <p:cNvSpPr txBox="1"/>
          <p:nvPr/>
        </p:nvSpPr>
        <p:spPr>
          <a:xfrm>
            <a:off x="839203" y="1230228"/>
            <a:ext cx="3805988" cy="5216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Zero duplicates and Zero NAs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C</a:t>
            </a:r>
            <a:r>
              <a:rPr lang="en-US">
                <a:ea typeface="+mn-lt"/>
                <a:cs typeface="+mn-lt"/>
              </a:rPr>
              <a:t>enter all features to a mean of 0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Remove Outliers &gt; 3 Std. Dev.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Round Output-y (drought score)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Plot the histograms of each feature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Box plots of features for each score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cs typeface="Calibri"/>
            </a:endParaRPr>
          </a:p>
          <a:p>
            <a:r>
              <a:rPr lang="en-US" sz="1600">
                <a:cs typeface="Calibri"/>
              </a:rPr>
              <a:t>We spent a significant amount of time "thinking" through our dataset and how we could compensate for the significant non-normalized (high skew) nature of the data set.</a:t>
            </a:r>
          </a:p>
          <a:p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The final code on the right is the result of the relentless collaboration within our team!</a:t>
            </a:r>
          </a:p>
        </p:txBody>
      </p:sp>
    </p:spTree>
    <p:extLst>
      <p:ext uri="{BB962C8B-B14F-4D97-AF65-F5344CB8AC3E}">
        <p14:creationId xmlns:p14="http://schemas.microsoft.com/office/powerpoint/2010/main" val="93761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Data Preprocessing</a:t>
            </a:r>
            <a:endParaRPr lang="en-US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B517B58-E9BF-4E6A-A45A-75B38A85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58" y="1772589"/>
            <a:ext cx="5244765" cy="3317835"/>
          </a:xfrm>
          <a:prstGeom prst="rect">
            <a:avLst/>
          </a:prstGeom>
        </p:spPr>
      </p:pic>
      <p:pic>
        <p:nvPicPr>
          <p:cNvPr id="9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9B1F99CF-8359-4C3F-A52D-2D36D5CF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84" y="1817707"/>
            <a:ext cx="5249778" cy="33228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1B3F75-6671-433B-B182-471FD7627141}"/>
              </a:ext>
            </a:extLst>
          </p:cNvPr>
          <p:cNvSpPr txBox="1"/>
          <p:nvPr/>
        </p:nvSpPr>
        <p:spPr>
          <a:xfrm>
            <a:off x="839203" y="153101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Source Data</a:t>
            </a:r>
            <a:endParaRPr lang="en-US" sz="16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6B0EE-960E-4144-BD32-B40BC99037A3}"/>
              </a:ext>
            </a:extLst>
          </p:cNvPr>
          <p:cNvSpPr txBox="1"/>
          <p:nvPr/>
        </p:nvSpPr>
        <p:spPr>
          <a:xfrm>
            <a:off x="6318584" y="153101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PreProcessed</a:t>
            </a:r>
            <a:r>
              <a:rPr lang="en-US" sz="1600"/>
              <a:t> Data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10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Data Preprocessing</a:t>
            </a:r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9BD4485-30DC-4793-9181-47243F59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03" y="1393562"/>
            <a:ext cx="9370594" cy="47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8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4820652" cy="4785485"/>
          </a:xfrm>
        </p:spPr>
        <p:txBody>
          <a:bodyPr lIns="91440" tIns="45720" rIns="91440" bIns="45720" anchor="t"/>
          <a:lstStyle/>
          <a:p>
            <a:r>
              <a:rPr lang="en-US" sz="2000" b="1">
                <a:latin typeface="Franklin Gothic Book"/>
              </a:rPr>
              <a:t>Objective</a:t>
            </a:r>
            <a:r>
              <a:rPr lang="en-US" sz="2000">
                <a:latin typeface="Franklin Gothic Book"/>
              </a:rPr>
              <a:t>: Find which factors "most" influence drought score</a:t>
            </a:r>
            <a:endParaRPr lang="en-US"/>
          </a:p>
          <a:p>
            <a:endParaRPr lang="en-US" sz="2000">
              <a:latin typeface="Franklin Gothic Book"/>
            </a:endParaRPr>
          </a:p>
          <a:p>
            <a:r>
              <a:rPr lang="en-US" sz="1800">
                <a:latin typeface="Franklin Gothic Book"/>
              </a:rPr>
              <a:t>Ordinal regression and multiple classification models provided the best means to determine possible relationships between weather data features and the severity score of drought. </a:t>
            </a:r>
            <a:endParaRPr lang="en-US" sz="2400"/>
          </a:p>
          <a:p>
            <a:r>
              <a:rPr lang="en-US" sz="1800">
                <a:latin typeface="Franklin Gothic Book"/>
              </a:rPr>
              <a:t>We consciously excluded date from our analysis due to the large size of the dataset.</a:t>
            </a:r>
            <a:endParaRPr lang="en-US" sz="1800"/>
          </a:p>
          <a:p>
            <a:r>
              <a:rPr lang="en-US" sz="1800">
                <a:latin typeface="Franklin Gothic Book"/>
              </a:rPr>
              <a:t>Unfortunately, as visible from our </a:t>
            </a:r>
            <a:r>
              <a:rPr lang="en-US" sz="1800" err="1">
                <a:latin typeface="Franklin Gothic Book"/>
              </a:rPr>
              <a:t>Corrplot</a:t>
            </a:r>
            <a:r>
              <a:rPr lang="en-US" sz="1800">
                <a:latin typeface="Franklin Gothic Book"/>
              </a:rPr>
              <a:t> only a few features had any correlation to drought score. We expand on this in our findings.</a:t>
            </a:r>
          </a:p>
          <a:p>
            <a:pPr marL="0" indent="0">
              <a:buNone/>
            </a:pPr>
            <a:endParaRPr lang="en-US" sz="2000">
              <a:latin typeface="Franklin Gothic Book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0AD1FC-7A3E-40CD-BA60-B3F29EFF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690" y="761852"/>
            <a:ext cx="5440279" cy="54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2A42B6-56D5-6440-86E6-7006FC53B59A}" vid="{CD8EB4FB-6531-A248-888A-0E93811EC0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772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Medium</vt:lpstr>
      <vt:lpstr>Office Theme</vt:lpstr>
      <vt:lpstr>Identifying Key Factors in Drought Prediction </vt:lpstr>
      <vt:lpstr>Who cares about drought?</vt:lpstr>
      <vt:lpstr>US Drought Monitor</vt:lpstr>
      <vt:lpstr>Data Collection</vt:lpstr>
      <vt:lpstr>Large Dataset &gt;2 GB Tools</vt:lpstr>
      <vt:lpstr>Data Preprocessing</vt:lpstr>
      <vt:lpstr>Data Preprocessing</vt:lpstr>
      <vt:lpstr>Data Preprocessing</vt:lpstr>
      <vt:lpstr>Methodology </vt:lpstr>
      <vt:lpstr>Models - Ordinal</vt:lpstr>
      <vt:lpstr>Models - C5.0</vt:lpstr>
      <vt:lpstr>Models - RPART</vt:lpstr>
      <vt:lpstr>Models - NEURAL NET</vt:lpstr>
      <vt:lpstr>Evaluations – Performance – comparing </vt:lpstr>
      <vt:lpstr>Outcomes/Finding</vt:lpstr>
      <vt:lpstr>Lessons Learned and Perspectives  </vt:lpstr>
      <vt:lpstr>Bibliographical 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Youakim BADR</dc:creator>
  <cp:lastModifiedBy>Nidhi Danayak</cp:lastModifiedBy>
  <cp:revision>2</cp:revision>
  <dcterms:created xsi:type="dcterms:W3CDTF">2018-11-27T04:22:11Z</dcterms:created>
  <dcterms:modified xsi:type="dcterms:W3CDTF">2021-09-21T23:19:16Z</dcterms:modified>
</cp:coreProperties>
</file>