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CC805-568D-4455-A587-3F27132C1E5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E87ED0-D1C0-4D47-B00C-F85539073175}">
      <dgm:prSet/>
      <dgm:spPr/>
      <dgm:t>
        <a:bodyPr/>
        <a:lstStyle/>
        <a:p>
          <a:r>
            <a:rPr lang="en-US"/>
            <a:t>Import tkinter module</a:t>
          </a:r>
        </a:p>
      </dgm:t>
    </dgm:pt>
    <dgm:pt modelId="{1B974832-074B-4981-9549-720B467B5834}" type="parTrans" cxnId="{560F1F44-B841-43F1-BD4D-470EE5709854}">
      <dgm:prSet/>
      <dgm:spPr/>
      <dgm:t>
        <a:bodyPr/>
        <a:lstStyle/>
        <a:p>
          <a:endParaRPr lang="en-US"/>
        </a:p>
      </dgm:t>
    </dgm:pt>
    <dgm:pt modelId="{320AC4DA-5A9E-4198-B2AC-74CAED6A894D}" type="sibTrans" cxnId="{560F1F44-B841-43F1-BD4D-470EE5709854}">
      <dgm:prSet/>
      <dgm:spPr/>
      <dgm:t>
        <a:bodyPr/>
        <a:lstStyle/>
        <a:p>
          <a:endParaRPr lang="en-US"/>
        </a:p>
      </dgm:t>
    </dgm:pt>
    <dgm:pt modelId="{6E16BDF2-DEC4-42B1-A905-DE42F6278D7A}">
      <dgm:prSet/>
      <dgm:spPr/>
      <dgm:t>
        <a:bodyPr/>
        <a:lstStyle/>
        <a:p>
          <a:r>
            <a:rPr lang="en-US"/>
            <a:t>Create GUI Application Main Window</a:t>
          </a:r>
        </a:p>
      </dgm:t>
    </dgm:pt>
    <dgm:pt modelId="{DB46C752-7070-4B0A-A26C-7D9B03FBA071}" type="parTrans" cxnId="{5B97CBC5-1EB2-4723-B245-142438EA01FB}">
      <dgm:prSet/>
      <dgm:spPr/>
      <dgm:t>
        <a:bodyPr/>
        <a:lstStyle/>
        <a:p>
          <a:endParaRPr lang="en-US"/>
        </a:p>
      </dgm:t>
    </dgm:pt>
    <dgm:pt modelId="{3A87EECE-89F1-4BCF-B44F-B9B9BE0BC7D4}" type="sibTrans" cxnId="{5B97CBC5-1EB2-4723-B245-142438EA01FB}">
      <dgm:prSet/>
      <dgm:spPr/>
      <dgm:t>
        <a:bodyPr/>
        <a:lstStyle/>
        <a:p>
          <a:endParaRPr lang="en-US"/>
        </a:p>
      </dgm:t>
    </dgm:pt>
    <dgm:pt modelId="{845E01A8-67DA-4635-983F-1C28F8C120C1}">
      <dgm:prSet/>
      <dgm:spPr/>
      <dgm:t>
        <a:bodyPr/>
        <a:lstStyle/>
        <a:p>
          <a:r>
            <a:rPr lang="en-US"/>
            <a:t>Add one or more of the above mentioned widgets to the GUI application.</a:t>
          </a:r>
        </a:p>
      </dgm:t>
    </dgm:pt>
    <dgm:pt modelId="{4E0FC8BD-4EA0-456F-B698-D37A7C757C9F}" type="parTrans" cxnId="{B5843B00-4DA6-40BC-AC66-AD95D8404416}">
      <dgm:prSet/>
      <dgm:spPr/>
      <dgm:t>
        <a:bodyPr/>
        <a:lstStyle/>
        <a:p>
          <a:endParaRPr lang="en-US"/>
        </a:p>
      </dgm:t>
    </dgm:pt>
    <dgm:pt modelId="{3C27309E-34DD-48E6-994B-A622FBE75FBF}" type="sibTrans" cxnId="{B5843B00-4DA6-40BC-AC66-AD95D8404416}">
      <dgm:prSet/>
      <dgm:spPr/>
      <dgm:t>
        <a:bodyPr/>
        <a:lstStyle/>
        <a:p>
          <a:endParaRPr lang="en-US"/>
        </a:p>
      </dgm:t>
    </dgm:pt>
    <dgm:pt modelId="{93FEBACC-8E51-4AF4-A7A6-094B4897A01B}">
      <dgm:prSet/>
      <dgm:spPr/>
      <dgm:t>
        <a:bodyPr/>
        <a:lstStyle/>
        <a:p>
          <a:r>
            <a:rPr lang="en-US"/>
            <a:t>Enter the main event loop to take action against each event triggered by the user.</a:t>
          </a:r>
        </a:p>
      </dgm:t>
    </dgm:pt>
    <dgm:pt modelId="{93D9013C-A278-489C-A8C4-24CF3B2C3129}" type="parTrans" cxnId="{6B6AEE86-3AED-4C9D-8995-802B471F862D}">
      <dgm:prSet/>
      <dgm:spPr/>
      <dgm:t>
        <a:bodyPr/>
        <a:lstStyle/>
        <a:p>
          <a:endParaRPr lang="en-US"/>
        </a:p>
      </dgm:t>
    </dgm:pt>
    <dgm:pt modelId="{DF32AE93-60FE-49ED-8AE2-E07BE7881064}" type="sibTrans" cxnId="{6B6AEE86-3AED-4C9D-8995-802B471F862D}">
      <dgm:prSet/>
      <dgm:spPr/>
      <dgm:t>
        <a:bodyPr/>
        <a:lstStyle/>
        <a:p>
          <a:endParaRPr lang="en-US"/>
        </a:p>
      </dgm:t>
    </dgm:pt>
    <dgm:pt modelId="{071765EF-E4E1-450C-A468-2836C6F81D2A}" type="pres">
      <dgm:prSet presAssocID="{511CC805-568D-4455-A587-3F27132C1E5F}" presName="Name0" presStyleCnt="0">
        <dgm:presLayoutVars>
          <dgm:dir/>
          <dgm:resizeHandles val="exact"/>
        </dgm:presLayoutVars>
      </dgm:prSet>
      <dgm:spPr/>
    </dgm:pt>
    <dgm:pt modelId="{138CBA59-9B43-4672-AF77-3D2831AD1367}" type="pres">
      <dgm:prSet presAssocID="{09E87ED0-D1C0-4D47-B00C-F85539073175}" presName="node" presStyleLbl="node1" presStyleIdx="0" presStyleCnt="4">
        <dgm:presLayoutVars>
          <dgm:bulletEnabled val="1"/>
        </dgm:presLayoutVars>
      </dgm:prSet>
      <dgm:spPr/>
    </dgm:pt>
    <dgm:pt modelId="{1F0568CF-3FF9-47BD-9AE0-9614B973CFEE}" type="pres">
      <dgm:prSet presAssocID="{320AC4DA-5A9E-4198-B2AC-74CAED6A894D}" presName="sibTrans" presStyleLbl="sibTrans1D1" presStyleIdx="0" presStyleCnt="3"/>
      <dgm:spPr/>
    </dgm:pt>
    <dgm:pt modelId="{932B9197-2CDB-4403-AAC7-255C3CBE9CC6}" type="pres">
      <dgm:prSet presAssocID="{320AC4DA-5A9E-4198-B2AC-74CAED6A894D}" presName="connectorText" presStyleLbl="sibTrans1D1" presStyleIdx="0" presStyleCnt="3"/>
      <dgm:spPr/>
    </dgm:pt>
    <dgm:pt modelId="{9833F1BA-F9E1-4530-86A5-677395D2ECBB}" type="pres">
      <dgm:prSet presAssocID="{6E16BDF2-DEC4-42B1-A905-DE42F6278D7A}" presName="node" presStyleLbl="node1" presStyleIdx="1" presStyleCnt="4">
        <dgm:presLayoutVars>
          <dgm:bulletEnabled val="1"/>
        </dgm:presLayoutVars>
      </dgm:prSet>
      <dgm:spPr/>
    </dgm:pt>
    <dgm:pt modelId="{9B1C34A2-8AB9-48FC-B1DA-7F4AE25A7A01}" type="pres">
      <dgm:prSet presAssocID="{3A87EECE-89F1-4BCF-B44F-B9B9BE0BC7D4}" presName="sibTrans" presStyleLbl="sibTrans1D1" presStyleIdx="1" presStyleCnt="3"/>
      <dgm:spPr/>
    </dgm:pt>
    <dgm:pt modelId="{F2B2D3E4-DA28-4735-8C52-42F53EFA464C}" type="pres">
      <dgm:prSet presAssocID="{3A87EECE-89F1-4BCF-B44F-B9B9BE0BC7D4}" presName="connectorText" presStyleLbl="sibTrans1D1" presStyleIdx="1" presStyleCnt="3"/>
      <dgm:spPr/>
    </dgm:pt>
    <dgm:pt modelId="{92D6C3DE-C412-4C6F-92C9-9050692A23DB}" type="pres">
      <dgm:prSet presAssocID="{845E01A8-67DA-4635-983F-1C28F8C120C1}" presName="node" presStyleLbl="node1" presStyleIdx="2" presStyleCnt="4">
        <dgm:presLayoutVars>
          <dgm:bulletEnabled val="1"/>
        </dgm:presLayoutVars>
      </dgm:prSet>
      <dgm:spPr/>
    </dgm:pt>
    <dgm:pt modelId="{AA87E026-C103-4964-9732-A36C51812CCE}" type="pres">
      <dgm:prSet presAssocID="{3C27309E-34DD-48E6-994B-A622FBE75FBF}" presName="sibTrans" presStyleLbl="sibTrans1D1" presStyleIdx="2" presStyleCnt="3"/>
      <dgm:spPr/>
    </dgm:pt>
    <dgm:pt modelId="{5A495010-F5C2-4F35-B08B-67EA5A0B8075}" type="pres">
      <dgm:prSet presAssocID="{3C27309E-34DD-48E6-994B-A622FBE75FBF}" presName="connectorText" presStyleLbl="sibTrans1D1" presStyleIdx="2" presStyleCnt="3"/>
      <dgm:spPr/>
    </dgm:pt>
    <dgm:pt modelId="{691D328B-D39E-492E-9F9A-663596EB0466}" type="pres">
      <dgm:prSet presAssocID="{93FEBACC-8E51-4AF4-A7A6-094B4897A01B}" presName="node" presStyleLbl="node1" presStyleIdx="3" presStyleCnt="4">
        <dgm:presLayoutVars>
          <dgm:bulletEnabled val="1"/>
        </dgm:presLayoutVars>
      </dgm:prSet>
      <dgm:spPr/>
    </dgm:pt>
  </dgm:ptLst>
  <dgm:cxnLst>
    <dgm:cxn modelId="{B5843B00-4DA6-40BC-AC66-AD95D8404416}" srcId="{511CC805-568D-4455-A587-3F27132C1E5F}" destId="{845E01A8-67DA-4635-983F-1C28F8C120C1}" srcOrd="2" destOrd="0" parTransId="{4E0FC8BD-4EA0-456F-B698-D37A7C757C9F}" sibTransId="{3C27309E-34DD-48E6-994B-A622FBE75FBF}"/>
    <dgm:cxn modelId="{B5636805-B43B-4328-97AB-03CB09F65A76}" type="presOf" srcId="{3A87EECE-89F1-4BCF-B44F-B9B9BE0BC7D4}" destId="{9B1C34A2-8AB9-48FC-B1DA-7F4AE25A7A01}" srcOrd="0" destOrd="0" presId="urn:microsoft.com/office/officeart/2016/7/layout/RepeatingBendingProcessNew"/>
    <dgm:cxn modelId="{8F08F221-C872-43F0-8B49-3172521F9F3D}" type="presOf" srcId="{09E87ED0-D1C0-4D47-B00C-F85539073175}" destId="{138CBA59-9B43-4672-AF77-3D2831AD1367}" srcOrd="0" destOrd="0" presId="urn:microsoft.com/office/officeart/2016/7/layout/RepeatingBendingProcessNew"/>
    <dgm:cxn modelId="{9EDBF933-866A-4BFF-A48A-8F3232474CEF}" type="presOf" srcId="{845E01A8-67DA-4635-983F-1C28F8C120C1}" destId="{92D6C3DE-C412-4C6F-92C9-9050692A23DB}" srcOrd="0" destOrd="0" presId="urn:microsoft.com/office/officeart/2016/7/layout/RepeatingBendingProcessNew"/>
    <dgm:cxn modelId="{560F1F44-B841-43F1-BD4D-470EE5709854}" srcId="{511CC805-568D-4455-A587-3F27132C1E5F}" destId="{09E87ED0-D1C0-4D47-B00C-F85539073175}" srcOrd="0" destOrd="0" parTransId="{1B974832-074B-4981-9549-720B467B5834}" sibTransId="{320AC4DA-5A9E-4198-B2AC-74CAED6A894D}"/>
    <dgm:cxn modelId="{F082E267-2BCD-4C61-8EBE-A0F64472B06C}" type="presOf" srcId="{3C27309E-34DD-48E6-994B-A622FBE75FBF}" destId="{AA87E026-C103-4964-9732-A36C51812CCE}" srcOrd="0" destOrd="0" presId="urn:microsoft.com/office/officeart/2016/7/layout/RepeatingBendingProcessNew"/>
    <dgm:cxn modelId="{D0A87D53-A417-40C6-A28A-16E80AC0C5A4}" type="presOf" srcId="{3C27309E-34DD-48E6-994B-A622FBE75FBF}" destId="{5A495010-F5C2-4F35-B08B-67EA5A0B8075}" srcOrd="1" destOrd="0" presId="urn:microsoft.com/office/officeart/2016/7/layout/RepeatingBendingProcessNew"/>
    <dgm:cxn modelId="{AA5B5257-0ACF-411A-BEFC-CA16FF917283}" type="presOf" srcId="{6E16BDF2-DEC4-42B1-A905-DE42F6278D7A}" destId="{9833F1BA-F9E1-4530-86A5-677395D2ECBB}" srcOrd="0" destOrd="0" presId="urn:microsoft.com/office/officeart/2016/7/layout/RepeatingBendingProcessNew"/>
    <dgm:cxn modelId="{3B745985-DF50-4855-83AE-BCAAF935F61F}" type="presOf" srcId="{3A87EECE-89F1-4BCF-B44F-B9B9BE0BC7D4}" destId="{F2B2D3E4-DA28-4735-8C52-42F53EFA464C}" srcOrd="1" destOrd="0" presId="urn:microsoft.com/office/officeart/2016/7/layout/RepeatingBendingProcessNew"/>
    <dgm:cxn modelId="{6B6AEE86-3AED-4C9D-8995-802B471F862D}" srcId="{511CC805-568D-4455-A587-3F27132C1E5F}" destId="{93FEBACC-8E51-4AF4-A7A6-094B4897A01B}" srcOrd="3" destOrd="0" parTransId="{93D9013C-A278-489C-A8C4-24CF3B2C3129}" sibTransId="{DF32AE93-60FE-49ED-8AE2-E07BE7881064}"/>
    <dgm:cxn modelId="{C711AD8F-80A9-4D68-9A8D-F57E15F4D2E9}" type="presOf" srcId="{320AC4DA-5A9E-4198-B2AC-74CAED6A894D}" destId="{932B9197-2CDB-4403-AAC7-255C3CBE9CC6}" srcOrd="1" destOrd="0" presId="urn:microsoft.com/office/officeart/2016/7/layout/RepeatingBendingProcessNew"/>
    <dgm:cxn modelId="{EECD0FC3-69F6-4422-8556-B99829F87F90}" type="presOf" srcId="{320AC4DA-5A9E-4198-B2AC-74CAED6A894D}" destId="{1F0568CF-3FF9-47BD-9AE0-9614B973CFEE}" srcOrd="0" destOrd="0" presId="urn:microsoft.com/office/officeart/2016/7/layout/RepeatingBendingProcessNew"/>
    <dgm:cxn modelId="{5B97CBC5-1EB2-4723-B245-142438EA01FB}" srcId="{511CC805-568D-4455-A587-3F27132C1E5F}" destId="{6E16BDF2-DEC4-42B1-A905-DE42F6278D7A}" srcOrd="1" destOrd="0" parTransId="{DB46C752-7070-4B0A-A26C-7D9B03FBA071}" sibTransId="{3A87EECE-89F1-4BCF-B44F-B9B9BE0BC7D4}"/>
    <dgm:cxn modelId="{2B1AC1D0-6F1A-4ABF-8ACD-959BF831EB7B}" type="presOf" srcId="{511CC805-568D-4455-A587-3F27132C1E5F}" destId="{071765EF-E4E1-450C-A468-2836C6F81D2A}" srcOrd="0" destOrd="0" presId="urn:microsoft.com/office/officeart/2016/7/layout/RepeatingBendingProcessNew"/>
    <dgm:cxn modelId="{555CDFD4-DE0B-40B7-80E3-5C9C7C35D9FE}" type="presOf" srcId="{93FEBACC-8E51-4AF4-A7A6-094B4897A01B}" destId="{691D328B-D39E-492E-9F9A-663596EB0466}" srcOrd="0" destOrd="0" presId="urn:microsoft.com/office/officeart/2016/7/layout/RepeatingBendingProcessNew"/>
    <dgm:cxn modelId="{BE871620-1E21-43FB-AA61-9E12C66B764F}" type="presParOf" srcId="{071765EF-E4E1-450C-A468-2836C6F81D2A}" destId="{138CBA59-9B43-4672-AF77-3D2831AD1367}" srcOrd="0" destOrd="0" presId="urn:microsoft.com/office/officeart/2016/7/layout/RepeatingBendingProcessNew"/>
    <dgm:cxn modelId="{4D9D29D3-0625-4F9D-8B3A-67A9C4CCC443}" type="presParOf" srcId="{071765EF-E4E1-450C-A468-2836C6F81D2A}" destId="{1F0568CF-3FF9-47BD-9AE0-9614B973CFEE}" srcOrd="1" destOrd="0" presId="urn:microsoft.com/office/officeart/2016/7/layout/RepeatingBendingProcessNew"/>
    <dgm:cxn modelId="{3D83AB23-15E9-4334-8348-F8F1295107CC}" type="presParOf" srcId="{1F0568CF-3FF9-47BD-9AE0-9614B973CFEE}" destId="{932B9197-2CDB-4403-AAC7-255C3CBE9CC6}" srcOrd="0" destOrd="0" presId="urn:microsoft.com/office/officeart/2016/7/layout/RepeatingBendingProcessNew"/>
    <dgm:cxn modelId="{382EAE6B-5A80-4644-A603-8D6A1F72E587}" type="presParOf" srcId="{071765EF-E4E1-450C-A468-2836C6F81D2A}" destId="{9833F1BA-F9E1-4530-86A5-677395D2ECBB}" srcOrd="2" destOrd="0" presId="urn:microsoft.com/office/officeart/2016/7/layout/RepeatingBendingProcessNew"/>
    <dgm:cxn modelId="{E8B8D249-5B33-49F6-8F4D-A95651CF1AF6}" type="presParOf" srcId="{071765EF-E4E1-450C-A468-2836C6F81D2A}" destId="{9B1C34A2-8AB9-48FC-B1DA-7F4AE25A7A01}" srcOrd="3" destOrd="0" presId="urn:microsoft.com/office/officeart/2016/7/layout/RepeatingBendingProcessNew"/>
    <dgm:cxn modelId="{84CFFBDF-46A5-4812-9FFB-CB70F6F0A94B}" type="presParOf" srcId="{9B1C34A2-8AB9-48FC-B1DA-7F4AE25A7A01}" destId="{F2B2D3E4-DA28-4735-8C52-42F53EFA464C}" srcOrd="0" destOrd="0" presId="urn:microsoft.com/office/officeart/2016/7/layout/RepeatingBendingProcessNew"/>
    <dgm:cxn modelId="{C7C28646-1301-4EA4-9409-910837181B9E}" type="presParOf" srcId="{071765EF-E4E1-450C-A468-2836C6F81D2A}" destId="{92D6C3DE-C412-4C6F-92C9-9050692A23DB}" srcOrd="4" destOrd="0" presId="urn:microsoft.com/office/officeart/2016/7/layout/RepeatingBendingProcessNew"/>
    <dgm:cxn modelId="{053977E7-0D7D-49AF-B84E-C9736C6C090E}" type="presParOf" srcId="{071765EF-E4E1-450C-A468-2836C6F81D2A}" destId="{AA87E026-C103-4964-9732-A36C51812CCE}" srcOrd="5" destOrd="0" presId="urn:microsoft.com/office/officeart/2016/7/layout/RepeatingBendingProcessNew"/>
    <dgm:cxn modelId="{8AB821C7-4AF3-47D7-B102-69B10D442FCE}" type="presParOf" srcId="{AA87E026-C103-4964-9732-A36C51812CCE}" destId="{5A495010-F5C2-4F35-B08B-67EA5A0B8075}" srcOrd="0" destOrd="0" presId="urn:microsoft.com/office/officeart/2016/7/layout/RepeatingBendingProcessNew"/>
    <dgm:cxn modelId="{223AA8B0-5AA7-4BA4-98CD-2B10A43FF17F}" type="presParOf" srcId="{071765EF-E4E1-450C-A468-2836C6F81D2A}" destId="{691D328B-D39E-492E-9F9A-663596EB0466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68CF-3FF9-47BD-9AE0-9614B973CFEE}">
      <dsp:nvSpPr>
        <dsp:cNvPr id="0" name=""/>
        <dsp:cNvSpPr/>
      </dsp:nvSpPr>
      <dsp:spPr>
        <a:xfrm>
          <a:off x="3320022" y="1525060"/>
          <a:ext cx="733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306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7461" y="1566961"/>
        <a:ext cx="38183" cy="7636"/>
      </dsp:txXfrm>
    </dsp:sp>
    <dsp:sp modelId="{138CBA59-9B43-4672-AF77-3D2831AD1367}">
      <dsp:nvSpPr>
        <dsp:cNvPr id="0" name=""/>
        <dsp:cNvSpPr/>
      </dsp:nvSpPr>
      <dsp:spPr>
        <a:xfrm>
          <a:off x="1555" y="574700"/>
          <a:ext cx="3320267" cy="199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696" tIns="170778" rIns="162696" bIns="1707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Import tkinter module</a:t>
          </a:r>
        </a:p>
      </dsp:txBody>
      <dsp:txXfrm>
        <a:off x="1555" y="574700"/>
        <a:ext cx="3320267" cy="1992160"/>
      </dsp:txXfrm>
    </dsp:sp>
    <dsp:sp modelId="{9B1C34A2-8AB9-48FC-B1DA-7F4AE25A7A01}">
      <dsp:nvSpPr>
        <dsp:cNvPr id="0" name=""/>
        <dsp:cNvSpPr/>
      </dsp:nvSpPr>
      <dsp:spPr>
        <a:xfrm>
          <a:off x="1661688" y="2565060"/>
          <a:ext cx="4083928" cy="733061"/>
        </a:xfrm>
        <a:custGeom>
          <a:avLst/>
          <a:gdLst/>
          <a:ahLst/>
          <a:cxnLst/>
          <a:rect l="0" t="0" r="0" b="0"/>
          <a:pathLst>
            <a:path>
              <a:moveTo>
                <a:pt x="4083928" y="0"/>
              </a:moveTo>
              <a:lnTo>
                <a:pt x="4083928" y="383630"/>
              </a:lnTo>
              <a:lnTo>
                <a:pt x="0" y="383630"/>
              </a:lnTo>
              <a:lnTo>
                <a:pt x="0" y="733061"/>
              </a:lnTo>
            </a:path>
          </a:pathLst>
        </a:custGeom>
        <a:noFill/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9785" y="2927772"/>
        <a:ext cx="207735" cy="7636"/>
      </dsp:txXfrm>
    </dsp:sp>
    <dsp:sp modelId="{9833F1BA-F9E1-4530-86A5-677395D2ECBB}">
      <dsp:nvSpPr>
        <dsp:cNvPr id="0" name=""/>
        <dsp:cNvSpPr/>
      </dsp:nvSpPr>
      <dsp:spPr>
        <a:xfrm>
          <a:off x="4085483" y="574700"/>
          <a:ext cx="3320267" cy="1992160"/>
        </a:xfrm>
        <a:prstGeom prst="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696" tIns="170778" rIns="162696" bIns="1707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GUI Application Main Window</a:t>
          </a:r>
        </a:p>
      </dsp:txBody>
      <dsp:txXfrm>
        <a:off x="4085483" y="574700"/>
        <a:ext cx="3320267" cy="1992160"/>
      </dsp:txXfrm>
    </dsp:sp>
    <dsp:sp modelId="{AA87E026-C103-4964-9732-A36C51812CCE}">
      <dsp:nvSpPr>
        <dsp:cNvPr id="0" name=""/>
        <dsp:cNvSpPr/>
      </dsp:nvSpPr>
      <dsp:spPr>
        <a:xfrm>
          <a:off x="3320022" y="4280881"/>
          <a:ext cx="733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3061" y="45720"/>
              </a:lnTo>
            </a:path>
          </a:pathLst>
        </a:custGeom>
        <a:noFill/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7461" y="4322783"/>
        <a:ext cx="38183" cy="7636"/>
      </dsp:txXfrm>
    </dsp:sp>
    <dsp:sp modelId="{92D6C3DE-C412-4C6F-92C9-9050692A23DB}">
      <dsp:nvSpPr>
        <dsp:cNvPr id="0" name=""/>
        <dsp:cNvSpPr/>
      </dsp:nvSpPr>
      <dsp:spPr>
        <a:xfrm>
          <a:off x="1555" y="3330521"/>
          <a:ext cx="3320267" cy="1992160"/>
        </a:xfrm>
        <a:prstGeom prst="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696" tIns="170778" rIns="162696" bIns="1707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 one or more of the above mentioned widgets to the GUI application.</a:t>
          </a:r>
        </a:p>
      </dsp:txBody>
      <dsp:txXfrm>
        <a:off x="1555" y="3330521"/>
        <a:ext cx="3320267" cy="1992160"/>
      </dsp:txXfrm>
    </dsp:sp>
    <dsp:sp modelId="{691D328B-D39E-492E-9F9A-663596EB0466}">
      <dsp:nvSpPr>
        <dsp:cNvPr id="0" name=""/>
        <dsp:cNvSpPr/>
      </dsp:nvSpPr>
      <dsp:spPr>
        <a:xfrm>
          <a:off x="4085483" y="3330521"/>
          <a:ext cx="3320267" cy="1992160"/>
        </a:xfrm>
        <a:prstGeom prst="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696" tIns="170778" rIns="162696" bIns="1707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Enter the main event loop to take action against each event triggered by the user.</a:t>
          </a:r>
        </a:p>
      </dsp:txBody>
      <dsp:txXfrm>
        <a:off x="4085483" y="3330521"/>
        <a:ext cx="3320267" cy="1992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37" y="4296042"/>
            <a:ext cx="5187850" cy="61089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GUI Programming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8E9408-4E0C-4A84-B239-F42504929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883" y="1664482"/>
            <a:ext cx="5640502" cy="39032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977896-594C-4441-AAB0-1D459F79E4FF}"/>
              </a:ext>
            </a:extLst>
          </p:cNvPr>
          <p:cNvSpPr txBox="1">
            <a:spLocks/>
          </p:cNvSpPr>
          <p:nvPr/>
        </p:nvSpPr>
        <p:spPr>
          <a:xfrm>
            <a:off x="219026" y="5139886"/>
            <a:ext cx="5187850" cy="610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FEFFFF"/>
                </a:solidFill>
              </a:rPr>
              <a:t>Tkinter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E8AC-FFCB-43EA-A61F-5B4D5AB1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Tkinter Programming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5E8A-8DA6-41F5-B813-F31B7DB4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57" y="482032"/>
            <a:ext cx="7390077" cy="5989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Tkinter is the standard GUI library for Python. Python when combined with Tkinter provides a fast and easy way to create GUI applications. Tkinter provides a powerful object-oriented interface to the Tk GUI toolkit.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E79D7-A5F5-45EA-8F0C-A4F4977B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Steps To Create GUI Application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0769C1-3A66-4870-8BDC-18B15509D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207221"/>
              </p:ext>
            </p:extLst>
          </p:nvPr>
        </p:nvGraphicFramePr>
        <p:xfrm>
          <a:off x="4425597" y="670306"/>
          <a:ext cx="7407306" cy="5897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62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040F-3E5C-42FB-A087-123B5A09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680" y="451582"/>
            <a:ext cx="8911687" cy="128089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D3E13E6C-DC01-4422-B3FA-196A54133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6" y="1575548"/>
            <a:ext cx="9874369" cy="4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4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73BF-C709-4A3F-8C6D-9E92742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/>
              <a:t>Tkinter :- Button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6D45-ADB4-4450-B02F-60DC5A91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Button widget is used to add buttons in a Python application. These buttons can display text or images that convey the purpose of the buttons. You can attach a function or a method to a button, which is called automatically when you click the button.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B5EC13-C876-48A3-A809-9213B6C7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57" y="472578"/>
            <a:ext cx="5581121" cy="5923482"/>
          </a:xfrm>
          <a:prstGeom prst="rect">
            <a:avLst/>
          </a:prstGeom>
        </p:spPr>
      </p:pic>
      <p:sp>
        <p:nvSpPr>
          <p:cNvPr id="21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73BF-C709-4A3F-8C6D-9E92742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 err="1"/>
              <a:t>Tkinter</a:t>
            </a:r>
            <a:r>
              <a:rPr lang="en-US" b="1" dirty="0"/>
              <a:t> :-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6D45-ADB4-4450-B02F-60DC5A91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65" y="2119223"/>
            <a:ext cx="5447447" cy="3399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Entry widget is used to accept single-line text strings from a user.</a:t>
            </a:r>
            <a:endParaRPr lang="en-US"/>
          </a:p>
          <a:p>
            <a:pPr marL="0" indent="0" algn="just">
              <a:buNone/>
            </a:pPr>
            <a:r>
              <a:rPr lang="en-US" sz="2400" dirty="0"/>
              <a:t>If you want to display multiple lines of text that can be edited, then you should use the Text widget.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B9CF97-0EA5-4034-9385-B1E18A30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35" y="467551"/>
            <a:ext cx="5461417" cy="5914132"/>
          </a:xfrm>
          <a:prstGeom prst="rect">
            <a:avLst/>
          </a:prstGeom>
        </p:spPr>
      </p:pic>
      <p:sp>
        <p:nvSpPr>
          <p:cNvPr id="3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73BF-C709-4A3F-8C6D-9E92742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 err="1"/>
              <a:t>Tkinter</a:t>
            </a:r>
            <a:r>
              <a:rPr lang="en-US" b="1" dirty="0"/>
              <a:t> :- Frame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6D45-ADB4-4450-B02F-60DC5A91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65" y="2119223"/>
            <a:ext cx="5447447" cy="3399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/>
              <a:t>The Frame widget is very important for the process of grouping and organizing other widgets in a somehow friendly way. It works like a container, which is responsible for arranging the position of other widgets.</a:t>
            </a:r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377E24-2A67-4CF6-88E7-47239718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59" y="640369"/>
            <a:ext cx="5934973" cy="55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0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73BF-C709-4A3F-8C6D-9E92742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/>
              <a:t>Tkinter :- Messagebox</a:t>
            </a:r>
            <a:endParaRPr lang="en-US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6D45-ADB4-4450-B02F-60DC5A91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34" y="1457864"/>
            <a:ext cx="5122652" cy="37592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/>
              <a:t>The tkMessageBox module is used to display message boxes in your applications. This module provides a number of functions that you can use to display an appropriate message.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/>
              <a:t>Some of these functions are showinfo, showwarning, showerror, askquestion, askokcancel, askyesno, and askretryignore.</a:t>
            </a:r>
            <a:endParaRPr lang="en-US" sz="2400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2C073DF-FF6A-4F90-A9BF-A35405D2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45" y="486955"/>
            <a:ext cx="5569258" cy="5980992"/>
          </a:xfrm>
          <a:prstGeom prst="rect">
            <a:avLst/>
          </a:prstGeom>
        </p:spPr>
      </p:pic>
      <p:sp>
        <p:nvSpPr>
          <p:cNvPr id="39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0C6C-EFB8-4971-9EE4-8CC3750A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642" y="609733"/>
            <a:ext cx="8911687" cy="1280890"/>
          </a:xfrm>
        </p:spPr>
        <p:txBody>
          <a:bodyPr/>
          <a:lstStyle/>
          <a:p>
            <a:r>
              <a:rPr lang="en-US"/>
              <a:t>Quick Exercise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8967D8-44EE-4701-BBAE-81A5791C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68" y="1334147"/>
            <a:ext cx="10133161" cy="53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14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GUI Programming</vt:lpstr>
      <vt:lpstr>Tkinter Programming</vt:lpstr>
      <vt:lpstr>Steps To Create GUI Application</vt:lpstr>
      <vt:lpstr>Demo</vt:lpstr>
      <vt:lpstr>Tkinter :- Button</vt:lpstr>
      <vt:lpstr>Tkinter :- Entry</vt:lpstr>
      <vt:lpstr>Tkinter :- Frame</vt:lpstr>
      <vt:lpstr>Tkinter :- Messagebox</vt:lpstr>
      <vt:lpstr>Quick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184</cp:revision>
  <dcterms:created xsi:type="dcterms:W3CDTF">2014-09-12T02:13:59Z</dcterms:created>
  <dcterms:modified xsi:type="dcterms:W3CDTF">2019-04-26T18:07:12Z</dcterms:modified>
</cp:coreProperties>
</file>