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596AE-636A-4668-8F16-0EAFAEE4180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A3A81F-7185-4245-B01E-3B2AFEAD7621}">
      <dgm:prSet/>
      <dgm:spPr/>
      <dgm:t>
        <a:bodyPr/>
        <a:lstStyle/>
        <a:p>
          <a:r>
            <a:rPr lang="en-US"/>
            <a:t>Basics Of Python</a:t>
          </a:r>
        </a:p>
      </dgm:t>
    </dgm:pt>
    <dgm:pt modelId="{10038F68-3358-4092-8B04-56541CC661EB}" type="parTrans" cxnId="{85A4073E-BBA2-426E-B9C7-429BB123735F}">
      <dgm:prSet/>
      <dgm:spPr/>
      <dgm:t>
        <a:bodyPr/>
        <a:lstStyle/>
        <a:p>
          <a:endParaRPr lang="en-US"/>
        </a:p>
      </dgm:t>
    </dgm:pt>
    <dgm:pt modelId="{E3574BE1-DF77-4C0B-929A-B5A9682801D9}" type="sibTrans" cxnId="{85A4073E-BBA2-426E-B9C7-429BB123735F}">
      <dgm:prSet/>
      <dgm:spPr/>
      <dgm:t>
        <a:bodyPr/>
        <a:lstStyle/>
        <a:p>
          <a:endParaRPr lang="en-US"/>
        </a:p>
      </dgm:t>
    </dgm:pt>
    <dgm:pt modelId="{627DC89D-0F82-4E9B-9630-F21D41509563}">
      <dgm:prSet/>
      <dgm:spPr/>
      <dgm:t>
        <a:bodyPr/>
        <a:lstStyle/>
        <a:p>
          <a:r>
            <a:rPr lang="en-US"/>
            <a:t>Conditional Statements In Python</a:t>
          </a:r>
        </a:p>
      </dgm:t>
    </dgm:pt>
    <dgm:pt modelId="{7D8818D3-5169-42AF-B503-9D29BC7D8A28}" type="parTrans" cxnId="{A3129118-61D2-4A3E-B5C6-A341061CB613}">
      <dgm:prSet/>
      <dgm:spPr/>
      <dgm:t>
        <a:bodyPr/>
        <a:lstStyle/>
        <a:p>
          <a:endParaRPr lang="en-US"/>
        </a:p>
      </dgm:t>
    </dgm:pt>
    <dgm:pt modelId="{51668BE8-CA03-4262-A561-1BD7A9AEDEE9}" type="sibTrans" cxnId="{A3129118-61D2-4A3E-B5C6-A341061CB613}">
      <dgm:prSet/>
      <dgm:spPr/>
      <dgm:t>
        <a:bodyPr/>
        <a:lstStyle/>
        <a:p>
          <a:endParaRPr lang="en-US"/>
        </a:p>
      </dgm:t>
    </dgm:pt>
    <dgm:pt modelId="{129CCCD4-D1EA-4684-BA5B-296F0770C984}">
      <dgm:prSet/>
      <dgm:spPr/>
      <dgm:t>
        <a:bodyPr/>
        <a:lstStyle/>
        <a:p>
          <a:r>
            <a:rPr lang="en-US"/>
            <a:t>Loops In Python</a:t>
          </a:r>
        </a:p>
      </dgm:t>
    </dgm:pt>
    <dgm:pt modelId="{81D0BC06-EA27-4DEB-A194-8C63E9183F5C}" type="parTrans" cxnId="{0F16EF8B-32D7-4A51-8249-045EE7AE5EB1}">
      <dgm:prSet/>
      <dgm:spPr/>
      <dgm:t>
        <a:bodyPr/>
        <a:lstStyle/>
        <a:p>
          <a:endParaRPr lang="en-US"/>
        </a:p>
      </dgm:t>
    </dgm:pt>
    <dgm:pt modelId="{CBAC24A0-70B6-424F-A694-91A5CD8C5F0B}" type="sibTrans" cxnId="{0F16EF8B-32D7-4A51-8249-045EE7AE5EB1}">
      <dgm:prSet/>
      <dgm:spPr/>
      <dgm:t>
        <a:bodyPr/>
        <a:lstStyle/>
        <a:p>
          <a:endParaRPr lang="en-US"/>
        </a:p>
      </dgm:t>
    </dgm:pt>
    <dgm:pt modelId="{D837F347-DF33-42D8-8586-15FB65992F2E}">
      <dgm:prSet/>
      <dgm:spPr/>
      <dgm:t>
        <a:bodyPr/>
        <a:lstStyle/>
        <a:p>
          <a:r>
            <a:rPr lang="en-US"/>
            <a:t>Exercise On Some Programs</a:t>
          </a:r>
        </a:p>
      </dgm:t>
    </dgm:pt>
    <dgm:pt modelId="{A364DB85-6382-41EC-AFFC-9B129D6DEC24}" type="parTrans" cxnId="{7C458735-DC5D-449D-992A-67134C155844}">
      <dgm:prSet/>
      <dgm:spPr/>
      <dgm:t>
        <a:bodyPr/>
        <a:lstStyle/>
        <a:p>
          <a:endParaRPr lang="en-US"/>
        </a:p>
      </dgm:t>
    </dgm:pt>
    <dgm:pt modelId="{0C8D88E5-0A45-4467-9729-78BFFFB60893}" type="sibTrans" cxnId="{7C458735-DC5D-449D-992A-67134C155844}">
      <dgm:prSet/>
      <dgm:spPr/>
      <dgm:t>
        <a:bodyPr/>
        <a:lstStyle/>
        <a:p>
          <a:endParaRPr lang="en-US"/>
        </a:p>
      </dgm:t>
    </dgm:pt>
    <dgm:pt modelId="{034BDDC1-F3AA-4952-A573-937FFB5B5FA5}" type="pres">
      <dgm:prSet presAssocID="{7A7596AE-636A-4668-8F16-0EAFAEE41807}" presName="outerComposite" presStyleCnt="0">
        <dgm:presLayoutVars>
          <dgm:chMax val="5"/>
          <dgm:dir/>
          <dgm:resizeHandles val="exact"/>
        </dgm:presLayoutVars>
      </dgm:prSet>
      <dgm:spPr/>
    </dgm:pt>
    <dgm:pt modelId="{5DBF2C4C-73AA-4EAF-8918-99FC9E0B6E30}" type="pres">
      <dgm:prSet presAssocID="{7A7596AE-636A-4668-8F16-0EAFAEE41807}" presName="dummyMaxCanvas" presStyleCnt="0">
        <dgm:presLayoutVars/>
      </dgm:prSet>
      <dgm:spPr/>
    </dgm:pt>
    <dgm:pt modelId="{900617D4-093C-425F-BB35-4BEC60185D14}" type="pres">
      <dgm:prSet presAssocID="{7A7596AE-636A-4668-8F16-0EAFAEE41807}" presName="FourNodes_1" presStyleLbl="node1" presStyleIdx="0" presStyleCnt="4">
        <dgm:presLayoutVars>
          <dgm:bulletEnabled val="1"/>
        </dgm:presLayoutVars>
      </dgm:prSet>
      <dgm:spPr/>
    </dgm:pt>
    <dgm:pt modelId="{2AA7F1E1-28C0-473B-ABE5-E04B24C40DFF}" type="pres">
      <dgm:prSet presAssocID="{7A7596AE-636A-4668-8F16-0EAFAEE41807}" presName="FourNodes_2" presStyleLbl="node1" presStyleIdx="1" presStyleCnt="4">
        <dgm:presLayoutVars>
          <dgm:bulletEnabled val="1"/>
        </dgm:presLayoutVars>
      </dgm:prSet>
      <dgm:spPr/>
    </dgm:pt>
    <dgm:pt modelId="{06A8AD27-DABD-41E4-907D-AB16C16A51EC}" type="pres">
      <dgm:prSet presAssocID="{7A7596AE-636A-4668-8F16-0EAFAEE41807}" presName="FourNodes_3" presStyleLbl="node1" presStyleIdx="2" presStyleCnt="4">
        <dgm:presLayoutVars>
          <dgm:bulletEnabled val="1"/>
        </dgm:presLayoutVars>
      </dgm:prSet>
      <dgm:spPr/>
    </dgm:pt>
    <dgm:pt modelId="{475C1300-861E-4D8A-BA60-819E95B87264}" type="pres">
      <dgm:prSet presAssocID="{7A7596AE-636A-4668-8F16-0EAFAEE41807}" presName="FourNodes_4" presStyleLbl="node1" presStyleIdx="3" presStyleCnt="4">
        <dgm:presLayoutVars>
          <dgm:bulletEnabled val="1"/>
        </dgm:presLayoutVars>
      </dgm:prSet>
      <dgm:spPr/>
    </dgm:pt>
    <dgm:pt modelId="{0E8B7ACF-6FE8-4AA9-AD52-11BEA8B8E220}" type="pres">
      <dgm:prSet presAssocID="{7A7596AE-636A-4668-8F16-0EAFAEE41807}" presName="FourConn_1-2" presStyleLbl="fgAccFollowNode1" presStyleIdx="0" presStyleCnt="3">
        <dgm:presLayoutVars>
          <dgm:bulletEnabled val="1"/>
        </dgm:presLayoutVars>
      </dgm:prSet>
      <dgm:spPr/>
    </dgm:pt>
    <dgm:pt modelId="{15AE94B0-C955-4E26-9C12-5F20D33AD849}" type="pres">
      <dgm:prSet presAssocID="{7A7596AE-636A-4668-8F16-0EAFAEE41807}" presName="FourConn_2-3" presStyleLbl="fgAccFollowNode1" presStyleIdx="1" presStyleCnt="3">
        <dgm:presLayoutVars>
          <dgm:bulletEnabled val="1"/>
        </dgm:presLayoutVars>
      </dgm:prSet>
      <dgm:spPr/>
    </dgm:pt>
    <dgm:pt modelId="{80E9B7A6-5B3F-4953-BB01-413715C87DC3}" type="pres">
      <dgm:prSet presAssocID="{7A7596AE-636A-4668-8F16-0EAFAEE41807}" presName="FourConn_3-4" presStyleLbl="fgAccFollowNode1" presStyleIdx="2" presStyleCnt="3">
        <dgm:presLayoutVars>
          <dgm:bulletEnabled val="1"/>
        </dgm:presLayoutVars>
      </dgm:prSet>
      <dgm:spPr/>
    </dgm:pt>
    <dgm:pt modelId="{8436FB10-D0D1-4BCC-8CC1-95F047FA1244}" type="pres">
      <dgm:prSet presAssocID="{7A7596AE-636A-4668-8F16-0EAFAEE41807}" presName="FourNodes_1_text" presStyleLbl="node1" presStyleIdx="3" presStyleCnt="4">
        <dgm:presLayoutVars>
          <dgm:bulletEnabled val="1"/>
        </dgm:presLayoutVars>
      </dgm:prSet>
      <dgm:spPr/>
    </dgm:pt>
    <dgm:pt modelId="{542C98C4-13E4-478E-AE7F-F2F49B596F74}" type="pres">
      <dgm:prSet presAssocID="{7A7596AE-636A-4668-8F16-0EAFAEE41807}" presName="FourNodes_2_text" presStyleLbl="node1" presStyleIdx="3" presStyleCnt="4">
        <dgm:presLayoutVars>
          <dgm:bulletEnabled val="1"/>
        </dgm:presLayoutVars>
      </dgm:prSet>
      <dgm:spPr/>
    </dgm:pt>
    <dgm:pt modelId="{35A3516C-B272-4F03-BBBC-A71F5920832F}" type="pres">
      <dgm:prSet presAssocID="{7A7596AE-636A-4668-8F16-0EAFAEE41807}" presName="FourNodes_3_text" presStyleLbl="node1" presStyleIdx="3" presStyleCnt="4">
        <dgm:presLayoutVars>
          <dgm:bulletEnabled val="1"/>
        </dgm:presLayoutVars>
      </dgm:prSet>
      <dgm:spPr/>
    </dgm:pt>
    <dgm:pt modelId="{51BB5913-C7F9-42FF-B7E3-48085371AACB}" type="pres">
      <dgm:prSet presAssocID="{7A7596AE-636A-4668-8F16-0EAFAEE4180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3129118-61D2-4A3E-B5C6-A341061CB613}" srcId="{7A7596AE-636A-4668-8F16-0EAFAEE41807}" destId="{627DC89D-0F82-4E9B-9630-F21D41509563}" srcOrd="1" destOrd="0" parTransId="{7D8818D3-5169-42AF-B503-9D29BC7D8A28}" sibTransId="{51668BE8-CA03-4262-A561-1BD7A9AEDEE9}"/>
    <dgm:cxn modelId="{A232D91E-A462-4CA2-9E99-908EA8EBD94E}" type="presOf" srcId="{CBAC24A0-70B6-424F-A694-91A5CD8C5F0B}" destId="{80E9B7A6-5B3F-4953-BB01-413715C87DC3}" srcOrd="0" destOrd="0" presId="urn:microsoft.com/office/officeart/2005/8/layout/vProcess5"/>
    <dgm:cxn modelId="{7C458735-DC5D-449D-992A-67134C155844}" srcId="{7A7596AE-636A-4668-8F16-0EAFAEE41807}" destId="{D837F347-DF33-42D8-8586-15FB65992F2E}" srcOrd="3" destOrd="0" parTransId="{A364DB85-6382-41EC-AFFC-9B129D6DEC24}" sibTransId="{0C8D88E5-0A45-4467-9729-78BFFFB60893}"/>
    <dgm:cxn modelId="{A2238D39-53E4-4C09-9418-0B3A490A0C9E}" type="presOf" srcId="{07A3A81F-7185-4245-B01E-3B2AFEAD7621}" destId="{8436FB10-D0D1-4BCC-8CC1-95F047FA1244}" srcOrd="1" destOrd="0" presId="urn:microsoft.com/office/officeart/2005/8/layout/vProcess5"/>
    <dgm:cxn modelId="{6975403B-C139-44BB-AA7B-45D010D43012}" type="presOf" srcId="{129CCCD4-D1EA-4684-BA5B-296F0770C984}" destId="{06A8AD27-DABD-41E4-907D-AB16C16A51EC}" srcOrd="0" destOrd="0" presId="urn:microsoft.com/office/officeart/2005/8/layout/vProcess5"/>
    <dgm:cxn modelId="{85A4073E-BBA2-426E-B9C7-429BB123735F}" srcId="{7A7596AE-636A-4668-8F16-0EAFAEE41807}" destId="{07A3A81F-7185-4245-B01E-3B2AFEAD7621}" srcOrd="0" destOrd="0" parTransId="{10038F68-3358-4092-8B04-56541CC661EB}" sibTransId="{E3574BE1-DF77-4C0B-929A-B5A9682801D9}"/>
    <dgm:cxn modelId="{52176E60-3316-4C71-9584-B5696BE3035A}" type="presOf" srcId="{7A7596AE-636A-4668-8F16-0EAFAEE41807}" destId="{034BDDC1-F3AA-4952-A573-937FFB5B5FA5}" srcOrd="0" destOrd="0" presId="urn:microsoft.com/office/officeart/2005/8/layout/vProcess5"/>
    <dgm:cxn modelId="{5E272763-9433-4015-91E5-2B1C8075B2C9}" type="presOf" srcId="{E3574BE1-DF77-4C0B-929A-B5A9682801D9}" destId="{0E8B7ACF-6FE8-4AA9-AD52-11BEA8B8E220}" srcOrd="0" destOrd="0" presId="urn:microsoft.com/office/officeart/2005/8/layout/vProcess5"/>
    <dgm:cxn modelId="{C6CB7169-DAB8-4CC3-880D-C78466D4B370}" type="presOf" srcId="{627DC89D-0F82-4E9B-9630-F21D41509563}" destId="{2AA7F1E1-28C0-473B-ABE5-E04B24C40DFF}" srcOrd="0" destOrd="0" presId="urn:microsoft.com/office/officeart/2005/8/layout/vProcess5"/>
    <dgm:cxn modelId="{33BEA958-C835-47D2-BF49-E86DCD1D6979}" type="presOf" srcId="{07A3A81F-7185-4245-B01E-3B2AFEAD7621}" destId="{900617D4-093C-425F-BB35-4BEC60185D14}" srcOrd="0" destOrd="0" presId="urn:microsoft.com/office/officeart/2005/8/layout/vProcess5"/>
    <dgm:cxn modelId="{D539D378-CF76-42FB-A2A9-52BE311FBA8F}" type="presOf" srcId="{D837F347-DF33-42D8-8586-15FB65992F2E}" destId="{475C1300-861E-4D8A-BA60-819E95B87264}" srcOrd="0" destOrd="0" presId="urn:microsoft.com/office/officeart/2005/8/layout/vProcess5"/>
    <dgm:cxn modelId="{0F16EF8B-32D7-4A51-8249-045EE7AE5EB1}" srcId="{7A7596AE-636A-4668-8F16-0EAFAEE41807}" destId="{129CCCD4-D1EA-4684-BA5B-296F0770C984}" srcOrd="2" destOrd="0" parTransId="{81D0BC06-EA27-4DEB-A194-8C63E9183F5C}" sibTransId="{CBAC24A0-70B6-424F-A694-91A5CD8C5F0B}"/>
    <dgm:cxn modelId="{5D08108C-1D52-4E46-8021-D9F6C04C1703}" type="presOf" srcId="{D837F347-DF33-42D8-8586-15FB65992F2E}" destId="{51BB5913-C7F9-42FF-B7E3-48085371AACB}" srcOrd="1" destOrd="0" presId="urn:microsoft.com/office/officeart/2005/8/layout/vProcess5"/>
    <dgm:cxn modelId="{447169E7-AE91-4E8C-A027-748C91C87D22}" type="presOf" srcId="{51668BE8-CA03-4262-A561-1BD7A9AEDEE9}" destId="{15AE94B0-C955-4E26-9C12-5F20D33AD849}" srcOrd="0" destOrd="0" presId="urn:microsoft.com/office/officeart/2005/8/layout/vProcess5"/>
    <dgm:cxn modelId="{7F5A63FA-030E-43A7-8D4B-260C473A2530}" type="presOf" srcId="{129CCCD4-D1EA-4684-BA5B-296F0770C984}" destId="{35A3516C-B272-4F03-BBBC-A71F5920832F}" srcOrd="1" destOrd="0" presId="urn:microsoft.com/office/officeart/2005/8/layout/vProcess5"/>
    <dgm:cxn modelId="{B1C7B7FF-183A-402F-A7E4-FD8B09AA4D1E}" type="presOf" srcId="{627DC89D-0F82-4E9B-9630-F21D41509563}" destId="{542C98C4-13E4-478E-AE7F-F2F49B596F74}" srcOrd="1" destOrd="0" presId="urn:microsoft.com/office/officeart/2005/8/layout/vProcess5"/>
    <dgm:cxn modelId="{C6ADA278-F93F-42B2-8F37-179BEAB4AA0A}" type="presParOf" srcId="{034BDDC1-F3AA-4952-A573-937FFB5B5FA5}" destId="{5DBF2C4C-73AA-4EAF-8918-99FC9E0B6E30}" srcOrd="0" destOrd="0" presId="urn:microsoft.com/office/officeart/2005/8/layout/vProcess5"/>
    <dgm:cxn modelId="{718842E2-70F0-4CB6-96F8-D342DC397EA6}" type="presParOf" srcId="{034BDDC1-F3AA-4952-A573-937FFB5B5FA5}" destId="{900617D4-093C-425F-BB35-4BEC60185D14}" srcOrd="1" destOrd="0" presId="urn:microsoft.com/office/officeart/2005/8/layout/vProcess5"/>
    <dgm:cxn modelId="{43D2CEF5-F3A8-4399-ADC4-089523CBDB26}" type="presParOf" srcId="{034BDDC1-F3AA-4952-A573-937FFB5B5FA5}" destId="{2AA7F1E1-28C0-473B-ABE5-E04B24C40DFF}" srcOrd="2" destOrd="0" presId="urn:microsoft.com/office/officeart/2005/8/layout/vProcess5"/>
    <dgm:cxn modelId="{EB8056D8-8EDF-4C0C-90C2-67941611739D}" type="presParOf" srcId="{034BDDC1-F3AA-4952-A573-937FFB5B5FA5}" destId="{06A8AD27-DABD-41E4-907D-AB16C16A51EC}" srcOrd="3" destOrd="0" presId="urn:microsoft.com/office/officeart/2005/8/layout/vProcess5"/>
    <dgm:cxn modelId="{E40D81C7-D604-4957-B3D8-4FA5790C7833}" type="presParOf" srcId="{034BDDC1-F3AA-4952-A573-937FFB5B5FA5}" destId="{475C1300-861E-4D8A-BA60-819E95B87264}" srcOrd="4" destOrd="0" presId="urn:microsoft.com/office/officeart/2005/8/layout/vProcess5"/>
    <dgm:cxn modelId="{1F45A70D-5DAB-4F21-89C3-E260BADF7B42}" type="presParOf" srcId="{034BDDC1-F3AA-4952-A573-937FFB5B5FA5}" destId="{0E8B7ACF-6FE8-4AA9-AD52-11BEA8B8E220}" srcOrd="5" destOrd="0" presId="urn:microsoft.com/office/officeart/2005/8/layout/vProcess5"/>
    <dgm:cxn modelId="{37EB4DF0-65C1-4970-A980-3755F2DA0A50}" type="presParOf" srcId="{034BDDC1-F3AA-4952-A573-937FFB5B5FA5}" destId="{15AE94B0-C955-4E26-9C12-5F20D33AD849}" srcOrd="6" destOrd="0" presId="urn:microsoft.com/office/officeart/2005/8/layout/vProcess5"/>
    <dgm:cxn modelId="{44FCFFB5-7C9A-4AE8-B573-1A28534D84AD}" type="presParOf" srcId="{034BDDC1-F3AA-4952-A573-937FFB5B5FA5}" destId="{80E9B7A6-5B3F-4953-BB01-413715C87DC3}" srcOrd="7" destOrd="0" presId="urn:microsoft.com/office/officeart/2005/8/layout/vProcess5"/>
    <dgm:cxn modelId="{6DCEA827-0C0B-43EE-B1E1-77267D0CE8E8}" type="presParOf" srcId="{034BDDC1-F3AA-4952-A573-937FFB5B5FA5}" destId="{8436FB10-D0D1-4BCC-8CC1-95F047FA1244}" srcOrd="8" destOrd="0" presId="urn:microsoft.com/office/officeart/2005/8/layout/vProcess5"/>
    <dgm:cxn modelId="{06DD3500-B61D-49F4-81D9-C14D440C85AE}" type="presParOf" srcId="{034BDDC1-F3AA-4952-A573-937FFB5B5FA5}" destId="{542C98C4-13E4-478E-AE7F-F2F49B596F74}" srcOrd="9" destOrd="0" presId="urn:microsoft.com/office/officeart/2005/8/layout/vProcess5"/>
    <dgm:cxn modelId="{EB5AF0E0-135A-4890-BD1C-58CC0D0D0869}" type="presParOf" srcId="{034BDDC1-F3AA-4952-A573-937FFB5B5FA5}" destId="{35A3516C-B272-4F03-BBBC-A71F5920832F}" srcOrd="10" destOrd="0" presId="urn:microsoft.com/office/officeart/2005/8/layout/vProcess5"/>
    <dgm:cxn modelId="{C387D521-EB35-40DB-9ACB-FE0586687F77}" type="presParOf" srcId="{034BDDC1-F3AA-4952-A573-937FFB5B5FA5}" destId="{51BB5913-C7F9-42FF-B7E3-48085371AA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8FBB7-F45C-4161-A801-F38D713E63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25791-F575-411E-BABC-487A59D8C80C}">
      <dgm:prSet/>
      <dgm:spPr/>
      <dgm:t>
        <a:bodyPr/>
        <a:lstStyle/>
        <a:p>
          <a:r>
            <a:rPr lang="en-US" dirty="0"/>
            <a:t>Variables </a:t>
          </a:r>
        </a:p>
      </dgm:t>
    </dgm:pt>
    <dgm:pt modelId="{32C6C0B9-6B03-44B0-9F58-60C417D73F91}" type="parTrans" cxnId="{8BA81C26-BEF8-4A88-BA0E-190658DBC192}">
      <dgm:prSet/>
      <dgm:spPr/>
      <dgm:t>
        <a:bodyPr/>
        <a:lstStyle/>
        <a:p>
          <a:endParaRPr lang="en-US"/>
        </a:p>
      </dgm:t>
    </dgm:pt>
    <dgm:pt modelId="{232BA69D-96E8-41CE-A9F2-2E65CB0E69EA}" type="sibTrans" cxnId="{8BA81C26-BEF8-4A88-BA0E-190658DBC192}">
      <dgm:prSet/>
      <dgm:spPr/>
      <dgm:t>
        <a:bodyPr/>
        <a:lstStyle/>
        <a:p>
          <a:endParaRPr lang="en-US"/>
        </a:p>
      </dgm:t>
    </dgm:pt>
    <dgm:pt modelId="{66AD6AE1-2C78-45A4-B7AE-0B14ED8F2BC3}">
      <dgm:prSet/>
      <dgm:spPr/>
      <dgm:t>
        <a:bodyPr/>
        <a:lstStyle/>
        <a:p>
          <a:r>
            <a:rPr lang="en-US" dirty="0"/>
            <a:t>print() Function</a:t>
          </a:r>
        </a:p>
      </dgm:t>
    </dgm:pt>
    <dgm:pt modelId="{9E14DE7A-9CE1-4CB9-ACCA-D957204518C9}" type="parTrans" cxnId="{F7810E8C-D974-4A8B-AA47-108879284172}">
      <dgm:prSet/>
      <dgm:spPr/>
      <dgm:t>
        <a:bodyPr/>
        <a:lstStyle/>
        <a:p>
          <a:endParaRPr lang="en-US"/>
        </a:p>
      </dgm:t>
    </dgm:pt>
    <dgm:pt modelId="{EDDB3288-906A-4C3D-A4C9-6591759DB214}" type="sibTrans" cxnId="{F7810E8C-D974-4A8B-AA47-108879284172}">
      <dgm:prSet/>
      <dgm:spPr/>
      <dgm:t>
        <a:bodyPr/>
        <a:lstStyle/>
        <a:p>
          <a:endParaRPr lang="en-US"/>
        </a:p>
      </dgm:t>
    </dgm:pt>
    <dgm:pt modelId="{5E87A744-FDA0-454A-9AAD-FF48D8D1E5F3}">
      <dgm:prSet/>
      <dgm:spPr/>
      <dgm:t>
        <a:bodyPr/>
        <a:lstStyle/>
        <a:p>
          <a:r>
            <a:rPr lang="en-US" dirty="0"/>
            <a:t>input() function</a:t>
          </a:r>
        </a:p>
      </dgm:t>
    </dgm:pt>
    <dgm:pt modelId="{29588B64-AB1E-48EF-8CAC-68B3F713B2D5}" type="parTrans" cxnId="{6B005DDA-DEAF-492B-A31F-6D690FF54304}">
      <dgm:prSet/>
      <dgm:spPr/>
    </dgm:pt>
    <dgm:pt modelId="{0C0F08CA-9248-4491-A220-C8D41F4284A7}" type="sibTrans" cxnId="{6B005DDA-DEAF-492B-A31F-6D690FF54304}">
      <dgm:prSet/>
      <dgm:spPr/>
    </dgm:pt>
    <dgm:pt modelId="{7BC7AB89-BE28-40E6-8670-8C6BEA4FFE18}" type="pres">
      <dgm:prSet presAssocID="{C7F8FBB7-F45C-4161-A801-F38D713E6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8EAB6B-EF97-480F-8004-5A77600F67A5}" type="pres">
      <dgm:prSet presAssocID="{BA925791-F575-411E-BABC-487A59D8C80C}" presName="hierRoot1" presStyleCnt="0"/>
      <dgm:spPr/>
    </dgm:pt>
    <dgm:pt modelId="{CCAC8891-117A-4389-8781-42E60F055EDE}" type="pres">
      <dgm:prSet presAssocID="{BA925791-F575-411E-BABC-487A59D8C80C}" presName="composite" presStyleCnt="0"/>
      <dgm:spPr/>
    </dgm:pt>
    <dgm:pt modelId="{D5F4AAD5-099C-4203-998F-77881D3642A9}" type="pres">
      <dgm:prSet presAssocID="{BA925791-F575-411E-BABC-487A59D8C80C}" presName="background" presStyleLbl="node0" presStyleIdx="0" presStyleCnt="3"/>
      <dgm:spPr/>
    </dgm:pt>
    <dgm:pt modelId="{E0365A2D-6AF5-413F-AAEA-CF3876861605}" type="pres">
      <dgm:prSet presAssocID="{BA925791-F575-411E-BABC-487A59D8C80C}" presName="text" presStyleLbl="fgAcc0" presStyleIdx="0" presStyleCnt="3">
        <dgm:presLayoutVars>
          <dgm:chPref val="3"/>
        </dgm:presLayoutVars>
      </dgm:prSet>
      <dgm:spPr/>
    </dgm:pt>
    <dgm:pt modelId="{5639391B-91A8-4D73-A5AD-495EEC39A84F}" type="pres">
      <dgm:prSet presAssocID="{BA925791-F575-411E-BABC-487A59D8C80C}" presName="hierChild2" presStyleCnt="0"/>
      <dgm:spPr/>
    </dgm:pt>
    <dgm:pt modelId="{04A77778-4C15-41AC-BAB5-D15D5F880F06}" type="pres">
      <dgm:prSet presAssocID="{66AD6AE1-2C78-45A4-B7AE-0B14ED8F2BC3}" presName="hierRoot1" presStyleCnt="0"/>
      <dgm:spPr/>
    </dgm:pt>
    <dgm:pt modelId="{C15E71B3-8ADD-4225-8869-079B912E6276}" type="pres">
      <dgm:prSet presAssocID="{66AD6AE1-2C78-45A4-B7AE-0B14ED8F2BC3}" presName="composite" presStyleCnt="0"/>
      <dgm:spPr/>
    </dgm:pt>
    <dgm:pt modelId="{3E74A6BD-42D0-401E-9088-0D49D33288D7}" type="pres">
      <dgm:prSet presAssocID="{66AD6AE1-2C78-45A4-B7AE-0B14ED8F2BC3}" presName="background" presStyleLbl="node0" presStyleIdx="1" presStyleCnt="3"/>
      <dgm:spPr/>
    </dgm:pt>
    <dgm:pt modelId="{BE841536-23DD-4871-8D60-DC247E83E580}" type="pres">
      <dgm:prSet presAssocID="{66AD6AE1-2C78-45A4-B7AE-0B14ED8F2BC3}" presName="text" presStyleLbl="fgAcc0" presStyleIdx="1" presStyleCnt="3">
        <dgm:presLayoutVars>
          <dgm:chPref val="3"/>
        </dgm:presLayoutVars>
      </dgm:prSet>
      <dgm:spPr/>
    </dgm:pt>
    <dgm:pt modelId="{D43E634B-FEDC-4610-8835-F93C57A77BD7}" type="pres">
      <dgm:prSet presAssocID="{66AD6AE1-2C78-45A4-B7AE-0B14ED8F2BC3}" presName="hierChild2" presStyleCnt="0"/>
      <dgm:spPr/>
    </dgm:pt>
    <dgm:pt modelId="{81E43FB8-C47C-46EC-A39A-1CC8A095F641}" type="pres">
      <dgm:prSet presAssocID="{5E87A744-FDA0-454A-9AAD-FF48D8D1E5F3}" presName="hierRoot1" presStyleCnt="0"/>
      <dgm:spPr/>
    </dgm:pt>
    <dgm:pt modelId="{A44B80E4-5721-415A-88CE-685FFE82459D}" type="pres">
      <dgm:prSet presAssocID="{5E87A744-FDA0-454A-9AAD-FF48D8D1E5F3}" presName="composite" presStyleCnt="0"/>
      <dgm:spPr/>
    </dgm:pt>
    <dgm:pt modelId="{E2336726-DA4D-46A6-99EB-2D6B043C7129}" type="pres">
      <dgm:prSet presAssocID="{5E87A744-FDA0-454A-9AAD-FF48D8D1E5F3}" presName="background" presStyleLbl="node0" presStyleIdx="2" presStyleCnt="3"/>
      <dgm:spPr/>
    </dgm:pt>
    <dgm:pt modelId="{4C87F632-5C7E-41EC-B376-03F5420B9D81}" type="pres">
      <dgm:prSet presAssocID="{5E87A744-FDA0-454A-9AAD-FF48D8D1E5F3}" presName="text" presStyleLbl="fgAcc0" presStyleIdx="2" presStyleCnt="3">
        <dgm:presLayoutVars>
          <dgm:chPref val="3"/>
        </dgm:presLayoutVars>
      </dgm:prSet>
      <dgm:spPr/>
    </dgm:pt>
    <dgm:pt modelId="{FAF10D86-5621-489D-A5D8-1E27A9B46DBC}" type="pres">
      <dgm:prSet presAssocID="{5E87A744-FDA0-454A-9AAD-FF48D8D1E5F3}" presName="hierChild2" presStyleCnt="0"/>
      <dgm:spPr/>
    </dgm:pt>
  </dgm:ptLst>
  <dgm:cxnLst>
    <dgm:cxn modelId="{8BA81C26-BEF8-4A88-BA0E-190658DBC192}" srcId="{C7F8FBB7-F45C-4161-A801-F38D713E63F1}" destId="{BA925791-F575-411E-BABC-487A59D8C80C}" srcOrd="0" destOrd="0" parTransId="{32C6C0B9-6B03-44B0-9F58-60C417D73F91}" sibTransId="{232BA69D-96E8-41CE-A9F2-2E65CB0E69EA}"/>
    <dgm:cxn modelId="{3876B327-C4A8-4BBB-B50E-C72625FBB623}" type="presOf" srcId="{BA925791-F575-411E-BABC-487A59D8C80C}" destId="{E0365A2D-6AF5-413F-AAEA-CF3876861605}" srcOrd="0" destOrd="0" presId="urn:microsoft.com/office/officeart/2005/8/layout/hierarchy1"/>
    <dgm:cxn modelId="{CA6D4469-CAD0-41CA-8650-2F49B3311520}" type="presOf" srcId="{C7F8FBB7-F45C-4161-A801-F38D713E63F1}" destId="{7BC7AB89-BE28-40E6-8670-8C6BEA4FFE18}" srcOrd="0" destOrd="0" presId="urn:microsoft.com/office/officeart/2005/8/layout/hierarchy1"/>
    <dgm:cxn modelId="{F7810E8C-D974-4A8B-AA47-108879284172}" srcId="{C7F8FBB7-F45C-4161-A801-F38D713E63F1}" destId="{66AD6AE1-2C78-45A4-B7AE-0B14ED8F2BC3}" srcOrd="1" destOrd="0" parTransId="{9E14DE7A-9CE1-4CB9-ACCA-D957204518C9}" sibTransId="{EDDB3288-906A-4C3D-A4C9-6591759DB214}"/>
    <dgm:cxn modelId="{AE0C7FBE-D931-4C65-99A0-030F42DCFEA0}" type="presOf" srcId="{66AD6AE1-2C78-45A4-B7AE-0B14ED8F2BC3}" destId="{BE841536-23DD-4871-8D60-DC247E83E580}" srcOrd="0" destOrd="0" presId="urn:microsoft.com/office/officeart/2005/8/layout/hierarchy1"/>
    <dgm:cxn modelId="{6B005DDA-DEAF-492B-A31F-6D690FF54304}" srcId="{C7F8FBB7-F45C-4161-A801-F38D713E63F1}" destId="{5E87A744-FDA0-454A-9AAD-FF48D8D1E5F3}" srcOrd="2" destOrd="0" parTransId="{29588B64-AB1E-48EF-8CAC-68B3F713B2D5}" sibTransId="{0C0F08CA-9248-4491-A220-C8D41F4284A7}"/>
    <dgm:cxn modelId="{1FBCA8FD-3666-4E4F-8947-220320FAAE2E}" type="presOf" srcId="{5E87A744-FDA0-454A-9AAD-FF48D8D1E5F3}" destId="{4C87F632-5C7E-41EC-B376-03F5420B9D81}" srcOrd="0" destOrd="0" presId="urn:microsoft.com/office/officeart/2005/8/layout/hierarchy1"/>
    <dgm:cxn modelId="{8B640DE6-D849-463E-9B5B-75ECC0809335}" type="presParOf" srcId="{7BC7AB89-BE28-40E6-8670-8C6BEA4FFE18}" destId="{9C8EAB6B-EF97-480F-8004-5A77600F67A5}" srcOrd="0" destOrd="0" presId="urn:microsoft.com/office/officeart/2005/8/layout/hierarchy1"/>
    <dgm:cxn modelId="{7CC9B8B7-4B84-4FE2-89B8-0A333FAA6B08}" type="presParOf" srcId="{9C8EAB6B-EF97-480F-8004-5A77600F67A5}" destId="{CCAC8891-117A-4389-8781-42E60F055EDE}" srcOrd="0" destOrd="0" presId="urn:microsoft.com/office/officeart/2005/8/layout/hierarchy1"/>
    <dgm:cxn modelId="{440C8525-CCF5-4D18-A862-FC4A4EB44136}" type="presParOf" srcId="{CCAC8891-117A-4389-8781-42E60F055EDE}" destId="{D5F4AAD5-099C-4203-998F-77881D3642A9}" srcOrd="0" destOrd="0" presId="urn:microsoft.com/office/officeart/2005/8/layout/hierarchy1"/>
    <dgm:cxn modelId="{EEBBFAC1-C364-41FC-99A7-E24DFDAE630C}" type="presParOf" srcId="{CCAC8891-117A-4389-8781-42E60F055EDE}" destId="{E0365A2D-6AF5-413F-AAEA-CF3876861605}" srcOrd="1" destOrd="0" presId="urn:microsoft.com/office/officeart/2005/8/layout/hierarchy1"/>
    <dgm:cxn modelId="{F877C095-1393-4CD3-A55B-429ECB5E9767}" type="presParOf" srcId="{9C8EAB6B-EF97-480F-8004-5A77600F67A5}" destId="{5639391B-91A8-4D73-A5AD-495EEC39A84F}" srcOrd="1" destOrd="0" presId="urn:microsoft.com/office/officeart/2005/8/layout/hierarchy1"/>
    <dgm:cxn modelId="{0712AB10-EAA7-4FE3-BB0B-119899D95CBA}" type="presParOf" srcId="{7BC7AB89-BE28-40E6-8670-8C6BEA4FFE18}" destId="{04A77778-4C15-41AC-BAB5-D15D5F880F06}" srcOrd="1" destOrd="0" presId="urn:microsoft.com/office/officeart/2005/8/layout/hierarchy1"/>
    <dgm:cxn modelId="{97732930-60B5-47F8-8C7F-BF0D49F1A93A}" type="presParOf" srcId="{04A77778-4C15-41AC-BAB5-D15D5F880F06}" destId="{C15E71B3-8ADD-4225-8869-079B912E6276}" srcOrd="0" destOrd="0" presId="urn:microsoft.com/office/officeart/2005/8/layout/hierarchy1"/>
    <dgm:cxn modelId="{1DB37715-8EFA-4509-80DE-57339629161D}" type="presParOf" srcId="{C15E71B3-8ADD-4225-8869-079B912E6276}" destId="{3E74A6BD-42D0-401E-9088-0D49D33288D7}" srcOrd="0" destOrd="0" presId="urn:microsoft.com/office/officeart/2005/8/layout/hierarchy1"/>
    <dgm:cxn modelId="{A44E6996-4423-4AAF-A8EC-6BEC2E4DFE16}" type="presParOf" srcId="{C15E71B3-8ADD-4225-8869-079B912E6276}" destId="{BE841536-23DD-4871-8D60-DC247E83E580}" srcOrd="1" destOrd="0" presId="urn:microsoft.com/office/officeart/2005/8/layout/hierarchy1"/>
    <dgm:cxn modelId="{554C0594-DA97-42F3-AC2C-DFAA13952EDF}" type="presParOf" srcId="{04A77778-4C15-41AC-BAB5-D15D5F880F06}" destId="{D43E634B-FEDC-4610-8835-F93C57A77BD7}" srcOrd="1" destOrd="0" presId="urn:microsoft.com/office/officeart/2005/8/layout/hierarchy1"/>
    <dgm:cxn modelId="{7A7F6CF0-3C60-4935-A39B-CA291930DCF6}" type="presParOf" srcId="{7BC7AB89-BE28-40E6-8670-8C6BEA4FFE18}" destId="{81E43FB8-C47C-46EC-A39A-1CC8A095F641}" srcOrd="2" destOrd="0" presId="urn:microsoft.com/office/officeart/2005/8/layout/hierarchy1"/>
    <dgm:cxn modelId="{A6D88486-0A63-4820-B06D-00D1E49CB9A4}" type="presParOf" srcId="{81E43FB8-C47C-46EC-A39A-1CC8A095F641}" destId="{A44B80E4-5721-415A-88CE-685FFE82459D}" srcOrd="0" destOrd="0" presId="urn:microsoft.com/office/officeart/2005/8/layout/hierarchy1"/>
    <dgm:cxn modelId="{EAB3BD54-9B87-4FAE-9AE1-45F1DCDEC795}" type="presParOf" srcId="{A44B80E4-5721-415A-88CE-685FFE82459D}" destId="{E2336726-DA4D-46A6-99EB-2D6B043C7129}" srcOrd="0" destOrd="0" presId="urn:microsoft.com/office/officeart/2005/8/layout/hierarchy1"/>
    <dgm:cxn modelId="{FD0C2BC2-85BE-4E79-85EE-835E2376421B}" type="presParOf" srcId="{A44B80E4-5721-415A-88CE-685FFE82459D}" destId="{4C87F632-5C7E-41EC-B376-03F5420B9D81}" srcOrd="1" destOrd="0" presId="urn:microsoft.com/office/officeart/2005/8/layout/hierarchy1"/>
    <dgm:cxn modelId="{584F5DC3-3482-4741-B351-69DF065E41B2}" type="presParOf" srcId="{81E43FB8-C47C-46EC-A39A-1CC8A095F641}" destId="{FAF10D86-5621-489D-A5D8-1E27A9B46D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D9B0AD-2321-4235-94E6-5A5C88E4656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9E1332-68ED-4044-AF6B-E44FBA4B96AA}">
      <dgm:prSet/>
      <dgm:spPr/>
      <dgm:t>
        <a:bodyPr/>
        <a:lstStyle/>
        <a:p>
          <a:r>
            <a:rPr lang="en-US"/>
            <a:t>Arithmetic Operators</a:t>
          </a:r>
        </a:p>
      </dgm:t>
    </dgm:pt>
    <dgm:pt modelId="{75303C2C-C782-49D9-B30C-5646E69FE0AB}" type="parTrans" cxnId="{0DBCD729-A682-49BE-AD75-7BBF34BAA7A3}">
      <dgm:prSet/>
      <dgm:spPr/>
      <dgm:t>
        <a:bodyPr/>
        <a:lstStyle/>
        <a:p>
          <a:endParaRPr lang="en-US"/>
        </a:p>
      </dgm:t>
    </dgm:pt>
    <dgm:pt modelId="{8E27475E-413F-4979-9E11-0127B26BFA63}" type="sibTrans" cxnId="{0DBCD729-A682-49BE-AD75-7BBF34BAA7A3}">
      <dgm:prSet/>
      <dgm:spPr/>
      <dgm:t>
        <a:bodyPr/>
        <a:lstStyle/>
        <a:p>
          <a:endParaRPr lang="en-US"/>
        </a:p>
      </dgm:t>
    </dgm:pt>
    <dgm:pt modelId="{0B6AD125-DBD4-403A-81B5-985306C96B57}">
      <dgm:prSet/>
      <dgm:spPr/>
      <dgm:t>
        <a:bodyPr/>
        <a:lstStyle/>
        <a:p>
          <a:r>
            <a:rPr lang="en-US"/>
            <a:t>Comparison (Relational) Operators</a:t>
          </a:r>
        </a:p>
      </dgm:t>
    </dgm:pt>
    <dgm:pt modelId="{43380FC9-E509-4566-A97C-88FAEA85BF18}" type="parTrans" cxnId="{9D0CEAEC-AA1D-4659-A6DD-55EF9BFA8CD7}">
      <dgm:prSet/>
      <dgm:spPr/>
      <dgm:t>
        <a:bodyPr/>
        <a:lstStyle/>
        <a:p>
          <a:endParaRPr lang="en-US"/>
        </a:p>
      </dgm:t>
    </dgm:pt>
    <dgm:pt modelId="{5AAA5D64-B7D7-4E6C-BB1D-2B5708D30C6C}" type="sibTrans" cxnId="{9D0CEAEC-AA1D-4659-A6DD-55EF9BFA8CD7}">
      <dgm:prSet/>
      <dgm:spPr/>
      <dgm:t>
        <a:bodyPr/>
        <a:lstStyle/>
        <a:p>
          <a:endParaRPr lang="en-US"/>
        </a:p>
      </dgm:t>
    </dgm:pt>
    <dgm:pt modelId="{CBB067C5-21D4-44B7-87BA-5732F9CF001D}">
      <dgm:prSet/>
      <dgm:spPr/>
      <dgm:t>
        <a:bodyPr/>
        <a:lstStyle/>
        <a:p>
          <a:r>
            <a:rPr lang="en-US"/>
            <a:t>Assignment Operators</a:t>
          </a:r>
        </a:p>
      </dgm:t>
    </dgm:pt>
    <dgm:pt modelId="{F9997AD9-9C8F-47B4-A391-9B06BAD08F08}" type="parTrans" cxnId="{F9A73905-BB69-47F2-91A2-4E6570DCFC92}">
      <dgm:prSet/>
      <dgm:spPr/>
      <dgm:t>
        <a:bodyPr/>
        <a:lstStyle/>
        <a:p>
          <a:endParaRPr lang="en-US"/>
        </a:p>
      </dgm:t>
    </dgm:pt>
    <dgm:pt modelId="{10D6272E-8425-4012-B870-D444277E150A}" type="sibTrans" cxnId="{F9A73905-BB69-47F2-91A2-4E6570DCFC92}">
      <dgm:prSet/>
      <dgm:spPr/>
      <dgm:t>
        <a:bodyPr/>
        <a:lstStyle/>
        <a:p>
          <a:endParaRPr lang="en-US"/>
        </a:p>
      </dgm:t>
    </dgm:pt>
    <dgm:pt modelId="{405E751A-57C9-4F2E-8ECB-1EE8A63A4003}">
      <dgm:prSet/>
      <dgm:spPr/>
      <dgm:t>
        <a:bodyPr/>
        <a:lstStyle/>
        <a:p>
          <a:r>
            <a:rPr lang="en-US"/>
            <a:t>Logical Operators</a:t>
          </a:r>
        </a:p>
      </dgm:t>
    </dgm:pt>
    <dgm:pt modelId="{25583402-B51A-4B08-AFDB-3854F446EBBC}" type="parTrans" cxnId="{2B9D23D5-311E-4026-8C21-3187D27DEFD5}">
      <dgm:prSet/>
      <dgm:spPr/>
      <dgm:t>
        <a:bodyPr/>
        <a:lstStyle/>
        <a:p>
          <a:endParaRPr lang="en-US"/>
        </a:p>
      </dgm:t>
    </dgm:pt>
    <dgm:pt modelId="{42199C07-FC69-46FD-B699-F62D7435A457}" type="sibTrans" cxnId="{2B9D23D5-311E-4026-8C21-3187D27DEFD5}">
      <dgm:prSet/>
      <dgm:spPr/>
      <dgm:t>
        <a:bodyPr/>
        <a:lstStyle/>
        <a:p>
          <a:endParaRPr lang="en-US"/>
        </a:p>
      </dgm:t>
    </dgm:pt>
    <dgm:pt modelId="{2B06EA6B-B078-4909-9EC3-41DB6140391B}">
      <dgm:prSet/>
      <dgm:spPr/>
      <dgm:t>
        <a:bodyPr/>
        <a:lstStyle/>
        <a:p>
          <a:r>
            <a:rPr lang="en-US"/>
            <a:t>Bitwise Operators</a:t>
          </a:r>
        </a:p>
      </dgm:t>
    </dgm:pt>
    <dgm:pt modelId="{F574E69A-80FF-4625-9C54-5E4A93DC9287}" type="parTrans" cxnId="{FF2E0053-D3ED-4151-9FA8-17BE238DE1DC}">
      <dgm:prSet/>
      <dgm:spPr/>
      <dgm:t>
        <a:bodyPr/>
        <a:lstStyle/>
        <a:p>
          <a:endParaRPr lang="en-US"/>
        </a:p>
      </dgm:t>
    </dgm:pt>
    <dgm:pt modelId="{8CB1834B-712A-486A-BFD0-7D138D7C250B}" type="sibTrans" cxnId="{FF2E0053-D3ED-4151-9FA8-17BE238DE1DC}">
      <dgm:prSet/>
      <dgm:spPr/>
      <dgm:t>
        <a:bodyPr/>
        <a:lstStyle/>
        <a:p>
          <a:endParaRPr lang="en-US"/>
        </a:p>
      </dgm:t>
    </dgm:pt>
    <dgm:pt modelId="{4FFCE2DB-29B2-48BF-996D-DDB6B5C85D09}">
      <dgm:prSet/>
      <dgm:spPr/>
      <dgm:t>
        <a:bodyPr/>
        <a:lstStyle/>
        <a:p>
          <a:r>
            <a:rPr lang="en-US"/>
            <a:t>Membership Operators</a:t>
          </a:r>
        </a:p>
      </dgm:t>
    </dgm:pt>
    <dgm:pt modelId="{33FC25C6-492D-442E-9182-C2F0DE7A6494}" type="parTrans" cxnId="{546E9835-8056-4F6B-BCDA-2DFF9ED9686B}">
      <dgm:prSet/>
      <dgm:spPr/>
      <dgm:t>
        <a:bodyPr/>
        <a:lstStyle/>
        <a:p>
          <a:endParaRPr lang="en-US"/>
        </a:p>
      </dgm:t>
    </dgm:pt>
    <dgm:pt modelId="{AEF05148-2D92-4538-8004-4D3202989837}" type="sibTrans" cxnId="{546E9835-8056-4F6B-BCDA-2DFF9ED9686B}">
      <dgm:prSet/>
      <dgm:spPr/>
      <dgm:t>
        <a:bodyPr/>
        <a:lstStyle/>
        <a:p>
          <a:endParaRPr lang="en-US"/>
        </a:p>
      </dgm:t>
    </dgm:pt>
    <dgm:pt modelId="{7CA60815-A84E-43B3-B7B2-C6E6DD55BDEF}">
      <dgm:prSet/>
      <dgm:spPr/>
      <dgm:t>
        <a:bodyPr/>
        <a:lstStyle/>
        <a:p>
          <a:r>
            <a:rPr lang="en-US"/>
            <a:t>Identity Operators</a:t>
          </a:r>
        </a:p>
      </dgm:t>
    </dgm:pt>
    <dgm:pt modelId="{F26AE5FB-9A4D-4222-98B8-BD80547BFA5C}" type="parTrans" cxnId="{3AA60BD2-DA5A-4D83-A01C-088B8117D09A}">
      <dgm:prSet/>
      <dgm:spPr/>
      <dgm:t>
        <a:bodyPr/>
        <a:lstStyle/>
        <a:p>
          <a:endParaRPr lang="en-US"/>
        </a:p>
      </dgm:t>
    </dgm:pt>
    <dgm:pt modelId="{83F9794E-D4D5-47F0-9134-6C2F2AAD1460}" type="sibTrans" cxnId="{3AA60BD2-DA5A-4D83-A01C-088B8117D09A}">
      <dgm:prSet/>
      <dgm:spPr/>
      <dgm:t>
        <a:bodyPr/>
        <a:lstStyle/>
        <a:p>
          <a:endParaRPr lang="en-US"/>
        </a:p>
      </dgm:t>
    </dgm:pt>
    <dgm:pt modelId="{8B2F9746-31F2-49C3-8A4C-3846AC233E58}" type="pres">
      <dgm:prSet presAssocID="{60D9B0AD-2321-4235-94E6-5A5C88E46566}" presName="diagram" presStyleCnt="0">
        <dgm:presLayoutVars>
          <dgm:dir/>
          <dgm:resizeHandles val="exact"/>
        </dgm:presLayoutVars>
      </dgm:prSet>
      <dgm:spPr/>
    </dgm:pt>
    <dgm:pt modelId="{0DCCF4EB-C980-4475-AA27-D54F916A32BD}" type="pres">
      <dgm:prSet presAssocID="{4E9E1332-68ED-4044-AF6B-E44FBA4B96AA}" presName="node" presStyleLbl="node1" presStyleIdx="0" presStyleCnt="7">
        <dgm:presLayoutVars>
          <dgm:bulletEnabled val="1"/>
        </dgm:presLayoutVars>
      </dgm:prSet>
      <dgm:spPr/>
    </dgm:pt>
    <dgm:pt modelId="{6064C1BE-C490-46A5-A0EC-E851E419D4B5}" type="pres">
      <dgm:prSet presAssocID="{8E27475E-413F-4979-9E11-0127B26BFA63}" presName="sibTrans" presStyleCnt="0"/>
      <dgm:spPr/>
    </dgm:pt>
    <dgm:pt modelId="{8B248C82-6C05-4236-8F0A-9A27041086A9}" type="pres">
      <dgm:prSet presAssocID="{0B6AD125-DBD4-403A-81B5-985306C96B57}" presName="node" presStyleLbl="node1" presStyleIdx="1" presStyleCnt="7">
        <dgm:presLayoutVars>
          <dgm:bulletEnabled val="1"/>
        </dgm:presLayoutVars>
      </dgm:prSet>
      <dgm:spPr/>
    </dgm:pt>
    <dgm:pt modelId="{A8B39B4A-2CE2-488E-BB5F-D51C3A30FAB3}" type="pres">
      <dgm:prSet presAssocID="{5AAA5D64-B7D7-4E6C-BB1D-2B5708D30C6C}" presName="sibTrans" presStyleCnt="0"/>
      <dgm:spPr/>
    </dgm:pt>
    <dgm:pt modelId="{A78C85EF-49A3-4C6B-812A-F483B35A11C6}" type="pres">
      <dgm:prSet presAssocID="{CBB067C5-21D4-44B7-87BA-5732F9CF001D}" presName="node" presStyleLbl="node1" presStyleIdx="2" presStyleCnt="7">
        <dgm:presLayoutVars>
          <dgm:bulletEnabled val="1"/>
        </dgm:presLayoutVars>
      </dgm:prSet>
      <dgm:spPr/>
    </dgm:pt>
    <dgm:pt modelId="{84466363-364C-4925-AE40-BA7A3AA96C71}" type="pres">
      <dgm:prSet presAssocID="{10D6272E-8425-4012-B870-D444277E150A}" presName="sibTrans" presStyleCnt="0"/>
      <dgm:spPr/>
    </dgm:pt>
    <dgm:pt modelId="{9A3801ED-9344-442A-B6FA-F4131E09C202}" type="pres">
      <dgm:prSet presAssocID="{405E751A-57C9-4F2E-8ECB-1EE8A63A4003}" presName="node" presStyleLbl="node1" presStyleIdx="3" presStyleCnt="7">
        <dgm:presLayoutVars>
          <dgm:bulletEnabled val="1"/>
        </dgm:presLayoutVars>
      </dgm:prSet>
      <dgm:spPr/>
    </dgm:pt>
    <dgm:pt modelId="{2543A825-255B-404B-94D4-7B47FAF1C5E1}" type="pres">
      <dgm:prSet presAssocID="{42199C07-FC69-46FD-B699-F62D7435A457}" presName="sibTrans" presStyleCnt="0"/>
      <dgm:spPr/>
    </dgm:pt>
    <dgm:pt modelId="{EE27A57B-97B7-42E0-B9E1-D965F540797A}" type="pres">
      <dgm:prSet presAssocID="{2B06EA6B-B078-4909-9EC3-41DB6140391B}" presName="node" presStyleLbl="node1" presStyleIdx="4" presStyleCnt="7">
        <dgm:presLayoutVars>
          <dgm:bulletEnabled val="1"/>
        </dgm:presLayoutVars>
      </dgm:prSet>
      <dgm:spPr/>
    </dgm:pt>
    <dgm:pt modelId="{DAB70AD8-092E-428C-A7F5-AF3EED53274C}" type="pres">
      <dgm:prSet presAssocID="{8CB1834B-712A-486A-BFD0-7D138D7C250B}" presName="sibTrans" presStyleCnt="0"/>
      <dgm:spPr/>
    </dgm:pt>
    <dgm:pt modelId="{20DD7652-C318-4A0A-875A-29E99F736031}" type="pres">
      <dgm:prSet presAssocID="{4FFCE2DB-29B2-48BF-996D-DDB6B5C85D09}" presName="node" presStyleLbl="node1" presStyleIdx="5" presStyleCnt="7">
        <dgm:presLayoutVars>
          <dgm:bulletEnabled val="1"/>
        </dgm:presLayoutVars>
      </dgm:prSet>
      <dgm:spPr/>
    </dgm:pt>
    <dgm:pt modelId="{74B5BCA9-F709-4FE8-A4B1-A8ED5638A818}" type="pres">
      <dgm:prSet presAssocID="{AEF05148-2D92-4538-8004-4D3202989837}" presName="sibTrans" presStyleCnt="0"/>
      <dgm:spPr/>
    </dgm:pt>
    <dgm:pt modelId="{120A5AB5-8A28-45EC-B4C6-F24FBFD4B42A}" type="pres">
      <dgm:prSet presAssocID="{7CA60815-A84E-43B3-B7B2-C6E6DD55BDEF}" presName="node" presStyleLbl="node1" presStyleIdx="6" presStyleCnt="7">
        <dgm:presLayoutVars>
          <dgm:bulletEnabled val="1"/>
        </dgm:presLayoutVars>
      </dgm:prSet>
      <dgm:spPr/>
    </dgm:pt>
  </dgm:ptLst>
  <dgm:cxnLst>
    <dgm:cxn modelId="{F9A73905-BB69-47F2-91A2-4E6570DCFC92}" srcId="{60D9B0AD-2321-4235-94E6-5A5C88E46566}" destId="{CBB067C5-21D4-44B7-87BA-5732F9CF001D}" srcOrd="2" destOrd="0" parTransId="{F9997AD9-9C8F-47B4-A391-9B06BAD08F08}" sibTransId="{10D6272E-8425-4012-B870-D444277E150A}"/>
    <dgm:cxn modelId="{A0562418-9A95-43A6-A77C-5B18FF4301AB}" type="presOf" srcId="{4E9E1332-68ED-4044-AF6B-E44FBA4B96AA}" destId="{0DCCF4EB-C980-4475-AA27-D54F916A32BD}" srcOrd="0" destOrd="0" presId="urn:microsoft.com/office/officeart/2005/8/layout/default"/>
    <dgm:cxn modelId="{DA56571E-3B99-4F5B-8D67-36544C27E366}" type="presOf" srcId="{60D9B0AD-2321-4235-94E6-5A5C88E46566}" destId="{8B2F9746-31F2-49C3-8A4C-3846AC233E58}" srcOrd="0" destOrd="0" presId="urn:microsoft.com/office/officeart/2005/8/layout/default"/>
    <dgm:cxn modelId="{4AAAAD26-9F4E-4FA9-8330-A66949C8E143}" type="presOf" srcId="{0B6AD125-DBD4-403A-81B5-985306C96B57}" destId="{8B248C82-6C05-4236-8F0A-9A27041086A9}" srcOrd="0" destOrd="0" presId="urn:microsoft.com/office/officeart/2005/8/layout/default"/>
    <dgm:cxn modelId="{0DBCD729-A682-49BE-AD75-7BBF34BAA7A3}" srcId="{60D9B0AD-2321-4235-94E6-5A5C88E46566}" destId="{4E9E1332-68ED-4044-AF6B-E44FBA4B96AA}" srcOrd="0" destOrd="0" parTransId="{75303C2C-C782-49D9-B30C-5646E69FE0AB}" sibTransId="{8E27475E-413F-4979-9E11-0127B26BFA63}"/>
    <dgm:cxn modelId="{546E9835-8056-4F6B-BCDA-2DFF9ED9686B}" srcId="{60D9B0AD-2321-4235-94E6-5A5C88E46566}" destId="{4FFCE2DB-29B2-48BF-996D-DDB6B5C85D09}" srcOrd="5" destOrd="0" parTransId="{33FC25C6-492D-442E-9182-C2F0DE7A6494}" sibTransId="{AEF05148-2D92-4538-8004-4D3202989837}"/>
    <dgm:cxn modelId="{36A3B26A-9437-48C5-A064-74065DDA7974}" type="presOf" srcId="{405E751A-57C9-4F2E-8ECB-1EE8A63A4003}" destId="{9A3801ED-9344-442A-B6FA-F4131E09C202}" srcOrd="0" destOrd="0" presId="urn:microsoft.com/office/officeart/2005/8/layout/default"/>
    <dgm:cxn modelId="{FF2E0053-D3ED-4151-9FA8-17BE238DE1DC}" srcId="{60D9B0AD-2321-4235-94E6-5A5C88E46566}" destId="{2B06EA6B-B078-4909-9EC3-41DB6140391B}" srcOrd="4" destOrd="0" parTransId="{F574E69A-80FF-4625-9C54-5E4A93DC9287}" sibTransId="{8CB1834B-712A-486A-BFD0-7D138D7C250B}"/>
    <dgm:cxn modelId="{87C3F9A9-2946-4CF5-A7E4-D06363D60948}" type="presOf" srcId="{7CA60815-A84E-43B3-B7B2-C6E6DD55BDEF}" destId="{120A5AB5-8A28-45EC-B4C6-F24FBFD4B42A}" srcOrd="0" destOrd="0" presId="urn:microsoft.com/office/officeart/2005/8/layout/default"/>
    <dgm:cxn modelId="{8F4325D1-69C1-4CE6-9FF1-1887753F9953}" type="presOf" srcId="{CBB067C5-21D4-44B7-87BA-5732F9CF001D}" destId="{A78C85EF-49A3-4C6B-812A-F483B35A11C6}" srcOrd="0" destOrd="0" presId="urn:microsoft.com/office/officeart/2005/8/layout/default"/>
    <dgm:cxn modelId="{3AA60BD2-DA5A-4D83-A01C-088B8117D09A}" srcId="{60D9B0AD-2321-4235-94E6-5A5C88E46566}" destId="{7CA60815-A84E-43B3-B7B2-C6E6DD55BDEF}" srcOrd="6" destOrd="0" parTransId="{F26AE5FB-9A4D-4222-98B8-BD80547BFA5C}" sibTransId="{83F9794E-D4D5-47F0-9134-6C2F2AAD1460}"/>
    <dgm:cxn modelId="{2B9D23D5-311E-4026-8C21-3187D27DEFD5}" srcId="{60D9B0AD-2321-4235-94E6-5A5C88E46566}" destId="{405E751A-57C9-4F2E-8ECB-1EE8A63A4003}" srcOrd="3" destOrd="0" parTransId="{25583402-B51A-4B08-AFDB-3854F446EBBC}" sibTransId="{42199C07-FC69-46FD-B699-F62D7435A457}"/>
    <dgm:cxn modelId="{80BC82E1-6BB7-4A1A-B479-C3A22351B261}" type="presOf" srcId="{4FFCE2DB-29B2-48BF-996D-DDB6B5C85D09}" destId="{20DD7652-C318-4A0A-875A-29E99F736031}" srcOrd="0" destOrd="0" presId="urn:microsoft.com/office/officeart/2005/8/layout/default"/>
    <dgm:cxn modelId="{9D0CEAEC-AA1D-4659-A6DD-55EF9BFA8CD7}" srcId="{60D9B0AD-2321-4235-94E6-5A5C88E46566}" destId="{0B6AD125-DBD4-403A-81B5-985306C96B57}" srcOrd="1" destOrd="0" parTransId="{43380FC9-E509-4566-A97C-88FAEA85BF18}" sibTransId="{5AAA5D64-B7D7-4E6C-BB1D-2B5708D30C6C}"/>
    <dgm:cxn modelId="{0A3653F3-1BD4-4510-86E0-F2B15A69905D}" type="presOf" srcId="{2B06EA6B-B078-4909-9EC3-41DB6140391B}" destId="{EE27A57B-97B7-42E0-B9E1-D965F540797A}" srcOrd="0" destOrd="0" presId="urn:microsoft.com/office/officeart/2005/8/layout/default"/>
    <dgm:cxn modelId="{170CB399-FA75-46DE-9E7C-45ADCB4BE765}" type="presParOf" srcId="{8B2F9746-31F2-49C3-8A4C-3846AC233E58}" destId="{0DCCF4EB-C980-4475-AA27-D54F916A32BD}" srcOrd="0" destOrd="0" presId="urn:microsoft.com/office/officeart/2005/8/layout/default"/>
    <dgm:cxn modelId="{2B782F99-AB64-4747-A12C-A21E9B143EFC}" type="presParOf" srcId="{8B2F9746-31F2-49C3-8A4C-3846AC233E58}" destId="{6064C1BE-C490-46A5-A0EC-E851E419D4B5}" srcOrd="1" destOrd="0" presId="urn:microsoft.com/office/officeart/2005/8/layout/default"/>
    <dgm:cxn modelId="{56B1989D-7969-4B15-B145-8376A77D9173}" type="presParOf" srcId="{8B2F9746-31F2-49C3-8A4C-3846AC233E58}" destId="{8B248C82-6C05-4236-8F0A-9A27041086A9}" srcOrd="2" destOrd="0" presId="urn:microsoft.com/office/officeart/2005/8/layout/default"/>
    <dgm:cxn modelId="{6B730F71-FAA6-4768-882C-D21BF6CC90F9}" type="presParOf" srcId="{8B2F9746-31F2-49C3-8A4C-3846AC233E58}" destId="{A8B39B4A-2CE2-488E-BB5F-D51C3A30FAB3}" srcOrd="3" destOrd="0" presId="urn:microsoft.com/office/officeart/2005/8/layout/default"/>
    <dgm:cxn modelId="{C674A3A2-3091-417B-BDF7-6CDB5F9CE6B2}" type="presParOf" srcId="{8B2F9746-31F2-49C3-8A4C-3846AC233E58}" destId="{A78C85EF-49A3-4C6B-812A-F483B35A11C6}" srcOrd="4" destOrd="0" presId="urn:microsoft.com/office/officeart/2005/8/layout/default"/>
    <dgm:cxn modelId="{0A63A3D6-0F75-4F32-9D2F-8C586B734E3B}" type="presParOf" srcId="{8B2F9746-31F2-49C3-8A4C-3846AC233E58}" destId="{84466363-364C-4925-AE40-BA7A3AA96C71}" srcOrd="5" destOrd="0" presId="urn:microsoft.com/office/officeart/2005/8/layout/default"/>
    <dgm:cxn modelId="{575BE4A7-B7C3-411A-89FD-A14BB12B8D6A}" type="presParOf" srcId="{8B2F9746-31F2-49C3-8A4C-3846AC233E58}" destId="{9A3801ED-9344-442A-B6FA-F4131E09C202}" srcOrd="6" destOrd="0" presId="urn:microsoft.com/office/officeart/2005/8/layout/default"/>
    <dgm:cxn modelId="{5706C719-9C44-475F-827C-5BA64A8727DA}" type="presParOf" srcId="{8B2F9746-31F2-49C3-8A4C-3846AC233E58}" destId="{2543A825-255B-404B-94D4-7B47FAF1C5E1}" srcOrd="7" destOrd="0" presId="urn:microsoft.com/office/officeart/2005/8/layout/default"/>
    <dgm:cxn modelId="{DD544D87-5425-414E-8CB9-C5AA14522627}" type="presParOf" srcId="{8B2F9746-31F2-49C3-8A4C-3846AC233E58}" destId="{EE27A57B-97B7-42E0-B9E1-D965F540797A}" srcOrd="8" destOrd="0" presId="urn:microsoft.com/office/officeart/2005/8/layout/default"/>
    <dgm:cxn modelId="{31D46708-7CCD-41F2-8DD9-7CCE3714398F}" type="presParOf" srcId="{8B2F9746-31F2-49C3-8A4C-3846AC233E58}" destId="{DAB70AD8-092E-428C-A7F5-AF3EED53274C}" srcOrd="9" destOrd="0" presId="urn:microsoft.com/office/officeart/2005/8/layout/default"/>
    <dgm:cxn modelId="{2ED086AA-3D1B-466E-9994-CB344CC4820F}" type="presParOf" srcId="{8B2F9746-31F2-49C3-8A4C-3846AC233E58}" destId="{20DD7652-C318-4A0A-875A-29E99F736031}" srcOrd="10" destOrd="0" presId="urn:microsoft.com/office/officeart/2005/8/layout/default"/>
    <dgm:cxn modelId="{79884577-3351-4E51-81B6-43EA0378A2D6}" type="presParOf" srcId="{8B2F9746-31F2-49C3-8A4C-3846AC233E58}" destId="{74B5BCA9-F709-4FE8-A4B1-A8ED5638A818}" srcOrd="11" destOrd="0" presId="urn:microsoft.com/office/officeart/2005/8/layout/default"/>
    <dgm:cxn modelId="{0E899074-1EA6-4B41-A21E-669C74F1DBA9}" type="presParOf" srcId="{8B2F9746-31F2-49C3-8A4C-3846AC233E58}" destId="{120A5AB5-8A28-45EC-B4C6-F24FBFD4B42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D185A-4C48-4D26-A179-00578E1B91E0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81350B-299E-415A-8F9E-B806675EE1DD}">
      <dgm:prSet/>
      <dgm:spPr/>
      <dgm:t>
        <a:bodyPr/>
        <a:lstStyle/>
        <a:p>
          <a:r>
            <a:rPr lang="en-US"/>
            <a:t>If Statement</a:t>
          </a:r>
        </a:p>
      </dgm:t>
    </dgm:pt>
    <dgm:pt modelId="{895F9C46-5F06-4E6D-97FE-C2B01CFFD9EF}" type="parTrans" cxnId="{2463CAC1-6167-4686-B6D3-E7B71D1656F4}">
      <dgm:prSet/>
      <dgm:spPr/>
      <dgm:t>
        <a:bodyPr/>
        <a:lstStyle/>
        <a:p>
          <a:endParaRPr lang="en-US"/>
        </a:p>
      </dgm:t>
    </dgm:pt>
    <dgm:pt modelId="{888C4E27-F13A-4E78-B65D-B93A40ECF53C}" type="sibTrans" cxnId="{2463CAC1-6167-4686-B6D3-E7B71D1656F4}">
      <dgm:prSet/>
      <dgm:spPr/>
      <dgm:t>
        <a:bodyPr/>
        <a:lstStyle/>
        <a:p>
          <a:endParaRPr lang="en-US"/>
        </a:p>
      </dgm:t>
    </dgm:pt>
    <dgm:pt modelId="{623CEF6B-CE8F-4B5F-ACFE-5C1A0070A6C6}">
      <dgm:prSet/>
      <dgm:spPr/>
      <dgm:t>
        <a:bodyPr/>
        <a:lstStyle/>
        <a:p>
          <a:r>
            <a:rPr lang="en-US"/>
            <a:t>If Else Statement</a:t>
          </a:r>
        </a:p>
      </dgm:t>
    </dgm:pt>
    <dgm:pt modelId="{93882389-DB34-476E-9424-EA1772E76552}" type="parTrans" cxnId="{D16C0BEE-7EAC-4F05-B590-1BB96933F8BF}">
      <dgm:prSet/>
      <dgm:spPr/>
      <dgm:t>
        <a:bodyPr/>
        <a:lstStyle/>
        <a:p>
          <a:endParaRPr lang="en-US"/>
        </a:p>
      </dgm:t>
    </dgm:pt>
    <dgm:pt modelId="{2EF3C65A-7211-4215-8D14-6B534CC30A90}" type="sibTrans" cxnId="{D16C0BEE-7EAC-4F05-B590-1BB96933F8BF}">
      <dgm:prSet/>
      <dgm:spPr/>
      <dgm:t>
        <a:bodyPr/>
        <a:lstStyle/>
        <a:p>
          <a:endParaRPr lang="en-US"/>
        </a:p>
      </dgm:t>
    </dgm:pt>
    <dgm:pt modelId="{5B2260B0-969D-431F-B0C3-0F27F9321582}">
      <dgm:prSet/>
      <dgm:spPr/>
      <dgm:t>
        <a:bodyPr/>
        <a:lstStyle/>
        <a:p>
          <a:r>
            <a:rPr lang="en-US"/>
            <a:t>Nested If Else Statement</a:t>
          </a:r>
        </a:p>
      </dgm:t>
    </dgm:pt>
    <dgm:pt modelId="{A902439A-E582-4DE7-8900-B9A76BEF8402}" type="parTrans" cxnId="{540A0F15-ECD7-4989-AF2C-79C6F911CE5D}">
      <dgm:prSet/>
      <dgm:spPr/>
      <dgm:t>
        <a:bodyPr/>
        <a:lstStyle/>
        <a:p>
          <a:endParaRPr lang="en-US"/>
        </a:p>
      </dgm:t>
    </dgm:pt>
    <dgm:pt modelId="{51A83F1F-F146-4395-A1E1-1F06C08F6765}" type="sibTrans" cxnId="{540A0F15-ECD7-4989-AF2C-79C6F911CE5D}">
      <dgm:prSet/>
      <dgm:spPr/>
      <dgm:t>
        <a:bodyPr/>
        <a:lstStyle/>
        <a:p>
          <a:endParaRPr lang="en-US"/>
        </a:p>
      </dgm:t>
    </dgm:pt>
    <dgm:pt modelId="{CA649C1E-9F60-43B2-8C81-FC650E796224}">
      <dgm:prSet/>
      <dgm:spPr/>
      <dgm:t>
        <a:bodyPr/>
        <a:lstStyle/>
        <a:p>
          <a:r>
            <a:rPr lang="en-US"/>
            <a:t>Else If Ladder</a:t>
          </a:r>
        </a:p>
      </dgm:t>
    </dgm:pt>
    <dgm:pt modelId="{4562670B-686E-40FF-B81B-411EA3B75AB8}" type="parTrans" cxnId="{2E6546E6-2A0D-46A4-92C8-00F7D76B8802}">
      <dgm:prSet/>
      <dgm:spPr/>
      <dgm:t>
        <a:bodyPr/>
        <a:lstStyle/>
        <a:p>
          <a:endParaRPr lang="en-US"/>
        </a:p>
      </dgm:t>
    </dgm:pt>
    <dgm:pt modelId="{476CF846-6EED-49C3-BBA4-5F96263D27B1}" type="sibTrans" cxnId="{2E6546E6-2A0D-46A4-92C8-00F7D76B8802}">
      <dgm:prSet/>
      <dgm:spPr/>
      <dgm:t>
        <a:bodyPr/>
        <a:lstStyle/>
        <a:p>
          <a:endParaRPr lang="en-US"/>
        </a:p>
      </dgm:t>
    </dgm:pt>
    <dgm:pt modelId="{5911C40C-DCA1-405C-845E-096570FA4945}" type="pres">
      <dgm:prSet presAssocID="{209D185A-4C48-4D26-A179-00578E1B91E0}" presName="matrix" presStyleCnt="0">
        <dgm:presLayoutVars>
          <dgm:chMax val="1"/>
          <dgm:dir/>
          <dgm:resizeHandles val="exact"/>
        </dgm:presLayoutVars>
      </dgm:prSet>
      <dgm:spPr/>
    </dgm:pt>
    <dgm:pt modelId="{6A4622DB-A637-41B5-9153-2856F031A22A}" type="pres">
      <dgm:prSet presAssocID="{209D185A-4C48-4D26-A179-00578E1B91E0}" presName="diamond" presStyleLbl="bgShp" presStyleIdx="0" presStyleCnt="1"/>
      <dgm:spPr/>
    </dgm:pt>
    <dgm:pt modelId="{85B80D29-19A8-4B39-A1BC-61F838593513}" type="pres">
      <dgm:prSet presAssocID="{209D185A-4C48-4D26-A179-00578E1B91E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843D35B-31FA-4C75-9402-4243DEB430D8}" type="pres">
      <dgm:prSet presAssocID="{209D185A-4C48-4D26-A179-00578E1B91E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41D0C8-8153-455E-A884-AF3A86BDFF06}" type="pres">
      <dgm:prSet presAssocID="{209D185A-4C48-4D26-A179-00578E1B91E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95E8AF-2108-44B9-BF7C-3EF43ABCF2C6}" type="pres">
      <dgm:prSet presAssocID="{209D185A-4C48-4D26-A179-00578E1B91E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0A0F15-ECD7-4989-AF2C-79C6F911CE5D}" srcId="{209D185A-4C48-4D26-A179-00578E1B91E0}" destId="{5B2260B0-969D-431F-B0C3-0F27F9321582}" srcOrd="2" destOrd="0" parTransId="{A902439A-E582-4DE7-8900-B9A76BEF8402}" sibTransId="{51A83F1F-F146-4395-A1E1-1F06C08F6765}"/>
    <dgm:cxn modelId="{29633A23-F284-45A3-9247-9CD4F5C99F24}" type="presOf" srcId="{623CEF6B-CE8F-4B5F-ACFE-5C1A0070A6C6}" destId="{6843D35B-31FA-4C75-9402-4243DEB430D8}" srcOrd="0" destOrd="0" presId="urn:microsoft.com/office/officeart/2005/8/layout/matrix3"/>
    <dgm:cxn modelId="{24D64285-D05B-4447-8C31-6FF659CCDAFD}" type="presOf" srcId="{2081350B-299E-415A-8F9E-B806675EE1DD}" destId="{85B80D29-19A8-4B39-A1BC-61F838593513}" srcOrd="0" destOrd="0" presId="urn:microsoft.com/office/officeart/2005/8/layout/matrix3"/>
    <dgm:cxn modelId="{ED5E64BE-03F8-4F42-80D8-40D42B2E1300}" type="presOf" srcId="{209D185A-4C48-4D26-A179-00578E1B91E0}" destId="{5911C40C-DCA1-405C-845E-096570FA4945}" srcOrd="0" destOrd="0" presId="urn:microsoft.com/office/officeart/2005/8/layout/matrix3"/>
    <dgm:cxn modelId="{2463CAC1-6167-4686-B6D3-E7B71D1656F4}" srcId="{209D185A-4C48-4D26-A179-00578E1B91E0}" destId="{2081350B-299E-415A-8F9E-B806675EE1DD}" srcOrd="0" destOrd="0" parTransId="{895F9C46-5F06-4E6D-97FE-C2B01CFFD9EF}" sibTransId="{888C4E27-F13A-4E78-B65D-B93A40ECF53C}"/>
    <dgm:cxn modelId="{F1FF45C6-50E6-4EA4-A477-AA360896B214}" type="presOf" srcId="{5B2260B0-969D-431F-B0C3-0F27F9321582}" destId="{7341D0C8-8153-455E-A884-AF3A86BDFF06}" srcOrd="0" destOrd="0" presId="urn:microsoft.com/office/officeart/2005/8/layout/matrix3"/>
    <dgm:cxn modelId="{CA80A3CD-5C76-474F-94BE-8B8357AAE070}" type="presOf" srcId="{CA649C1E-9F60-43B2-8C81-FC650E796224}" destId="{E395E8AF-2108-44B9-BF7C-3EF43ABCF2C6}" srcOrd="0" destOrd="0" presId="urn:microsoft.com/office/officeart/2005/8/layout/matrix3"/>
    <dgm:cxn modelId="{2E6546E6-2A0D-46A4-92C8-00F7D76B8802}" srcId="{209D185A-4C48-4D26-A179-00578E1B91E0}" destId="{CA649C1E-9F60-43B2-8C81-FC650E796224}" srcOrd="3" destOrd="0" parTransId="{4562670B-686E-40FF-B81B-411EA3B75AB8}" sibTransId="{476CF846-6EED-49C3-BBA4-5F96263D27B1}"/>
    <dgm:cxn modelId="{D16C0BEE-7EAC-4F05-B590-1BB96933F8BF}" srcId="{209D185A-4C48-4D26-A179-00578E1B91E0}" destId="{623CEF6B-CE8F-4B5F-ACFE-5C1A0070A6C6}" srcOrd="1" destOrd="0" parTransId="{93882389-DB34-476E-9424-EA1772E76552}" sibTransId="{2EF3C65A-7211-4215-8D14-6B534CC30A90}"/>
    <dgm:cxn modelId="{9ED5D218-805E-456C-A5F6-E8A19992D92F}" type="presParOf" srcId="{5911C40C-DCA1-405C-845E-096570FA4945}" destId="{6A4622DB-A637-41B5-9153-2856F031A22A}" srcOrd="0" destOrd="0" presId="urn:microsoft.com/office/officeart/2005/8/layout/matrix3"/>
    <dgm:cxn modelId="{49D69782-E71D-4051-ADE3-F76086671111}" type="presParOf" srcId="{5911C40C-DCA1-405C-845E-096570FA4945}" destId="{85B80D29-19A8-4B39-A1BC-61F838593513}" srcOrd="1" destOrd="0" presId="urn:microsoft.com/office/officeart/2005/8/layout/matrix3"/>
    <dgm:cxn modelId="{6E600F11-0DAE-4C41-BA30-11F3EEE0FB25}" type="presParOf" srcId="{5911C40C-DCA1-405C-845E-096570FA4945}" destId="{6843D35B-31FA-4C75-9402-4243DEB430D8}" srcOrd="2" destOrd="0" presId="urn:microsoft.com/office/officeart/2005/8/layout/matrix3"/>
    <dgm:cxn modelId="{3FFD86DB-159B-4C6B-81B6-B9CA8BAB5429}" type="presParOf" srcId="{5911C40C-DCA1-405C-845E-096570FA4945}" destId="{7341D0C8-8153-455E-A884-AF3A86BDFF06}" srcOrd="3" destOrd="0" presId="urn:microsoft.com/office/officeart/2005/8/layout/matrix3"/>
    <dgm:cxn modelId="{3EE3EEC5-FB3A-4601-A319-53A3D7A9BC82}" type="presParOf" srcId="{5911C40C-DCA1-405C-845E-096570FA4945}" destId="{E395E8AF-2108-44B9-BF7C-3EF43ABCF2C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1012CE-B0DC-4CF9-B8CB-88B7D97C7B3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FD3ADC-2BB1-4DAB-A77C-F7CC05AA7262}">
      <dgm:prSet/>
      <dgm:spPr/>
      <dgm:t>
        <a:bodyPr/>
        <a:lstStyle/>
        <a:p>
          <a:r>
            <a:rPr lang="en-US"/>
            <a:t>For Loop</a:t>
          </a:r>
        </a:p>
      </dgm:t>
    </dgm:pt>
    <dgm:pt modelId="{2286D536-8DC4-4600-9957-CB52EBDB1464}" type="parTrans" cxnId="{3E266259-F798-4949-B81C-D787B1ACD097}">
      <dgm:prSet/>
      <dgm:spPr/>
      <dgm:t>
        <a:bodyPr/>
        <a:lstStyle/>
        <a:p>
          <a:endParaRPr lang="en-US"/>
        </a:p>
      </dgm:t>
    </dgm:pt>
    <dgm:pt modelId="{E9D8057D-AE57-45B4-9BD6-8DEA4225994A}" type="sibTrans" cxnId="{3E266259-F798-4949-B81C-D787B1ACD097}">
      <dgm:prSet/>
      <dgm:spPr/>
      <dgm:t>
        <a:bodyPr/>
        <a:lstStyle/>
        <a:p>
          <a:endParaRPr lang="en-US"/>
        </a:p>
      </dgm:t>
    </dgm:pt>
    <dgm:pt modelId="{51198EC6-12D0-4DEB-8F87-C5EB23FC3B14}">
      <dgm:prSet/>
      <dgm:spPr/>
      <dgm:t>
        <a:bodyPr/>
        <a:lstStyle/>
        <a:p>
          <a:r>
            <a:rPr lang="en-US"/>
            <a:t>While Loop</a:t>
          </a:r>
        </a:p>
      </dgm:t>
    </dgm:pt>
    <dgm:pt modelId="{827306B1-B6A0-4433-A7FB-414FC475590C}" type="parTrans" cxnId="{AB399C70-DEF2-433D-B6DB-57DB562089F8}">
      <dgm:prSet/>
      <dgm:spPr/>
      <dgm:t>
        <a:bodyPr/>
        <a:lstStyle/>
        <a:p>
          <a:endParaRPr lang="en-US"/>
        </a:p>
      </dgm:t>
    </dgm:pt>
    <dgm:pt modelId="{09F81400-9565-49CA-8629-C028BF565D0F}" type="sibTrans" cxnId="{AB399C70-DEF2-433D-B6DB-57DB562089F8}">
      <dgm:prSet/>
      <dgm:spPr/>
      <dgm:t>
        <a:bodyPr/>
        <a:lstStyle/>
        <a:p>
          <a:endParaRPr lang="en-US"/>
        </a:p>
      </dgm:t>
    </dgm:pt>
    <dgm:pt modelId="{62270C46-60C9-464A-8647-A3A17E3C6D62}" type="pres">
      <dgm:prSet presAssocID="{8C1012CE-B0DC-4CF9-B8CB-88B7D97C7B3F}" presName="linear" presStyleCnt="0">
        <dgm:presLayoutVars>
          <dgm:dir/>
          <dgm:animLvl val="lvl"/>
          <dgm:resizeHandles val="exact"/>
        </dgm:presLayoutVars>
      </dgm:prSet>
      <dgm:spPr/>
    </dgm:pt>
    <dgm:pt modelId="{8DA0053D-5C90-4EE7-B373-75AE1BEA72A1}" type="pres">
      <dgm:prSet presAssocID="{8BFD3ADC-2BB1-4DAB-A77C-F7CC05AA7262}" presName="parentLin" presStyleCnt="0"/>
      <dgm:spPr/>
    </dgm:pt>
    <dgm:pt modelId="{E365E953-6EAA-4179-AE9E-ECEFEAEEABC7}" type="pres">
      <dgm:prSet presAssocID="{8BFD3ADC-2BB1-4DAB-A77C-F7CC05AA7262}" presName="parentLeftMargin" presStyleLbl="node1" presStyleIdx="0" presStyleCnt="2"/>
      <dgm:spPr/>
    </dgm:pt>
    <dgm:pt modelId="{788BC963-B774-497F-B15C-E8483E9E529E}" type="pres">
      <dgm:prSet presAssocID="{8BFD3ADC-2BB1-4DAB-A77C-F7CC05AA72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1F0014-88CA-4930-947C-417F9DABB65E}" type="pres">
      <dgm:prSet presAssocID="{8BFD3ADC-2BB1-4DAB-A77C-F7CC05AA7262}" presName="negativeSpace" presStyleCnt="0"/>
      <dgm:spPr/>
    </dgm:pt>
    <dgm:pt modelId="{DE23AEB8-60DC-481E-A44E-8DDACB18215A}" type="pres">
      <dgm:prSet presAssocID="{8BFD3ADC-2BB1-4DAB-A77C-F7CC05AA7262}" presName="childText" presStyleLbl="conFgAcc1" presStyleIdx="0" presStyleCnt="2">
        <dgm:presLayoutVars>
          <dgm:bulletEnabled val="1"/>
        </dgm:presLayoutVars>
      </dgm:prSet>
      <dgm:spPr/>
    </dgm:pt>
    <dgm:pt modelId="{A6F9BC65-CB5B-4479-9D94-B4907B3D86DC}" type="pres">
      <dgm:prSet presAssocID="{E9D8057D-AE57-45B4-9BD6-8DEA4225994A}" presName="spaceBetweenRectangles" presStyleCnt="0"/>
      <dgm:spPr/>
    </dgm:pt>
    <dgm:pt modelId="{FB844D7B-D344-4A5F-9C50-3F6E91820088}" type="pres">
      <dgm:prSet presAssocID="{51198EC6-12D0-4DEB-8F87-C5EB23FC3B14}" presName="parentLin" presStyleCnt="0"/>
      <dgm:spPr/>
    </dgm:pt>
    <dgm:pt modelId="{90B1AA63-DA1F-4AA1-80C9-AEC9176FC27E}" type="pres">
      <dgm:prSet presAssocID="{51198EC6-12D0-4DEB-8F87-C5EB23FC3B14}" presName="parentLeftMargin" presStyleLbl="node1" presStyleIdx="0" presStyleCnt="2"/>
      <dgm:spPr/>
    </dgm:pt>
    <dgm:pt modelId="{11AD2C4E-A578-4446-AF1C-7B1574E4AE8F}" type="pres">
      <dgm:prSet presAssocID="{51198EC6-12D0-4DEB-8F87-C5EB23FC3B1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5AD72F-78EC-4AC3-BB97-EB196A1E40B1}" type="pres">
      <dgm:prSet presAssocID="{51198EC6-12D0-4DEB-8F87-C5EB23FC3B14}" presName="negativeSpace" presStyleCnt="0"/>
      <dgm:spPr/>
    </dgm:pt>
    <dgm:pt modelId="{5B0F39E8-FA77-4389-AE95-3479138DC7F8}" type="pres">
      <dgm:prSet presAssocID="{51198EC6-12D0-4DEB-8F87-C5EB23FC3B1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E21C43-D2CC-4DB5-91B9-CC941D2B2D89}" type="presOf" srcId="{51198EC6-12D0-4DEB-8F87-C5EB23FC3B14}" destId="{90B1AA63-DA1F-4AA1-80C9-AEC9176FC27E}" srcOrd="0" destOrd="0" presId="urn:microsoft.com/office/officeart/2005/8/layout/list1"/>
    <dgm:cxn modelId="{AB399C70-DEF2-433D-B6DB-57DB562089F8}" srcId="{8C1012CE-B0DC-4CF9-B8CB-88B7D97C7B3F}" destId="{51198EC6-12D0-4DEB-8F87-C5EB23FC3B14}" srcOrd="1" destOrd="0" parTransId="{827306B1-B6A0-4433-A7FB-414FC475590C}" sibTransId="{09F81400-9565-49CA-8629-C028BF565D0F}"/>
    <dgm:cxn modelId="{23235971-F6AE-478F-9FA2-E235C5214554}" type="presOf" srcId="{8BFD3ADC-2BB1-4DAB-A77C-F7CC05AA7262}" destId="{788BC963-B774-497F-B15C-E8483E9E529E}" srcOrd="1" destOrd="0" presId="urn:microsoft.com/office/officeart/2005/8/layout/list1"/>
    <dgm:cxn modelId="{3E266259-F798-4949-B81C-D787B1ACD097}" srcId="{8C1012CE-B0DC-4CF9-B8CB-88B7D97C7B3F}" destId="{8BFD3ADC-2BB1-4DAB-A77C-F7CC05AA7262}" srcOrd="0" destOrd="0" parTransId="{2286D536-8DC4-4600-9957-CB52EBDB1464}" sibTransId="{E9D8057D-AE57-45B4-9BD6-8DEA4225994A}"/>
    <dgm:cxn modelId="{074EE783-05BE-40AC-870E-8BEA277A0797}" type="presOf" srcId="{8C1012CE-B0DC-4CF9-B8CB-88B7D97C7B3F}" destId="{62270C46-60C9-464A-8647-A3A17E3C6D62}" srcOrd="0" destOrd="0" presId="urn:microsoft.com/office/officeart/2005/8/layout/list1"/>
    <dgm:cxn modelId="{E4DAEFCB-9367-4292-8513-A34C97022F06}" type="presOf" srcId="{51198EC6-12D0-4DEB-8F87-C5EB23FC3B14}" destId="{11AD2C4E-A578-4446-AF1C-7B1574E4AE8F}" srcOrd="1" destOrd="0" presId="urn:microsoft.com/office/officeart/2005/8/layout/list1"/>
    <dgm:cxn modelId="{82559CDA-9C0D-485D-9A6E-C093E9E67DDB}" type="presOf" srcId="{8BFD3ADC-2BB1-4DAB-A77C-F7CC05AA7262}" destId="{E365E953-6EAA-4179-AE9E-ECEFEAEEABC7}" srcOrd="0" destOrd="0" presId="urn:microsoft.com/office/officeart/2005/8/layout/list1"/>
    <dgm:cxn modelId="{40329B1E-E8B2-4CE2-8C75-734729A7E9E8}" type="presParOf" srcId="{62270C46-60C9-464A-8647-A3A17E3C6D62}" destId="{8DA0053D-5C90-4EE7-B373-75AE1BEA72A1}" srcOrd="0" destOrd="0" presId="urn:microsoft.com/office/officeart/2005/8/layout/list1"/>
    <dgm:cxn modelId="{D43A1FC6-604C-4A16-89C7-3F0CDC686830}" type="presParOf" srcId="{8DA0053D-5C90-4EE7-B373-75AE1BEA72A1}" destId="{E365E953-6EAA-4179-AE9E-ECEFEAEEABC7}" srcOrd="0" destOrd="0" presId="urn:microsoft.com/office/officeart/2005/8/layout/list1"/>
    <dgm:cxn modelId="{D90AA4C3-F3A5-4F0F-B424-13BFA2270558}" type="presParOf" srcId="{8DA0053D-5C90-4EE7-B373-75AE1BEA72A1}" destId="{788BC963-B774-497F-B15C-E8483E9E529E}" srcOrd="1" destOrd="0" presId="urn:microsoft.com/office/officeart/2005/8/layout/list1"/>
    <dgm:cxn modelId="{AA896B93-3A6D-4BDE-9717-CFB9E5FCEFD0}" type="presParOf" srcId="{62270C46-60C9-464A-8647-A3A17E3C6D62}" destId="{8A1F0014-88CA-4930-947C-417F9DABB65E}" srcOrd="1" destOrd="0" presId="urn:microsoft.com/office/officeart/2005/8/layout/list1"/>
    <dgm:cxn modelId="{918BD1BC-56D8-4696-AF9A-FCDBA6D40E08}" type="presParOf" srcId="{62270C46-60C9-464A-8647-A3A17E3C6D62}" destId="{DE23AEB8-60DC-481E-A44E-8DDACB18215A}" srcOrd="2" destOrd="0" presId="urn:microsoft.com/office/officeart/2005/8/layout/list1"/>
    <dgm:cxn modelId="{252E1489-1B83-455D-9595-7EC6FF997146}" type="presParOf" srcId="{62270C46-60C9-464A-8647-A3A17E3C6D62}" destId="{A6F9BC65-CB5B-4479-9D94-B4907B3D86DC}" srcOrd="3" destOrd="0" presId="urn:microsoft.com/office/officeart/2005/8/layout/list1"/>
    <dgm:cxn modelId="{5A655678-1FCD-4F64-AF64-3916C6B5BDB0}" type="presParOf" srcId="{62270C46-60C9-464A-8647-A3A17E3C6D62}" destId="{FB844D7B-D344-4A5F-9C50-3F6E91820088}" srcOrd="4" destOrd="0" presId="urn:microsoft.com/office/officeart/2005/8/layout/list1"/>
    <dgm:cxn modelId="{F926BF35-9D16-43E5-913E-8BB55FA9AC47}" type="presParOf" srcId="{FB844D7B-D344-4A5F-9C50-3F6E91820088}" destId="{90B1AA63-DA1F-4AA1-80C9-AEC9176FC27E}" srcOrd="0" destOrd="0" presId="urn:microsoft.com/office/officeart/2005/8/layout/list1"/>
    <dgm:cxn modelId="{93BFD875-5FCF-4A47-A48E-C5B7546584A6}" type="presParOf" srcId="{FB844D7B-D344-4A5F-9C50-3F6E91820088}" destId="{11AD2C4E-A578-4446-AF1C-7B1574E4AE8F}" srcOrd="1" destOrd="0" presId="urn:microsoft.com/office/officeart/2005/8/layout/list1"/>
    <dgm:cxn modelId="{EEAE8710-E7B9-42EC-915A-D501BCDB394C}" type="presParOf" srcId="{62270C46-60C9-464A-8647-A3A17E3C6D62}" destId="{065AD72F-78EC-4AC3-BB97-EB196A1E40B1}" srcOrd="5" destOrd="0" presId="urn:microsoft.com/office/officeart/2005/8/layout/list1"/>
    <dgm:cxn modelId="{2172AB19-6921-4230-BC60-40E87155B238}" type="presParOf" srcId="{62270C46-60C9-464A-8647-A3A17E3C6D62}" destId="{5B0F39E8-FA77-4389-AE95-3479138DC7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53CEBC-F34A-4B39-8A91-EE6FB5271A2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17D914-050E-48DE-9A03-73F4DA47926E}">
      <dgm:prSet/>
      <dgm:spPr/>
      <dgm:t>
        <a:bodyPr/>
        <a:lstStyle/>
        <a:p>
          <a:r>
            <a:rPr lang="en-US"/>
            <a:t>List</a:t>
          </a:r>
        </a:p>
      </dgm:t>
    </dgm:pt>
    <dgm:pt modelId="{D627DC6D-B5B4-4134-BB06-EA6D5320C702}" type="parTrans" cxnId="{D493920B-233D-4BB3-9A3B-CF7714168B0B}">
      <dgm:prSet/>
      <dgm:spPr/>
      <dgm:t>
        <a:bodyPr/>
        <a:lstStyle/>
        <a:p>
          <a:endParaRPr lang="en-US"/>
        </a:p>
      </dgm:t>
    </dgm:pt>
    <dgm:pt modelId="{633DCE8A-4724-49F3-8D3D-CD7780A3883D}" type="sibTrans" cxnId="{D493920B-233D-4BB3-9A3B-CF7714168B0B}">
      <dgm:prSet/>
      <dgm:spPr/>
      <dgm:t>
        <a:bodyPr/>
        <a:lstStyle/>
        <a:p>
          <a:endParaRPr lang="en-US"/>
        </a:p>
      </dgm:t>
    </dgm:pt>
    <dgm:pt modelId="{8593ED9C-F8D8-4BB5-B645-54EA2E495B92}">
      <dgm:prSet/>
      <dgm:spPr/>
      <dgm:t>
        <a:bodyPr/>
        <a:lstStyle/>
        <a:p>
          <a:r>
            <a:rPr lang="en-US"/>
            <a:t>Tuples</a:t>
          </a:r>
        </a:p>
      </dgm:t>
    </dgm:pt>
    <dgm:pt modelId="{BDD85FC7-9A1E-4096-BF97-DDF14FED7A98}" type="parTrans" cxnId="{D6973E3B-BE1C-481E-888D-0AF85E35AA0A}">
      <dgm:prSet/>
      <dgm:spPr/>
      <dgm:t>
        <a:bodyPr/>
        <a:lstStyle/>
        <a:p>
          <a:endParaRPr lang="en-US"/>
        </a:p>
      </dgm:t>
    </dgm:pt>
    <dgm:pt modelId="{8E521C43-8C9E-4C1B-99A2-2EE70147576D}" type="sibTrans" cxnId="{D6973E3B-BE1C-481E-888D-0AF85E35AA0A}">
      <dgm:prSet/>
      <dgm:spPr/>
      <dgm:t>
        <a:bodyPr/>
        <a:lstStyle/>
        <a:p>
          <a:endParaRPr lang="en-US"/>
        </a:p>
      </dgm:t>
    </dgm:pt>
    <dgm:pt modelId="{F229B8EB-8741-4530-A483-F0421EDF3160}">
      <dgm:prSet/>
      <dgm:spPr/>
      <dgm:t>
        <a:bodyPr/>
        <a:lstStyle/>
        <a:p>
          <a:r>
            <a:rPr lang="en-US"/>
            <a:t>Sets</a:t>
          </a:r>
        </a:p>
      </dgm:t>
    </dgm:pt>
    <dgm:pt modelId="{CC371076-0C7D-46EB-A4AB-65CDA4D85E89}" type="parTrans" cxnId="{ED997661-FBE7-4522-BEE5-BE32ACF79CEB}">
      <dgm:prSet/>
      <dgm:spPr/>
      <dgm:t>
        <a:bodyPr/>
        <a:lstStyle/>
        <a:p>
          <a:endParaRPr lang="en-US"/>
        </a:p>
      </dgm:t>
    </dgm:pt>
    <dgm:pt modelId="{0D87A4EC-14C2-48DD-8FC2-FBEF66BA96F2}" type="sibTrans" cxnId="{ED997661-FBE7-4522-BEE5-BE32ACF79CEB}">
      <dgm:prSet/>
      <dgm:spPr/>
      <dgm:t>
        <a:bodyPr/>
        <a:lstStyle/>
        <a:p>
          <a:endParaRPr lang="en-US"/>
        </a:p>
      </dgm:t>
    </dgm:pt>
    <dgm:pt modelId="{46D4CD92-EA24-44B7-9A15-DE08E0F2EBE6}">
      <dgm:prSet/>
      <dgm:spPr/>
      <dgm:t>
        <a:bodyPr/>
        <a:lstStyle/>
        <a:p>
          <a:r>
            <a:rPr lang="en-US"/>
            <a:t>Dictionary</a:t>
          </a:r>
        </a:p>
      </dgm:t>
    </dgm:pt>
    <dgm:pt modelId="{1913DD30-2458-4CFD-86B4-E52FCBCBA1A0}" type="parTrans" cxnId="{EFA55F60-0431-4E13-B776-9642DB4D17C5}">
      <dgm:prSet/>
      <dgm:spPr/>
      <dgm:t>
        <a:bodyPr/>
        <a:lstStyle/>
        <a:p>
          <a:endParaRPr lang="en-US"/>
        </a:p>
      </dgm:t>
    </dgm:pt>
    <dgm:pt modelId="{99C17D9E-C0A0-4939-AB4B-1EDEBDDBDB6C}" type="sibTrans" cxnId="{EFA55F60-0431-4E13-B776-9642DB4D17C5}">
      <dgm:prSet/>
      <dgm:spPr/>
      <dgm:t>
        <a:bodyPr/>
        <a:lstStyle/>
        <a:p>
          <a:endParaRPr lang="en-US"/>
        </a:p>
      </dgm:t>
    </dgm:pt>
    <dgm:pt modelId="{F7AF9957-FFC2-45AB-9211-21DC84A3EAA7}" type="pres">
      <dgm:prSet presAssocID="{D153CEBC-F34A-4B39-8A91-EE6FB5271A22}" presName="linear" presStyleCnt="0">
        <dgm:presLayoutVars>
          <dgm:animLvl val="lvl"/>
          <dgm:resizeHandles val="exact"/>
        </dgm:presLayoutVars>
      </dgm:prSet>
      <dgm:spPr/>
    </dgm:pt>
    <dgm:pt modelId="{675D7635-9FBC-4B76-A1CB-0AF5D9C4EB5D}" type="pres">
      <dgm:prSet presAssocID="{8217D914-050E-48DE-9A03-73F4DA4792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A11907-4153-4CD1-AFEE-5D2D29B94BCE}" type="pres">
      <dgm:prSet presAssocID="{633DCE8A-4724-49F3-8D3D-CD7780A3883D}" presName="spacer" presStyleCnt="0"/>
      <dgm:spPr/>
    </dgm:pt>
    <dgm:pt modelId="{C38FD2A3-5652-48FB-AED5-78B7CE1EB335}" type="pres">
      <dgm:prSet presAssocID="{8593ED9C-F8D8-4BB5-B645-54EA2E495B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E31AE4-BD81-4C1C-A9B4-128C8095707A}" type="pres">
      <dgm:prSet presAssocID="{8E521C43-8C9E-4C1B-99A2-2EE70147576D}" presName="spacer" presStyleCnt="0"/>
      <dgm:spPr/>
    </dgm:pt>
    <dgm:pt modelId="{B5253624-CF3B-41CF-94A4-B43627C93E03}" type="pres">
      <dgm:prSet presAssocID="{F229B8EB-8741-4530-A483-F0421EDF31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68FF95-228C-4DAC-8204-B5D944B2C681}" type="pres">
      <dgm:prSet presAssocID="{0D87A4EC-14C2-48DD-8FC2-FBEF66BA96F2}" presName="spacer" presStyleCnt="0"/>
      <dgm:spPr/>
    </dgm:pt>
    <dgm:pt modelId="{4305A478-1B93-4B32-9D3F-427098067897}" type="pres">
      <dgm:prSet presAssocID="{46D4CD92-EA24-44B7-9A15-DE08E0F2EB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93920B-233D-4BB3-9A3B-CF7714168B0B}" srcId="{D153CEBC-F34A-4B39-8A91-EE6FB5271A22}" destId="{8217D914-050E-48DE-9A03-73F4DA47926E}" srcOrd="0" destOrd="0" parTransId="{D627DC6D-B5B4-4134-BB06-EA6D5320C702}" sibTransId="{633DCE8A-4724-49F3-8D3D-CD7780A3883D}"/>
    <dgm:cxn modelId="{D6973E3B-BE1C-481E-888D-0AF85E35AA0A}" srcId="{D153CEBC-F34A-4B39-8A91-EE6FB5271A22}" destId="{8593ED9C-F8D8-4BB5-B645-54EA2E495B92}" srcOrd="1" destOrd="0" parTransId="{BDD85FC7-9A1E-4096-BF97-DDF14FED7A98}" sibTransId="{8E521C43-8C9E-4C1B-99A2-2EE70147576D}"/>
    <dgm:cxn modelId="{06B2285E-6561-4C7D-B2F9-F1A788902C1A}" type="presOf" srcId="{46D4CD92-EA24-44B7-9A15-DE08E0F2EBE6}" destId="{4305A478-1B93-4B32-9D3F-427098067897}" srcOrd="0" destOrd="0" presId="urn:microsoft.com/office/officeart/2005/8/layout/vList2"/>
    <dgm:cxn modelId="{366C575E-35C8-47D6-8D97-5CFDE77D7BFF}" type="presOf" srcId="{8217D914-050E-48DE-9A03-73F4DA47926E}" destId="{675D7635-9FBC-4B76-A1CB-0AF5D9C4EB5D}" srcOrd="0" destOrd="0" presId="urn:microsoft.com/office/officeart/2005/8/layout/vList2"/>
    <dgm:cxn modelId="{EFA55F60-0431-4E13-B776-9642DB4D17C5}" srcId="{D153CEBC-F34A-4B39-8A91-EE6FB5271A22}" destId="{46D4CD92-EA24-44B7-9A15-DE08E0F2EBE6}" srcOrd="3" destOrd="0" parTransId="{1913DD30-2458-4CFD-86B4-E52FCBCBA1A0}" sibTransId="{99C17D9E-C0A0-4939-AB4B-1EDEBDDBDB6C}"/>
    <dgm:cxn modelId="{ED997661-FBE7-4522-BEE5-BE32ACF79CEB}" srcId="{D153CEBC-F34A-4B39-8A91-EE6FB5271A22}" destId="{F229B8EB-8741-4530-A483-F0421EDF3160}" srcOrd="2" destOrd="0" parTransId="{CC371076-0C7D-46EB-A4AB-65CDA4D85E89}" sibTransId="{0D87A4EC-14C2-48DD-8FC2-FBEF66BA96F2}"/>
    <dgm:cxn modelId="{E8187245-EFA7-46A1-9DD0-54F4FF0749E5}" type="presOf" srcId="{8593ED9C-F8D8-4BB5-B645-54EA2E495B92}" destId="{C38FD2A3-5652-48FB-AED5-78B7CE1EB335}" srcOrd="0" destOrd="0" presId="urn:microsoft.com/office/officeart/2005/8/layout/vList2"/>
    <dgm:cxn modelId="{BAF14CD4-5688-4789-BF63-74BACEA87173}" type="presOf" srcId="{D153CEBC-F34A-4B39-8A91-EE6FB5271A22}" destId="{F7AF9957-FFC2-45AB-9211-21DC84A3EAA7}" srcOrd="0" destOrd="0" presId="urn:microsoft.com/office/officeart/2005/8/layout/vList2"/>
    <dgm:cxn modelId="{A308DBF2-8FD5-4C08-B8B2-0587663C71CA}" type="presOf" srcId="{F229B8EB-8741-4530-A483-F0421EDF3160}" destId="{B5253624-CF3B-41CF-94A4-B43627C93E03}" srcOrd="0" destOrd="0" presId="urn:microsoft.com/office/officeart/2005/8/layout/vList2"/>
    <dgm:cxn modelId="{A605662B-FE56-4F2D-B104-89740AAEC259}" type="presParOf" srcId="{F7AF9957-FFC2-45AB-9211-21DC84A3EAA7}" destId="{675D7635-9FBC-4B76-A1CB-0AF5D9C4EB5D}" srcOrd="0" destOrd="0" presId="urn:microsoft.com/office/officeart/2005/8/layout/vList2"/>
    <dgm:cxn modelId="{E0B7A7EB-DC87-4DB7-BE56-5D939052036B}" type="presParOf" srcId="{F7AF9957-FFC2-45AB-9211-21DC84A3EAA7}" destId="{44A11907-4153-4CD1-AFEE-5D2D29B94BCE}" srcOrd="1" destOrd="0" presId="urn:microsoft.com/office/officeart/2005/8/layout/vList2"/>
    <dgm:cxn modelId="{F6D4669E-BAAD-446A-817D-6E7F7B3EC0C3}" type="presParOf" srcId="{F7AF9957-FFC2-45AB-9211-21DC84A3EAA7}" destId="{C38FD2A3-5652-48FB-AED5-78B7CE1EB335}" srcOrd="2" destOrd="0" presId="urn:microsoft.com/office/officeart/2005/8/layout/vList2"/>
    <dgm:cxn modelId="{FE9E837E-068C-4765-B2FA-E7607A0F2A58}" type="presParOf" srcId="{F7AF9957-FFC2-45AB-9211-21DC84A3EAA7}" destId="{4CE31AE4-BD81-4C1C-A9B4-128C8095707A}" srcOrd="3" destOrd="0" presId="urn:microsoft.com/office/officeart/2005/8/layout/vList2"/>
    <dgm:cxn modelId="{7AD7CB70-DFD3-4C0B-9A27-1F65C2A4121A}" type="presParOf" srcId="{F7AF9957-FFC2-45AB-9211-21DC84A3EAA7}" destId="{B5253624-CF3B-41CF-94A4-B43627C93E03}" srcOrd="4" destOrd="0" presId="urn:microsoft.com/office/officeart/2005/8/layout/vList2"/>
    <dgm:cxn modelId="{0775776D-9AC2-4683-A4DB-B317FB18F444}" type="presParOf" srcId="{F7AF9957-FFC2-45AB-9211-21DC84A3EAA7}" destId="{DA68FF95-228C-4DAC-8204-B5D944B2C681}" srcOrd="5" destOrd="0" presId="urn:microsoft.com/office/officeart/2005/8/layout/vList2"/>
    <dgm:cxn modelId="{2FE180C5-870D-4278-BDA5-1E7F4D95B96D}" type="presParOf" srcId="{F7AF9957-FFC2-45AB-9211-21DC84A3EAA7}" destId="{4305A478-1B93-4B32-9D3F-4270980678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61DD53-6729-47D3-85ED-4827AA73DADF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4B831C-36E8-4C96-991F-898BF83DABFB}">
      <dgm:prSet/>
      <dgm:spPr/>
      <dgm:t>
        <a:bodyPr/>
        <a:lstStyle/>
        <a:p>
          <a:r>
            <a:rPr lang="en-US"/>
            <a:t>In Python, function is a group of related statements that perform a specific task.</a:t>
          </a:r>
        </a:p>
      </dgm:t>
    </dgm:pt>
    <dgm:pt modelId="{B4764430-7D7C-4519-9B5F-8A69CCBA8F47}" type="parTrans" cxnId="{E79755C3-3257-4390-956B-EF4B0BA8BD6F}">
      <dgm:prSet/>
      <dgm:spPr/>
      <dgm:t>
        <a:bodyPr/>
        <a:lstStyle/>
        <a:p>
          <a:endParaRPr lang="en-US"/>
        </a:p>
      </dgm:t>
    </dgm:pt>
    <dgm:pt modelId="{499E21B6-C13E-4703-941D-933FBAAC29A3}" type="sibTrans" cxnId="{E79755C3-3257-4390-956B-EF4B0BA8BD6F}">
      <dgm:prSet/>
      <dgm:spPr/>
      <dgm:t>
        <a:bodyPr/>
        <a:lstStyle/>
        <a:p>
          <a:endParaRPr lang="en-US"/>
        </a:p>
      </dgm:t>
    </dgm:pt>
    <dgm:pt modelId="{35315F2C-9CF6-48BF-93AA-606B025EA7E4}">
      <dgm:prSet/>
      <dgm:spPr/>
      <dgm:t>
        <a:bodyPr/>
        <a:lstStyle/>
        <a:p>
          <a:r>
            <a:rPr lang="en-US"/>
            <a:t>Functions help break our program into smaller and modular chunks. As our program grows larger and larger, functions make it more organized and manageable.</a:t>
          </a:r>
        </a:p>
      </dgm:t>
    </dgm:pt>
    <dgm:pt modelId="{2E846F7E-32C6-4ABC-A83A-D0F8F14AE3D8}" type="parTrans" cxnId="{9AA7532F-F4E0-4EC1-BDBB-0E6D99CA8233}">
      <dgm:prSet/>
      <dgm:spPr/>
      <dgm:t>
        <a:bodyPr/>
        <a:lstStyle/>
        <a:p>
          <a:endParaRPr lang="en-US"/>
        </a:p>
      </dgm:t>
    </dgm:pt>
    <dgm:pt modelId="{7F6D31EC-2CA0-404C-A838-7995DD81091F}" type="sibTrans" cxnId="{9AA7532F-F4E0-4EC1-BDBB-0E6D99CA8233}">
      <dgm:prSet/>
      <dgm:spPr/>
      <dgm:t>
        <a:bodyPr/>
        <a:lstStyle/>
        <a:p>
          <a:endParaRPr lang="en-US"/>
        </a:p>
      </dgm:t>
    </dgm:pt>
    <dgm:pt modelId="{6800B739-572A-441E-8F3F-5B058EC2BAD7}" type="pres">
      <dgm:prSet presAssocID="{2461DD53-6729-47D3-85ED-4827AA73DA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01EA72-223F-4103-BA83-CE38385C12B7}" type="pres">
      <dgm:prSet presAssocID="{F14B831C-36E8-4C96-991F-898BF83DABFB}" presName="hierRoot1" presStyleCnt="0"/>
      <dgm:spPr/>
    </dgm:pt>
    <dgm:pt modelId="{157AEA28-E415-48B7-9D28-F6274945C517}" type="pres">
      <dgm:prSet presAssocID="{F14B831C-36E8-4C96-991F-898BF83DABFB}" presName="composite" presStyleCnt="0"/>
      <dgm:spPr/>
    </dgm:pt>
    <dgm:pt modelId="{870315D3-E5C0-4EAD-90F4-A20F5BF37AF1}" type="pres">
      <dgm:prSet presAssocID="{F14B831C-36E8-4C96-991F-898BF83DABFB}" presName="background" presStyleLbl="node0" presStyleIdx="0" presStyleCnt="2"/>
      <dgm:spPr/>
    </dgm:pt>
    <dgm:pt modelId="{1F171B24-EAF3-48F9-92F4-7635F227DB75}" type="pres">
      <dgm:prSet presAssocID="{F14B831C-36E8-4C96-991F-898BF83DABFB}" presName="text" presStyleLbl="fgAcc0" presStyleIdx="0" presStyleCnt="2">
        <dgm:presLayoutVars>
          <dgm:chPref val="3"/>
        </dgm:presLayoutVars>
      </dgm:prSet>
      <dgm:spPr/>
    </dgm:pt>
    <dgm:pt modelId="{070FCC24-83C1-4ED3-9471-BA797846638B}" type="pres">
      <dgm:prSet presAssocID="{F14B831C-36E8-4C96-991F-898BF83DABFB}" presName="hierChild2" presStyleCnt="0"/>
      <dgm:spPr/>
    </dgm:pt>
    <dgm:pt modelId="{24499FB3-A6CE-432C-92C1-D81794E6670E}" type="pres">
      <dgm:prSet presAssocID="{35315F2C-9CF6-48BF-93AA-606B025EA7E4}" presName="hierRoot1" presStyleCnt="0"/>
      <dgm:spPr/>
    </dgm:pt>
    <dgm:pt modelId="{AB7B3212-07FD-466D-B703-38053831C7A7}" type="pres">
      <dgm:prSet presAssocID="{35315F2C-9CF6-48BF-93AA-606B025EA7E4}" presName="composite" presStyleCnt="0"/>
      <dgm:spPr/>
    </dgm:pt>
    <dgm:pt modelId="{6E288104-2DFA-43F0-BBC2-CFDC4453890E}" type="pres">
      <dgm:prSet presAssocID="{35315F2C-9CF6-48BF-93AA-606B025EA7E4}" presName="background" presStyleLbl="node0" presStyleIdx="1" presStyleCnt="2"/>
      <dgm:spPr/>
    </dgm:pt>
    <dgm:pt modelId="{CC16910B-4A9E-43F5-BF62-CB33AE98DDCC}" type="pres">
      <dgm:prSet presAssocID="{35315F2C-9CF6-48BF-93AA-606B025EA7E4}" presName="text" presStyleLbl="fgAcc0" presStyleIdx="1" presStyleCnt="2">
        <dgm:presLayoutVars>
          <dgm:chPref val="3"/>
        </dgm:presLayoutVars>
      </dgm:prSet>
      <dgm:spPr/>
    </dgm:pt>
    <dgm:pt modelId="{370FD1F7-0632-4850-839F-C89A9D4D8701}" type="pres">
      <dgm:prSet presAssocID="{35315F2C-9CF6-48BF-93AA-606B025EA7E4}" presName="hierChild2" presStyleCnt="0"/>
      <dgm:spPr/>
    </dgm:pt>
  </dgm:ptLst>
  <dgm:cxnLst>
    <dgm:cxn modelId="{AAF1FA10-3A42-4DF2-856C-57E345E69514}" type="presOf" srcId="{35315F2C-9CF6-48BF-93AA-606B025EA7E4}" destId="{CC16910B-4A9E-43F5-BF62-CB33AE98DDCC}" srcOrd="0" destOrd="0" presId="urn:microsoft.com/office/officeart/2005/8/layout/hierarchy1"/>
    <dgm:cxn modelId="{9AA7532F-F4E0-4EC1-BDBB-0E6D99CA8233}" srcId="{2461DD53-6729-47D3-85ED-4827AA73DADF}" destId="{35315F2C-9CF6-48BF-93AA-606B025EA7E4}" srcOrd="1" destOrd="0" parTransId="{2E846F7E-32C6-4ABC-A83A-D0F8F14AE3D8}" sibTransId="{7F6D31EC-2CA0-404C-A838-7995DD81091F}"/>
    <dgm:cxn modelId="{253D2BBA-9876-464B-A529-9A8F998EAAA3}" type="presOf" srcId="{2461DD53-6729-47D3-85ED-4827AA73DADF}" destId="{6800B739-572A-441E-8F3F-5B058EC2BAD7}" srcOrd="0" destOrd="0" presId="urn:microsoft.com/office/officeart/2005/8/layout/hierarchy1"/>
    <dgm:cxn modelId="{5CE18FBF-1B08-4BAC-9A2A-3DE4586FDCC8}" type="presOf" srcId="{F14B831C-36E8-4C96-991F-898BF83DABFB}" destId="{1F171B24-EAF3-48F9-92F4-7635F227DB75}" srcOrd="0" destOrd="0" presId="urn:microsoft.com/office/officeart/2005/8/layout/hierarchy1"/>
    <dgm:cxn modelId="{E79755C3-3257-4390-956B-EF4B0BA8BD6F}" srcId="{2461DD53-6729-47D3-85ED-4827AA73DADF}" destId="{F14B831C-36E8-4C96-991F-898BF83DABFB}" srcOrd="0" destOrd="0" parTransId="{B4764430-7D7C-4519-9B5F-8A69CCBA8F47}" sibTransId="{499E21B6-C13E-4703-941D-933FBAAC29A3}"/>
    <dgm:cxn modelId="{EDFAB341-5861-428B-8309-315F41B6415F}" type="presParOf" srcId="{6800B739-572A-441E-8F3F-5B058EC2BAD7}" destId="{5B01EA72-223F-4103-BA83-CE38385C12B7}" srcOrd="0" destOrd="0" presId="urn:microsoft.com/office/officeart/2005/8/layout/hierarchy1"/>
    <dgm:cxn modelId="{27CF1288-7F55-4AB8-9203-4519B036F565}" type="presParOf" srcId="{5B01EA72-223F-4103-BA83-CE38385C12B7}" destId="{157AEA28-E415-48B7-9D28-F6274945C517}" srcOrd="0" destOrd="0" presId="urn:microsoft.com/office/officeart/2005/8/layout/hierarchy1"/>
    <dgm:cxn modelId="{09ABBB45-6434-48B1-95F8-9E8DCB9C7D87}" type="presParOf" srcId="{157AEA28-E415-48B7-9D28-F6274945C517}" destId="{870315D3-E5C0-4EAD-90F4-A20F5BF37AF1}" srcOrd="0" destOrd="0" presId="urn:microsoft.com/office/officeart/2005/8/layout/hierarchy1"/>
    <dgm:cxn modelId="{8BCBE79E-E6B9-43F0-AE82-44948FE5C546}" type="presParOf" srcId="{157AEA28-E415-48B7-9D28-F6274945C517}" destId="{1F171B24-EAF3-48F9-92F4-7635F227DB75}" srcOrd="1" destOrd="0" presId="urn:microsoft.com/office/officeart/2005/8/layout/hierarchy1"/>
    <dgm:cxn modelId="{2A9F9BD4-A0A7-44DA-B374-054CEF9C0B26}" type="presParOf" srcId="{5B01EA72-223F-4103-BA83-CE38385C12B7}" destId="{070FCC24-83C1-4ED3-9471-BA797846638B}" srcOrd="1" destOrd="0" presId="urn:microsoft.com/office/officeart/2005/8/layout/hierarchy1"/>
    <dgm:cxn modelId="{966D41E5-1338-416A-A374-DF715FF5E8E5}" type="presParOf" srcId="{6800B739-572A-441E-8F3F-5B058EC2BAD7}" destId="{24499FB3-A6CE-432C-92C1-D81794E6670E}" srcOrd="1" destOrd="0" presId="urn:microsoft.com/office/officeart/2005/8/layout/hierarchy1"/>
    <dgm:cxn modelId="{62A9A1C4-9051-4FAB-924E-CF67D184FDF8}" type="presParOf" srcId="{24499FB3-A6CE-432C-92C1-D81794E6670E}" destId="{AB7B3212-07FD-466D-B703-38053831C7A7}" srcOrd="0" destOrd="0" presId="urn:microsoft.com/office/officeart/2005/8/layout/hierarchy1"/>
    <dgm:cxn modelId="{25D7C69E-BC93-4D6A-952B-EEEBAC7982E3}" type="presParOf" srcId="{AB7B3212-07FD-466D-B703-38053831C7A7}" destId="{6E288104-2DFA-43F0-BBC2-CFDC4453890E}" srcOrd="0" destOrd="0" presId="urn:microsoft.com/office/officeart/2005/8/layout/hierarchy1"/>
    <dgm:cxn modelId="{08D0294C-B793-4F83-A931-5071F6C8F669}" type="presParOf" srcId="{AB7B3212-07FD-466D-B703-38053831C7A7}" destId="{CC16910B-4A9E-43F5-BF62-CB33AE98DDCC}" srcOrd="1" destOrd="0" presId="urn:microsoft.com/office/officeart/2005/8/layout/hierarchy1"/>
    <dgm:cxn modelId="{180A429F-4283-4552-B002-077910B6C425}" type="presParOf" srcId="{24499FB3-A6CE-432C-92C1-D81794E6670E}" destId="{370FD1F7-0632-4850-839F-C89A9D4D87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617D4-093C-425F-BB35-4BEC60185D14}">
      <dsp:nvSpPr>
        <dsp:cNvPr id="0" name=""/>
        <dsp:cNvSpPr/>
      </dsp:nvSpPr>
      <dsp:spPr>
        <a:xfrm>
          <a:off x="0" y="0"/>
          <a:ext cx="5958232" cy="957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Basics Of Python</a:t>
          </a:r>
        </a:p>
      </dsp:txBody>
      <dsp:txXfrm>
        <a:off x="28053" y="28053"/>
        <a:ext cx="4843748" cy="901702"/>
      </dsp:txXfrm>
    </dsp:sp>
    <dsp:sp modelId="{2AA7F1E1-28C0-473B-ABE5-E04B24C40DFF}">
      <dsp:nvSpPr>
        <dsp:cNvPr id="0" name=""/>
        <dsp:cNvSpPr/>
      </dsp:nvSpPr>
      <dsp:spPr>
        <a:xfrm>
          <a:off x="499001" y="1131955"/>
          <a:ext cx="5958232" cy="957808"/>
        </a:xfrm>
        <a:prstGeom prst="roundRect">
          <a:avLst>
            <a:gd name="adj" fmla="val 10000"/>
          </a:avLst>
        </a:prstGeom>
        <a:solidFill>
          <a:schemeClr val="accent2">
            <a:hueOff val="151055"/>
            <a:satOff val="-15998"/>
            <a:lumOff val="-3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Conditional Statements In Python</a:t>
          </a:r>
        </a:p>
      </dsp:txBody>
      <dsp:txXfrm>
        <a:off x="527054" y="1160008"/>
        <a:ext cx="4780549" cy="901702"/>
      </dsp:txXfrm>
    </dsp:sp>
    <dsp:sp modelId="{06A8AD27-DABD-41E4-907D-AB16C16A51EC}">
      <dsp:nvSpPr>
        <dsp:cNvPr id="0" name=""/>
        <dsp:cNvSpPr/>
      </dsp:nvSpPr>
      <dsp:spPr>
        <a:xfrm>
          <a:off x="990556" y="2263910"/>
          <a:ext cx="5958232" cy="957808"/>
        </a:xfrm>
        <a:prstGeom prst="roundRect">
          <a:avLst>
            <a:gd name="adj" fmla="val 10000"/>
          </a:avLst>
        </a:prstGeom>
        <a:solidFill>
          <a:schemeClr val="accent2">
            <a:hueOff val="302110"/>
            <a:satOff val="-31995"/>
            <a:lumOff val="-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Loops In Python</a:t>
          </a:r>
        </a:p>
      </dsp:txBody>
      <dsp:txXfrm>
        <a:off x="1018609" y="2291963"/>
        <a:ext cx="4787997" cy="901702"/>
      </dsp:txXfrm>
    </dsp:sp>
    <dsp:sp modelId="{475C1300-861E-4D8A-BA60-819E95B87264}">
      <dsp:nvSpPr>
        <dsp:cNvPr id="0" name=""/>
        <dsp:cNvSpPr/>
      </dsp:nvSpPr>
      <dsp:spPr>
        <a:xfrm>
          <a:off x="1489558" y="3395865"/>
          <a:ext cx="5958232" cy="957808"/>
        </a:xfrm>
        <a:prstGeom prst="roundRect">
          <a:avLst>
            <a:gd name="adj" fmla="val 10000"/>
          </a:avLst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Exercise On Some Programs</a:t>
          </a:r>
        </a:p>
      </dsp:txBody>
      <dsp:txXfrm>
        <a:off x="1517611" y="3423918"/>
        <a:ext cx="4780549" cy="901702"/>
      </dsp:txXfrm>
    </dsp:sp>
    <dsp:sp modelId="{0E8B7ACF-6FE8-4AA9-AD52-11BEA8B8E220}">
      <dsp:nvSpPr>
        <dsp:cNvPr id="0" name=""/>
        <dsp:cNvSpPr/>
      </dsp:nvSpPr>
      <dsp:spPr>
        <a:xfrm>
          <a:off x="5335657" y="733594"/>
          <a:ext cx="622575" cy="622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475736" y="733594"/>
        <a:ext cx="342417" cy="468488"/>
      </dsp:txXfrm>
    </dsp:sp>
    <dsp:sp modelId="{15AE94B0-C955-4E26-9C12-5F20D33AD849}">
      <dsp:nvSpPr>
        <dsp:cNvPr id="0" name=""/>
        <dsp:cNvSpPr/>
      </dsp:nvSpPr>
      <dsp:spPr>
        <a:xfrm>
          <a:off x="5834659" y="1865549"/>
          <a:ext cx="622575" cy="622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64328"/>
            <a:satOff val="-20928"/>
            <a:lumOff val="-147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64328"/>
              <a:satOff val="-20928"/>
              <a:lumOff val="-1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974738" y="1865549"/>
        <a:ext cx="342417" cy="468488"/>
      </dsp:txXfrm>
    </dsp:sp>
    <dsp:sp modelId="{80E9B7A6-5B3F-4953-BB01-413715C87DC3}">
      <dsp:nvSpPr>
        <dsp:cNvPr id="0" name=""/>
        <dsp:cNvSpPr/>
      </dsp:nvSpPr>
      <dsp:spPr>
        <a:xfrm>
          <a:off x="6326213" y="2997504"/>
          <a:ext cx="622575" cy="622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466292" y="2997504"/>
        <a:ext cx="342417" cy="468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4AAD5-099C-4203-998F-77881D3642A9}">
      <dsp:nvSpPr>
        <dsp:cNvPr id="0" name=""/>
        <dsp:cNvSpPr/>
      </dsp:nvSpPr>
      <dsp:spPr>
        <a:xfrm>
          <a:off x="0" y="1142489"/>
          <a:ext cx="2733899" cy="1736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65A2D-6AF5-413F-AAEA-CF3876861605}">
      <dsp:nvSpPr>
        <dsp:cNvPr id="0" name=""/>
        <dsp:cNvSpPr/>
      </dsp:nvSpPr>
      <dsp:spPr>
        <a:xfrm>
          <a:off x="303766" y="1431068"/>
          <a:ext cx="2733899" cy="1736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Variables </a:t>
          </a:r>
        </a:p>
      </dsp:txBody>
      <dsp:txXfrm>
        <a:off x="354612" y="1481914"/>
        <a:ext cx="2632207" cy="1634334"/>
      </dsp:txXfrm>
    </dsp:sp>
    <dsp:sp modelId="{3E74A6BD-42D0-401E-9088-0D49D33288D7}">
      <dsp:nvSpPr>
        <dsp:cNvPr id="0" name=""/>
        <dsp:cNvSpPr/>
      </dsp:nvSpPr>
      <dsp:spPr>
        <a:xfrm>
          <a:off x="3341432" y="1142489"/>
          <a:ext cx="2733899" cy="1736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41536-23DD-4871-8D60-DC247E83E580}">
      <dsp:nvSpPr>
        <dsp:cNvPr id="0" name=""/>
        <dsp:cNvSpPr/>
      </dsp:nvSpPr>
      <dsp:spPr>
        <a:xfrm>
          <a:off x="3645199" y="1431068"/>
          <a:ext cx="2733899" cy="1736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print() Function</a:t>
          </a:r>
        </a:p>
      </dsp:txBody>
      <dsp:txXfrm>
        <a:off x="3696045" y="1481914"/>
        <a:ext cx="2632207" cy="1634334"/>
      </dsp:txXfrm>
    </dsp:sp>
    <dsp:sp modelId="{E2336726-DA4D-46A6-99EB-2D6B043C7129}">
      <dsp:nvSpPr>
        <dsp:cNvPr id="0" name=""/>
        <dsp:cNvSpPr/>
      </dsp:nvSpPr>
      <dsp:spPr>
        <a:xfrm>
          <a:off x="6682865" y="1142489"/>
          <a:ext cx="2733899" cy="1736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F632-5C7E-41EC-B376-03F5420B9D81}">
      <dsp:nvSpPr>
        <dsp:cNvPr id="0" name=""/>
        <dsp:cNvSpPr/>
      </dsp:nvSpPr>
      <dsp:spPr>
        <a:xfrm>
          <a:off x="6986632" y="1431068"/>
          <a:ext cx="2733899" cy="1736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input() function</a:t>
          </a:r>
        </a:p>
      </dsp:txBody>
      <dsp:txXfrm>
        <a:off x="7037478" y="1481914"/>
        <a:ext cx="2632207" cy="1634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CF4EB-C980-4475-AA27-D54F916A32BD}">
      <dsp:nvSpPr>
        <dsp:cNvPr id="0" name=""/>
        <dsp:cNvSpPr/>
      </dsp:nvSpPr>
      <dsp:spPr>
        <a:xfrm>
          <a:off x="2830" y="709335"/>
          <a:ext cx="2245897" cy="134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Arithmetic Operators</a:t>
          </a:r>
        </a:p>
      </dsp:txBody>
      <dsp:txXfrm>
        <a:off x="2830" y="709335"/>
        <a:ext cx="2245897" cy="1347538"/>
      </dsp:txXfrm>
    </dsp:sp>
    <dsp:sp modelId="{8B248C82-6C05-4236-8F0A-9A27041086A9}">
      <dsp:nvSpPr>
        <dsp:cNvPr id="0" name=""/>
        <dsp:cNvSpPr/>
      </dsp:nvSpPr>
      <dsp:spPr>
        <a:xfrm>
          <a:off x="2473318" y="709335"/>
          <a:ext cx="2245897" cy="134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Comparison (Relational) Operators</a:t>
          </a:r>
        </a:p>
      </dsp:txBody>
      <dsp:txXfrm>
        <a:off x="2473318" y="709335"/>
        <a:ext cx="2245897" cy="1347538"/>
      </dsp:txXfrm>
    </dsp:sp>
    <dsp:sp modelId="{A78C85EF-49A3-4C6B-812A-F483B35A11C6}">
      <dsp:nvSpPr>
        <dsp:cNvPr id="0" name=""/>
        <dsp:cNvSpPr/>
      </dsp:nvSpPr>
      <dsp:spPr>
        <a:xfrm>
          <a:off x="4943805" y="709335"/>
          <a:ext cx="2245897" cy="134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Assignment Operators</a:t>
          </a:r>
        </a:p>
      </dsp:txBody>
      <dsp:txXfrm>
        <a:off x="4943805" y="709335"/>
        <a:ext cx="2245897" cy="1347538"/>
      </dsp:txXfrm>
    </dsp:sp>
    <dsp:sp modelId="{9A3801ED-9344-442A-B6FA-F4131E09C202}">
      <dsp:nvSpPr>
        <dsp:cNvPr id="0" name=""/>
        <dsp:cNvSpPr/>
      </dsp:nvSpPr>
      <dsp:spPr>
        <a:xfrm>
          <a:off x="7414293" y="709335"/>
          <a:ext cx="2245897" cy="134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Logical Operators</a:t>
          </a:r>
        </a:p>
      </dsp:txBody>
      <dsp:txXfrm>
        <a:off x="7414293" y="709335"/>
        <a:ext cx="2245897" cy="1347538"/>
      </dsp:txXfrm>
    </dsp:sp>
    <dsp:sp modelId="{EE27A57B-97B7-42E0-B9E1-D965F540797A}">
      <dsp:nvSpPr>
        <dsp:cNvPr id="0" name=""/>
        <dsp:cNvSpPr/>
      </dsp:nvSpPr>
      <dsp:spPr>
        <a:xfrm>
          <a:off x="1238074" y="2281463"/>
          <a:ext cx="2245897" cy="134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Bitwise Operators</a:t>
          </a:r>
        </a:p>
      </dsp:txBody>
      <dsp:txXfrm>
        <a:off x="1238074" y="2281463"/>
        <a:ext cx="2245897" cy="1347538"/>
      </dsp:txXfrm>
    </dsp:sp>
    <dsp:sp modelId="{20DD7652-C318-4A0A-875A-29E99F736031}">
      <dsp:nvSpPr>
        <dsp:cNvPr id="0" name=""/>
        <dsp:cNvSpPr/>
      </dsp:nvSpPr>
      <dsp:spPr>
        <a:xfrm>
          <a:off x="3708562" y="2281463"/>
          <a:ext cx="2245897" cy="134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Membership Operators</a:t>
          </a:r>
        </a:p>
      </dsp:txBody>
      <dsp:txXfrm>
        <a:off x="3708562" y="2281463"/>
        <a:ext cx="2245897" cy="1347538"/>
      </dsp:txXfrm>
    </dsp:sp>
    <dsp:sp modelId="{120A5AB5-8A28-45EC-B4C6-F24FBFD4B42A}">
      <dsp:nvSpPr>
        <dsp:cNvPr id="0" name=""/>
        <dsp:cNvSpPr/>
      </dsp:nvSpPr>
      <dsp:spPr>
        <a:xfrm>
          <a:off x="6179049" y="2281463"/>
          <a:ext cx="2245897" cy="134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Identity Operators</a:t>
          </a:r>
        </a:p>
      </dsp:txBody>
      <dsp:txXfrm>
        <a:off x="6179049" y="2281463"/>
        <a:ext cx="2245897" cy="1347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622DB-A637-41B5-9153-2856F031A22A}">
      <dsp:nvSpPr>
        <dsp:cNvPr id="0" name=""/>
        <dsp:cNvSpPr/>
      </dsp:nvSpPr>
      <dsp:spPr>
        <a:xfrm>
          <a:off x="2383290" y="0"/>
          <a:ext cx="4432841" cy="44328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80D29-19A8-4B39-A1BC-61F838593513}">
      <dsp:nvSpPr>
        <dsp:cNvPr id="0" name=""/>
        <dsp:cNvSpPr/>
      </dsp:nvSpPr>
      <dsp:spPr>
        <a:xfrm>
          <a:off x="2804410" y="421119"/>
          <a:ext cx="1728807" cy="17288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Statement</a:t>
          </a:r>
        </a:p>
      </dsp:txBody>
      <dsp:txXfrm>
        <a:off x="2888803" y="505512"/>
        <a:ext cx="1560021" cy="1560021"/>
      </dsp:txXfrm>
    </dsp:sp>
    <dsp:sp modelId="{6843D35B-31FA-4C75-9402-4243DEB430D8}">
      <dsp:nvSpPr>
        <dsp:cNvPr id="0" name=""/>
        <dsp:cNvSpPr/>
      </dsp:nvSpPr>
      <dsp:spPr>
        <a:xfrm>
          <a:off x="4666203" y="421119"/>
          <a:ext cx="1728807" cy="17288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 Else Statement</a:t>
          </a:r>
        </a:p>
      </dsp:txBody>
      <dsp:txXfrm>
        <a:off x="4750596" y="505512"/>
        <a:ext cx="1560021" cy="1560021"/>
      </dsp:txXfrm>
    </dsp:sp>
    <dsp:sp modelId="{7341D0C8-8153-455E-A884-AF3A86BDFF06}">
      <dsp:nvSpPr>
        <dsp:cNvPr id="0" name=""/>
        <dsp:cNvSpPr/>
      </dsp:nvSpPr>
      <dsp:spPr>
        <a:xfrm>
          <a:off x="2804410" y="2282913"/>
          <a:ext cx="1728807" cy="17288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Nested If Else Statement</a:t>
          </a:r>
        </a:p>
      </dsp:txBody>
      <dsp:txXfrm>
        <a:off x="2888803" y="2367306"/>
        <a:ext cx="1560021" cy="1560021"/>
      </dsp:txXfrm>
    </dsp:sp>
    <dsp:sp modelId="{E395E8AF-2108-44B9-BF7C-3EF43ABCF2C6}">
      <dsp:nvSpPr>
        <dsp:cNvPr id="0" name=""/>
        <dsp:cNvSpPr/>
      </dsp:nvSpPr>
      <dsp:spPr>
        <a:xfrm>
          <a:off x="4666203" y="2282913"/>
          <a:ext cx="1728807" cy="17288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Else If Ladder</a:t>
          </a:r>
        </a:p>
      </dsp:txBody>
      <dsp:txXfrm>
        <a:off x="4750596" y="2367306"/>
        <a:ext cx="1560021" cy="15600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3AEB8-60DC-481E-A44E-8DDACB18215A}">
      <dsp:nvSpPr>
        <dsp:cNvPr id="0" name=""/>
        <dsp:cNvSpPr/>
      </dsp:nvSpPr>
      <dsp:spPr>
        <a:xfrm>
          <a:off x="0" y="930489"/>
          <a:ext cx="6832212" cy="153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BC963-B774-497F-B15C-E8483E9E529E}">
      <dsp:nvSpPr>
        <dsp:cNvPr id="0" name=""/>
        <dsp:cNvSpPr/>
      </dsp:nvSpPr>
      <dsp:spPr>
        <a:xfrm>
          <a:off x="341610" y="30129"/>
          <a:ext cx="4782548" cy="1800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For Loop</a:t>
          </a:r>
        </a:p>
      </dsp:txBody>
      <dsp:txXfrm>
        <a:off x="429514" y="118033"/>
        <a:ext cx="4606740" cy="1624912"/>
      </dsp:txXfrm>
    </dsp:sp>
    <dsp:sp modelId="{5B0F39E8-FA77-4389-AE95-3479138DC7F8}">
      <dsp:nvSpPr>
        <dsp:cNvPr id="0" name=""/>
        <dsp:cNvSpPr/>
      </dsp:nvSpPr>
      <dsp:spPr>
        <a:xfrm>
          <a:off x="0" y="3697449"/>
          <a:ext cx="6832212" cy="153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2C4E-A578-4446-AF1C-7B1574E4AE8F}">
      <dsp:nvSpPr>
        <dsp:cNvPr id="0" name=""/>
        <dsp:cNvSpPr/>
      </dsp:nvSpPr>
      <dsp:spPr>
        <a:xfrm>
          <a:off x="341610" y="2797089"/>
          <a:ext cx="4782548" cy="180072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While Loop</a:t>
          </a:r>
        </a:p>
      </dsp:txBody>
      <dsp:txXfrm>
        <a:off x="429514" y="2884993"/>
        <a:ext cx="4606740" cy="16249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D7635-9FBC-4B76-A1CB-0AF5D9C4EB5D}">
      <dsp:nvSpPr>
        <dsp:cNvPr id="0" name=""/>
        <dsp:cNvSpPr/>
      </dsp:nvSpPr>
      <dsp:spPr>
        <a:xfrm>
          <a:off x="0" y="17889"/>
          <a:ext cx="6832212" cy="1199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List</a:t>
          </a:r>
        </a:p>
      </dsp:txBody>
      <dsp:txXfrm>
        <a:off x="58543" y="76432"/>
        <a:ext cx="6715126" cy="1082164"/>
      </dsp:txXfrm>
    </dsp:sp>
    <dsp:sp modelId="{C38FD2A3-5652-48FB-AED5-78B7CE1EB335}">
      <dsp:nvSpPr>
        <dsp:cNvPr id="0" name=""/>
        <dsp:cNvSpPr/>
      </dsp:nvSpPr>
      <dsp:spPr>
        <a:xfrm>
          <a:off x="0" y="1361139"/>
          <a:ext cx="6832212" cy="1199250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Tuples</a:t>
          </a:r>
        </a:p>
      </dsp:txBody>
      <dsp:txXfrm>
        <a:off x="58543" y="1419682"/>
        <a:ext cx="6715126" cy="1082164"/>
      </dsp:txXfrm>
    </dsp:sp>
    <dsp:sp modelId="{B5253624-CF3B-41CF-94A4-B43627C93E03}">
      <dsp:nvSpPr>
        <dsp:cNvPr id="0" name=""/>
        <dsp:cNvSpPr/>
      </dsp:nvSpPr>
      <dsp:spPr>
        <a:xfrm>
          <a:off x="0" y="2704389"/>
          <a:ext cx="6832212" cy="1199250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Sets</a:t>
          </a:r>
        </a:p>
      </dsp:txBody>
      <dsp:txXfrm>
        <a:off x="58543" y="2762932"/>
        <a:ext cx="6715126" cy="1082164"/>
      </dsp:txXfrm>
    </dsp:sp>
    <dsp:sp modelId="{4305A478-1B93-4B32-9D3F-427098067897}">
      <dsp:nvSpPr>
        <dsp:cNvPr id="0" name=""/>
        <dsp:cNvSpPr/>
      </dsp:nvSpPr>
      <dsp:spPr>
        <a:xfrm>
          <a:off x="0" y="4047639"/>
          <a:ext cx="6832212" cy="119925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Dictionary</a:t>
          </a:r>
        </a:p>
      </dsp:txBody>
      <dsp:txXfrm>
        <a:off x="58543" y="4106182"/>
        <a:ext cx="6715126" cy="1082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315D3-E5C0-4EAD-90F4-A20F5BF37AF1}">
      <dsp:nvSpPr>
        <dsp:cNvPr id="0" name=""/>
        <dsp:cNvSpPr/>
      </dsp:nvSpPr>
      <dsp:spPr>
        <a:xfrm>
          <a:off x="469679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171B24-EAF3-48F9-92F4-7635F227DB75}">
      <dsp:nvSpPr>
        <dsp:cNvPr id="0" name=""/>
        <dsp:cNvSpPr/>
      </dsp:nvSpPr>
      <dsp:spPr>
        <a:xfrm>
          <a:off x="913795" y="422892"/>
          <a:ext cx="3997039" cy="2538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Python, function is a group of related statements that perform a specific task.</a:t>
          </a:r>
        </a:p>
      </dsp:txBody>
      <dsp:txXfrm>
        <a:off x="988134" y="497231"/>
        <a:ext cx="3848361" cy="2389442"/>
      </dsp:txXfrm>
    </dsp:sp>
    <dsp:sp modelId="{6E288104-2DFA-43F0-BBC2-CFDC4453890E}">
      <dsp:nvSpPr>
        <dsp:cNvPr id="0" name=""/>
        <dsp:cNvSpPr/>
      </dsp:nvSpPr>
      <dsp:spPr>
        <a:xfrm>
          <a:off x="5354950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16910B-4A9E-43F5-BF62-CB33AE98DDCC}">
      <dsp:nvSpPr>
        <dsp:cNvPr id="0" name=""/>
        <dsp:cNvSpPr/>
      </dsp:nvSpPr>
      <dsp:spPr>
        <a:xfrm>
          <a:off x="5799066" y="422892"/>
          <a:ext cx="3997039" cy="25381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Functions help break our program into smaller and modular chunks. As our program grows larger and larger, functions make it more organized and manageable.</a:t>
          </a:r>
        </a:p>
      </dsp:txBody>
      <dsp:txXfrm>
        <a:off x="5873405" y="497231"/>
        <a:ext cx="3848361" cy="2389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Introduction To Python Programming</a:t>
            </a:r>
            <a:br>
              <a:rPr lang="en-US" sz="4000">
                <a:solidFill>
                  <a:srgbClr val="FEFFFF"/>
                </a:solidFill>
              </a:rPr>
            </a:b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27D791-FE19-440E-A41A-8C6801CD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87" y="1905176"/>
            <a:ext cx="6488766" cy="34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C8645-5871-4DCF-871D-C3ED5372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What You Learn After This Section :-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A8A35DF9-71D5-4302-99C2-3F71FC76B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730944"/>
              </p:ext>
            </p:extLst>
          </p:nvPr>
        </p:nvGraphicFramePr>
        <p:xfrm>
          <a:off x="541866" y="2032000"/>
          <a:ext cx="7447791" cy="435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145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1BFA-55E0-4D85-841C-DB190695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Python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DAD4E592-604A-47F3-B5A4-E3616B7C6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719552"/>
              </p:ext>
            </p:extLst>
          </p:nvPr>
        </p:nvGraphicFramePr>
        <p:xfrm>
          <a:off x="1697816" y="1716657"/>
          <a:ext cx="9720532" cy="430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16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D977-F254-489D-9799-4C4EFB3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774" y="609732"/>
            <a:ext cx="8911687" cy="1280890"/>
          </a:xfrm>
        </p:spPr>
        <p:txBody>
          <a:bodyPr/>
          <a:lstStyle/>
          <a:p>
            <a:r>
              <a:rPr lang="en-US" dirty="0"/>
              <a:t>Operators In Python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082A15-331D-4360-8F53-2A5B919A1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776037"/>
              </p:ext>
            </p:extLst>
          </p:nvPr>
        </p:nvGraphicFramePr>
        <p:xfrm>
          <a:off x="1669061" y="1687901"/>
          <a:ext cx="9663022" cy="433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46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8656-E7FC-4FA0-9514-9C700219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2FFDA85F-100B-4261-8C79-838B4E9FD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650391"/>
              </p:ext>
            </p:extLst>
          </p:nvPr>
        </p:nvGraphicFramePr>
        <p:xfrm>
          <a:off x="1784080" y="1794683"/>
          <a:ext cx="9199422" cy="4432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44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F70E0-15D6-41D3-9A2A-416353FE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BF682E-60FA-4F0F-BD7C-8B1666387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32570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85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9D0DA-F2CB-428D-A24B-1E22EA93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Python Common Data Structures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B0F65A7E-AA7A-4CE2-9DA3-A61271363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11008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92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3D81A-3C1D-43D0-A1C2-926E50C3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To Make Functions In Python ?</a:t>
            </a:r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91" name="TextBox 288">
            <a:extLst>
              <a:ext uri="{FF2B5EF4-FFF2-40B4-BE49-F238E27FC236}">
                <a16:creationId xmlns:a16="http://schemas.microsoft.com/office/drawing/2014/main" id="{9C8BD777-FE24-40C1-9BC9-196778A3E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060312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06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2DA4-C00E-420A-817F-F905BA1E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94714"/>
            <a:ext cx="8911687" cy="1280890"/>
          </a:xfrm>
        </p:spPr>
        <p:txBody>
          <a:bodyPr/>
          <a:lstStyle/>
          <a:p>
            <a:r>
              <a:rPr lang="en-US" dirty="0"/>
              <a:t>Exercise :- Make A Simple Calculator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4DB199-EF39-4C7D-B253-F1A445C9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2492620"/>
            <a:ext cx="10866407" cy="33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066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Introduction To Python Programming </vt:lpstr>
      <vt:lpstr>What You Learn After This Section :-</vt:lpstr>
      <vt:lpstr>Basics Of Python</vt:lpstr>
      <vt:lpstr>Operators In Python</vt:lpstr>
      <vt:lpstr>Conditional Statements</vt:lpstr>
      <vt:lpstr>Loops</vt:lpstr>
      <vt:lpstr>Python Common Data Structures</vt:lpstr>
      <vt:lpstr>How To Make Functions In Python ?</vt:lpstr>
      <vt:lpstr>Exercise :- Make A Simple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168</cp:revision>
  <dcterms:created xsi:type="dcterms:W3CDTF">2014-09-12T02:13:59Z</dcterms:created>
  <dcterms:modified xsi:type="dcterms:W3CDTF">2019-04-26T19:57:20Z</dcterms:modified>
</cp:coreProperties>
</file>