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DF7FA-9D10-434A-BD34-E09B965D5636}"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A5897D69-95A9-4CAE-BD40-B2343DAE0E00}">
      <dgm:prSet/>
      <dgm:spPr/>
      <dgm:t>
        <a:bodyPr/>
        <a:lstStyle/>
        <a:p>
          <a:r>
            <a:rPr lang="en-US" dirty="0"/>
            <a:t>pip install </a:t>
          </a:r>
          <a:r>
            <a:rPr lang="en-US" dirty="0" err="1"/>
            <a:t>numpy</a:t>
          </a:r>
          <a:endParaRPr lang="en-US" sz="3000" dirty="0">
            <a:solidFill>
              <a:srgbClr val="010000"/>
            </a:solidFill>
            <a:latin typeface="Century Gothic" panose="020B0502020202020204"/>
          </a:endParaRPr>
        </a:p>
      </dgm:t>
    </dgm:pt>
    <dgm:pt modelId="{3D4EFED4-6232-4625-8418-B5552735A8B1}" type="parTrans" cxnId="{DDEF1446-15C9-43CD-9EC3-27E29ADE83DE}">
      <dgm:prSet/>
      <dgm:spPr/>
    </dgm:pt>
    <dgm:pt modelId="{14A2BE85-E6C0-4E5B-A65D-DF5D10DFDD51}" type="sibTrans" cxnId="{DDEF1446-15C9-43CD-9EC3-27E29ADE83DE}">
      <dgm:prSet/>
      <dgm:spPr/>
    </dgm:pt>
    <dgm:pt modelId="{64A865A9-10D5-4D54-80D9-660A907518EA}">
      <dgm:prSet/>
      <dgm:spPr/>
      <dgm:t>
        <a:bodyPr/>
        <a:lstStyle/>
        <a:p>
          <a:r>
            <a:rPr lang="en-US" dirty="0"/>
            <a:t>1.16.3</a:t>
          </a:r>
        </a:p>
      </dgm:t>
    </dgm:pt>
    <dgm:pt modelId="{FF5C460C-1DE8-4E5E-9CBE-D696C04FB69D}" type="parTrans" cxnId="{91451C7B-3C71-45B5-BF67-F4E6232D90A4}">
      <dgm:prSet/>
      <dgm:spPr/>
    </dgm:pt>
    <dgm:pt modelId="{A5AB2D11-4795-47C4-B00A-A56C24F6E32F}" type="sibTrans" cxnId="{91451C7B-3C71-45B5-BF67-F4E6232D90A4}">
      <dgm:prSet/>
      <dgm:spPr/>
    </dgm:pt>
    <dgm:pt modelId="{1EAA66EE-605F-45DD-94D9-223BCFB01E8B}" type="pres">
      <dgm:prSet presAssocID="{AD2DF7FA-9D10-434A-BD34-E09B965D5636}" presName="hierChild1" presStyleCnt="0">
        <dgm:presLayoutVars>
          <dgm:chPref val="1"/>
          <dgm:dir/>
          <dgm:animOne val="branch"/>
          <dgm:animLvl val="lvl"/>
          <dgm:resizeHandles/>
        </dgm:presLayoutVars>
      </dgm:prSet>
      <dgm:spPr/>
    </dgm:pt>
    <dgm:pt modelId="{D6F90DB1-A061-41B8-A575-F695BCB7BF2C}" type="pres">
      <dgm:prSet presAssocID="{A5897D69-95A9-4CAE-BD40-B2343DAE0E00}" presName="hierRoot1" presStyleCnt="0"/>
      <dgm:spPr/>
    </dgm:pt>
    <dgm:pt modelId="{63101BFB-D643-4455-9BDE-B167ACDE501D}" type="pres">
      <dgm:prSet presAssocID="{A5897D69-95A9-4CAE-BD40-B2343DAE0E00}" presName="composite" presStyleCnt="0"/>
      <dgm:spPr/>
    </dgm:pt>
    <dgm:pt modelId="{935CFD30-A45D-4FA1-A19D-A38EFD7E9CE0}" type="pres">
      <dgm:prSet presAssocID="{A5897D69-95A9-4CAE-BD40-B2343DAE0E00}" presName="background" presStyleLbl="node0" presStyleIdx="0" presStyleCnt="2"/>
      <dgm:spPr/>
    </dgm:pt>
    <dgm:pt modelId="{8C691151-9234-453E-A4B0-E443806436E1}" type="pres">
      <dgm:prSet presAssocID="{A5897D69-95A9-4CAE-BD40-B2343DAE0E00}" presName="text" presStyleLbl="fgAcc0" presStyleIdx="0" presStyleCnt="2">
        <dgm:presLayoutVars>
          <dgm:chPref val="3"/>
        </dgm:presLayoutVars>
      </dgm:prSet>
      <dgm:spPr/>
    </dgm:pt>
    <dgm:pt modelId="{A8AC7234-2EC4-45AA-B6C2-BE195FB990A7}" type="pres">
      <dgm:prSet presAssocID="{A5897D69-95A9-4CAE-BD40-B2343DAE0E00}" presName="hierChild2" presStyleCnt="0"/>
      <dgm:spPr/>
    </dgm:pt>
    <dgm:pt modelId="{AF6FF495-2CE6-4ECD-9ABC-8DD36CE4429E}" type="pres">
      <dgm:prSet presAssocID="{64A865A9-10D5-4D54-80D9-660A907518EA}" presName="hierRoot1" presStyleCnt="0"/>
      <dgm:spPr/>
    </dgm:pt>
    <dgm:pt modelId="{A0E2ADE9-5CC5-4FE9-A260-EA5618485B45}" type="pres">
      <dgm:prSet presAssocID="{64A865A9-10D5-4D54-80D9-660A907518EA}" presName="composite" presStyleCnt="0"/>
      <dgm:spPr/>
    </dgm:pt>
    <dgm:pt modelId="{4FE518E5-1F0D-41F9-8083-D0A0C5392CD9}" type="pres">
      <dgm:prSet presAssocID="{64A865A9-10D5-4D54-80D9-660A907518EA}" presName="background" presStyleLbl="node0" presStyleIdx="1" presStyleCnt="2"/>
      <dgm:spPr/>
    </dgm:pt>
    <dgm:pt modelId="{E8D382F2-D44C-4349-95CE-915707A84B23}" type="pres">
      <dgm:prSet presAssocID="{64A865A9-10D5-4D54-80D9-660A907518EA}" presName="text" presStyleLbl="fgAcc0" presStyleIdx="1" presStyleCnt="2">
        <dgm:presLayoutVars>
          <dgm:chPref val="3"/>
        </dgm:presLayoutVars>
      </dgm:prSet>
      <dgm:spPr/>
    </dgm:pt>
    <dgm:pt modelId="{B404C499-67A1-4770-AE6D-4F7AC5BE24EE}" type="pres">
      <dgm:prSet presAssocID="{64A865A9-10D5-4D54-80D9-660A907518EA}" presName="hierChild2" presStyleCnt="0"/>
      <dgm:spPr/>
    </dgm:pt>
  </dgm:ptLst>
  <dgm:cxnLst>
    <dgm:cxn modelId="{0C07B60D-B06A-46F8-A075-2D13CFEC45A3}" type="presOf" srcId="{A5897D69-95A9-4CAE-BD40-B2343DAE0E00}" destId="{8C691151-9234-453E-A4B0-E443806436E1}" srcOrd="0" destOrd="0" presId="urn:microsoft.com/office/officeart/2005/8/layout/hierarchy1"/>
    <dgm:cxn modelId="{DDEF1446-15C9-43CD-9EC3-27E29ADE83DE}" srcId="{AD2DF7FA-9D10-434A-BD34-E09B965D5636}" destId="{A5897D69-95A9-4CAE-BD40-B2343DAE0E00}" srcOrd="0" destOrd="0" parTransId="{3D4EFED4-6232-4625-8418-B5552735A8B1}" sibTransId="{14A2BE85-E6C0-4E5B-A65D-DF5D10DFDD51}"/>
    <dgm:cxn modelId="{C8197B79-C995-4137-A337-53AC35E31DE9}" type="presOf" srcId="{AD2DF7FA-9D10-434A-BD34-E09B965D5636}" destId="{1EAA66EE-605F-45DD-94D9-223BCFB01E8B}" srcOrd="0" destOrd="0" presId="urn:microsoft.com/office/officeart/2005/8/layout/hierarchy1"/>
    <dgm:cxn modelId="{91451C7B-3C71-45B5-BF67-F4E6232D90A4}" srcId="{AD2DF7FA-9D10-434A-BD34-E09B965D5636}" destId="{64A865A9-10D5-4D54-80D9-660A907518EA}" srcOrd="1" destOrd="0" parTransId="{FF5C460C-1DE8-4E5E-9CBE-D696C04FB69D}" sibTransId="{A5AB2D11-4795-47C4-B00A-A56C24F6E32F}"/>
    <dgm:cxn modelId="{CF1E4B8D-F248-40DA-A8E4-0C8F0A9D11E5}" type="presOf" srcId="{64A865A9-10D5-4D54-80D9-660A907518EA}" destId="{E8D382F2-D44C-4349-95CE-915707A84B23}" srcOrd="0" destOrd="0" presId="urn:microsoft.com/office/officeart/2005/8/layout/hierarchy1"/>
    <dgm:cxn modelId="{B551DE33-3397-4EEA-939A-8D9A542C2176}" type="presParOf" srcId="{1EAA66EE-605F-45DD-94D9-223BCFB01E8B}" destId="{D6F90DB1-A061-41B8-A575-F695BCB7BF2C}" srcOrd="0" destOrd="0" presId="urn:microsoft.com/office/officeart/2005/8/layout/hierarchy1"/>
    <dgm:cxn modelId="{B3BCD2DD-2B03-436B-B209-C9E619F6F7CA}" type="presParOf" srcId="{D6F90DB1-A061-41B8-A575-F695BCB7BF2C}" destId="{63101BFB-D643-4455-9BDE-B167ACDE501D}" srcOrd="0" destOrd="0" presId="urn:microsoft.com/office/officeart/2005/8/layout/hierarchy1"/>
    <dgm:cxn modelId="{1CFC9F47-1D3D-4323-AC92-22FD11167196}" type="presParOf" srcId="{63101BFB-D643-4455-9BDE-B167ACDE501D}" destId="{935CFD30-A45D-4FA1-A19D-A38EFD7E9CE0}" srcOrd="0" destOrd="0" presId="urn:microsoft.com/office/officeart/2005/8/layout/hierarchy1"/>
    <dgm:cxn modelId="{16EBD66C-528B-4890-99DC-468C6FA76D4B}" type="presParOf" srcId="{63101BFB-D643-4455-9BDE-B167ACDE501D}" destId="{8C691151-9234-453E-A4B0-E443806436E1}" srcOrd="1" destOrd="0" presId="urn:microsoft.com/office/officeart/2005/8/layout/hierarchy1"/>
    <dgm:cxn modelId="{EF2C7167-2F86-473F-8618-B78038E481D7}" type="presParOf" srcId="{D6F90DB1-A061-41B8-A575-F695BCB7BF2C}" destId="{A8AC7234-2EC4-45AA-B6C2-BE195FB990A7}" srcOrd="1" destOrd="0" presId="urn:microsoft.com/office/officeart/2005/8/layout/hierarchy1"/>
    <dgm:cxn modelId="{434A32D9-7455-4ACF-B861-44A256E665D6}" type="presParOf" srcId="{1EAA66EE-605F-45DD-94D9-223BCFB01E8B}" destId="{AF6FF495-2CE6-4ECD-9ABC-8DD36CE4429E}" srcOrd="1" destOrd="0" presId="urn:microsoft.com/office/officeart/2005/8/layout/hierarchy1"/>
    <dgm:cxn modelId="{A3B01260-802F-4546-A220-07C2A4F122F2}" type="presParOf" srcId="{AF6FF495-2CE6-4ECD-9ABC-8DD36CE4429E}" destId="{A0E2ADE9-5CC5-4FE9-A260-EA5618485B45}" srcOrd="0" destOrd="0" presId="urn:microsoft.com/office/officeart/2005/8/layout/hierarchy1"/>
    <dgm:cxn modelId="{30CA851B-0D2D-48CB-A1C9-1DC6C0D28519}" type="presParOf" srcId="{A0E2ADE9-5CC5-4FE9-A260-EA5618485B45}" destId="{4FE518E5-1F0D-41F9-8083-D0A0C5392CD9}" srcOrd="0" destOrd="0" presId="urn:microsoft.com/office/officeart/2005/8/layout/hierarchy1"/>
    <dgm:cxn modelId="{5BF9AE21-F6D2-437F-AD78-236D909C6C26}" type="presParOf" srcId="{A0E2ADE9-5CC5-4FE9-A260-EA5618485B45}" destId="{E8D382F2-D44C-4349-95CE-915707A84B23}" srcOrd="1" destOrd="0" presId="urn:microsoft.com/office/officeart/2005/8/layout/hierarchy1"/>
    <dgm:cxn modelId="{3ED3286B-F350-4F0F-85BA-EAD32FAADC82}" type="presParOf" srcId="{AF6FF495-2CE6-4ECD-9ABC-8DD36CE4429E}" destId="{B404C499-67A1-4770-AE6D-4F7AC5BE24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65E023-D415-4081-A393-6ADF3E17789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8FA9A46-8D44-4313-9436-1C43E758CA5B}">
      <dgm:prSet/>
      <dgm:spPr/>
      <dgm:t>
        <a:bodyPr/>
        <a:lstStyle/>
        <a:p>
          <a:r>
            <a:rPr lang="en-US"/>
            <a:t>NumPy is a Python library that can be used for scientific and numerical applications and is the tool to use for linear algebra operations.</a:t>
          </a:r>
        </a:p>
      </dgm:t>
    </dgm:pt>
    <dgm:pt modelId="{1412E185-1A53-4F34-ABD1-8B31434B6947}" type="parTrans" cxnId="{E4525B25-2A09-4C6F-8EE1-FBF615B9D484}">
      <dgm:prSet/>
      <dgm:spPr/>
      <dgm:t>
        <a:bodyPr/>
        <a:lstStyle/>
        <a:p>
          <a:endParaRPr lang="en-US"/>
        </a:p>
      </dgm:t>
    </dgm:pt>
    <dgm:pt modelId="{27C4A4DC-455A-4772-B8AC-A2678674BAB9}" type="sibTrans" cxnId="{E4525B25-2A09-4C6F-8EE1-FBF615B9D484}">
      <dgm:prSet/>
      <dgm:spPr/>
      <dgm:t>
        <a:bodyPr/>
        <a:lstStyle/>
        <a:p>
          <a:endParaRPr lang="en-US"/>
        </a:p>
      </dgm:t>
    </dgm:pt>
    <dgm:pt modelId="{4D2D655A-3D0D-4685-96EC-564B2FD5EEB9}">
      <dgm:prSet/>
      <dgm:spPr/>
      <dgm:t>
        <a:bodyPr/>
        <a:lstStyle/>
        <a:p>
          <a:r>
            <a:rPr lang="en-US"/>
            <a:t>The main data structure in NumPy is the ndarray, which is a shorthand name for N-dimensional array. When working with NumPy, data in an ndarray is simply referred to as an array.</a:t>
          </a:r>
        </a:p>
      </dgm:t>
    </dgm:pt>
    <dgm:pt modelId="{3BEF634D-CA36-4177-8B53-85BCEDD582B0}" type="parTrans" cxnId="{2263BE23-100B-4388-821C-7E68DC97CC48}">
      <dgm:prSet/>
      <dgm:spPr/>
      <dgm:t>
        <a:bodyPr/>
        <a:lstStyle/>
        <a:p>
          <a:endParaRPr lang="en-US"/>
        </a:p>
      </dgm:t>
    </dgm:pt>
    <dgm:pt modelId="{129A1B59-8FED-4158-856D-1A96B7FA63C2}" type="sibTrans" cxnId="{2263BE23-100B-4388-821C-7E68DC97CC48}">
      <dgm:prSet/>
      <dgm:spPr/>
      <dgm:t>
        <a:bodyPr/>
        <a:lstStyle/>
        <a:p>
          <a:endParaRPr lang="en-US"/>
        </a:p>
      </dgm:t>
    </dgm:pt>
    <dgm:pt modelId="{E048F914-68F5-44C6-AE80-8FEF821A7141}">
      <dgm:prSet/>
      <dgm:spPr/>
      <dgm:t>
        <a:bodyPr/>
        <a:lstStyle/>
        <a:p>
          <a:r>
            <a:rPr lang="en-US"/>
            <a:t>It is a fixed-sized array in memory that contains data of the same type, such as integers or floating point values.</a:t>
          </a:r>
        </a:p>
      </dgm:t>
    </dgm:pt>
    <dgm:pt modelId="{95F2CA3A-3F8F-466A-9227-6D9797FB697E}" type="parTrans" cxnId="{9FB36197-9988-4F64-845B-E900918ED389}">
      <dgm:prSet/>
      <dgm:spPr/>
      <dgm:t>
        <a:bodyPr/>
        <a:lstStyle/>
        <a:p>
          <a:endParaRPr lang="en-US"/>
        </a:p>
      </dgm:t>
    </dgm:pt>
    <dgm:pt modelId="{EB36FEB7-E201-4330-B991-72E80D0CB9A6}" type="sibTrans" cxnId="{9FB36197-9988-4F64-845B-E900918ED389}">
      <dgm:prSet/>
      <dgm:spPr/>
      <dgm:t>
        <a:bodyPr/>
        <a:lstStyle/>
        <a:p>
          <a:endParaRPr lang="en-US"/>
        </a:p>
      </dgm:t>
    </dgm:pt>
    <dgm:pt modelId="{AB10AADF-B958-4BC3-A34A-E69C9209C536}">
      <dgm:prSet/>
      <dgm:spPr/>
      <dgm:t>
        <a:bodyPr/>
        <a:lstStyle/>
        <a:p>
          <a:r>
            <a:rPr lang="en-US"/>
            <a:t>The data type supported by an array can be accessed via the “dtype” attribute on the array. The dimensions of an array can be accessed via the “shape” attribute that returns a tuple describing the length of each dimension.</a:t>
          </a:r>
        </a:p>
      </dgm:t>
    </dgm:pt>
    <dgm:pt modelId="{9D073889-037B-45CC-8C9E-7346B2A80728}" type="parTrans" cxnId="{B70EE97C-AA0A-480F-8141-FA97BA242328}">
      <dgm:prSet/>
      <dgm:spPr/>
      <dgm:t>
        <a:bodyPr/>
        <a:lstStyle/>
        <a:p>
          <a:endParaRPr lang="en-US"/>
        </a:p>
      </dgm:t>
    </dgm:pt>
    <dgm:pt modelId="{6E6D9BE7-3341-4E5F-9F81-A42AC6C2142B}" type="sibTrans" cxnId="{B70EE97C-AA0A-480F-8141-FA97BA242328}">
      <dgm:prSet/>
      <dgm:spPr/>
      <dgm:t>
        <a:bodyPr/>
        <a:lstStyle/>
        <a:p>
          <a:endParaRPr lang="en-US"/>
        </a:p>
      </dgm:t>
    </dgm:pt>
    <dgm:pt modelId="{65D2EFA7-EFEF-40B0-BAE0-FAFE2E530E8F}" type="pres">
      <dgm:prSet presAssocID="{E665E023-D415-4081-A393-6ADF3E177896}" presName="linear" presStyleCnt="0">
        <dgm:presLayoutVars>
          <dgm:animLvl val="lvl"/>
          <dgm:resizeHandles val="exact"/>
        </dgm:presLayoutVars>
      </dgm:prSet>
      <dgm:spPr/>
    </dgm:pt>
    <dgm:pt modelId="{75711D94-77C6-486B-8BAF-A44ECC46FFB3}" type="pres">
      <dgm:prSet presAssocID="{D8FA9A46-8D44-4313-9436-1C43E758CA5B}" presName="parentText" presStyleLbl="node1" presStyleIdx="0" presStyleCnt="4">
        <dgm:presLayoutVars>
          <dgm:chMax val="0"/>
          <dgm:bulletEnabled val="1"/>
        </dgm:presLayoutVars>
      </dgm:prSet>
      <dgm:spPr/>
    </dgm:pt>
    <dgm:pt modelId="{E1665328-BA47-4AC7-A2DE-2E63600AAFBD}" type="pres">
      <dgm:prSet presAssocID="{27C4A4DC-455A-4772-B8AC-A2678674BAB9}" presName="spacer" presStyleCnt="0"/>
      <dgm:spPr/>
    </dgm:pt>
    <dgm:pt modelId="{E5D9FCAA-BA45-4F56-A30E-9BC667A1ECB0}" type="pres">
      <dgm:prSet presAssocID="{4D2D655A-3D0D-4685-96EC-564B2FD5EEB9}" presName="parentText" presStyleLbl="node1" presStyleIdx="1" presStyleCnt="4">
        <dgm:presLayoutVars>
          <dgm:chMax val="0"/>
          <dgm:bulletEnabled val="1"/>
        </dgm:presLayoutVars>
      </dgm:prSet>
      <dgm:spPr/>
    </dgm:pt>
    <dgm:pt modelId="{AC68DFEC-86CE-44CB-815B-5ACF150BF749}" type="pres">
      <dgm:prSet presAssocID="{129A1B59-8FED-4158-856D-1A96B7FA63C2}" presName="spacer" presStyleCnt="0"/>
      <dgm:spPr/>
    </dgm:pt>
    <dgm:pt modelId="{D13EF77E-EBDE-4060-8D2D-35C4F273434C}" type="pres">
      <dgm:prSet presAssocID="{E048F914-68F5-44C6-AE80-8FEF821A7141}" presName="parentText" presStyleLbl="node1" presStyleIdx="2" presStyleCnt="4">
        <dgm:presLayoutVars>
          <dgm:chMax val="0"/>
          <dgm:bulletEnabled val="1"/>
        </dgm:presLayoutVars>
      </dgm:prSet>
      <dgm:spPr/>
    </dgm:pt>
    <dgm:pt modelId="{1A967A85-769D-4188-8107-5FCD661818F3}" type="pres">
      <dgm:prSet presAssocID="{EB36FEB7-E201-4330-B991-72E80D0CB9A6}" presName="spacer" presStyleCnt="0"/>
      <dgm:spPr/>
    </dgm:pt>
    <dgm:pt modelId="{6EEA9DF4-EAF9-47DC-829E-DE0832F5A917}" type="pres">
      <dgm:prSet presAssocID="{AB10AADF-B958-4BC3-A34A-E69C9209C536}" presName="parentText" presStyleLbl="node1" presStyleIdx="3" presStyleCnt="4">
        <dgm:presLayoutVars>
          <dgm:chMax val="0"/>
          <dgm:bulletEnabled val="1"/>
        </dgm:presLayoutVars>
      </dgm:prSet>
      <dgm:spPr/>
    </dgm:pt>
  </dgm:ptLst>
  <dgm:cxnLst>
    <dgm:cxn modelId="{2263BE23-100B-4388-821C-7E68DC97CC48}" srcId="{E665E023-D415-4081-A393-6ADF3E177896}" destId="{4D2D655A-3D0D-4685-96EC-564B2FD5EEB9}" srcOrd="1" destOrd="0" parTransId="{3BEF634D-CA36-4177-8B53-85BCEDD582B0}" sibTransId="{129A1B59-8FED-4158-856D-1A96B7FA63C2}"/>
    <dgm:cxn modelId="{E4525B25-2A09-4C6F-8EE1-FBF615B9D484}" srcId="{E665E023-D415-4081-A393-6ADF3E177896}" destId="{D8FA9A46-8D44-4313-9436-1C43E758CA5B}" srcOrd="0" destOrd="0" parTransId="{1412E185-1A53-4F34-ABD1-8B31434B6947}" sibTransId="{27C4A4DC-455A-4772-B8AC-A2678674BAB9}"/>
    <dgm:cxn modelId="{F28F683F-F1BE-413A-A0E6-2C22A9BB4F0F}" type="presOf" srcId="{D8FA9A46-8D44-4313-9436-1C43E758CA5B}" destId="{75711D94-77C6-486B-8BAF-A44ECC46FFB3}" srcOrd="0" destOrd="0" presId="urn:microsoft.com/office/officeart/2005/8/layout/vList2"/>
    <dgm:cxn modelId="{9A754947-53DA-4F0C-B94C-62F0CB51FB83}" type="presOf" srcId="{E048F914-68F5-44C6-AE80-8FEF821A7141}" destId="{D13EF77E-EBDE-4060-8D2D-35C4F273434C}" srcOrd="0" destOrd="0" presId="urn:microsoft.com/office/officeart/2005/8/layout/vList2"/>
    <dgm:cxn modelId="{B70EE97C-AA0A-480F-8141-FA97BA242328}" srcId="{E665E023-D415-4081-A393-6ADF3E177896}" destId="{AB10AADF-B958-4BC3-A34A-E69C9209C536}" srcOrd="3" destOrd="0" parTransId="{9D073889-037B-45CC-8C9E-7346B2A80728}" sibTransId="{6E6D9BE7-3341-4E5F-9F81-A42AC6C2142B}"/>
    <dgm:cxn modelId="{37EE7B8A-C9F7-42C4-9350-BEAD86D35D50}" type="presOf" srcId="{E665E023-D415-4081-A393-6ADF3E177896}" destId="{65D2EFA7-EFEF-40B0-BAE0-FAFE2E530E8F}" srcOrd="0" destOrd="0" presId="urn:microsoft.com/office/officeart/2005/8/layout/vList2"/>
    <dgm:cxn modelId="{9FB36197-9988-4F64-845B-E900918ED389}" srcId="{E665E023-D415-4081-A393-6ADF3E177896}" destId="{E048F914-68F5-44C6-AE80-8FEF821A7141}" srcOrd="2" destOrd="0" parTransId="{95F2CA3A-3F8F-466A-9227-6D9797FB697E}" sibTransId="{EB36FEB7-E201-4330-B991-72E80D0CB9A6}"/>
    <dgm:cxn modelId="{5FE8B69B-5AD5-49C1-82E3-77379DAE61E3}" type="presOf" srcId="{AB10AADF-B958-4BC3-A34A-E69C9209C536}" destId="{6EEA9DF4-EAF9-47DC-829E-DE0832F5A917}" srcOrd="0" destOrd="0" presId="urn:microsoft.com/office/officeart/2005/8/layout/vList2"/>
    <dgm:cxn modelId="{056291E4-C5FA-4466-9D42-3A39E346C71B}" type="presOf" srcId="{4D2D655A-3D0D-4685-96EC-564B2FD5EEB9}" destId="{E5D9FCAA-BA45-4F56-A30E-9BC667A1ECB0}" srcOrd="0" destOrd="0" presId="urn:microsoft.com/office/officeart/2005/8/layout/vList2"/>
    <dgm:cxn modelId="{552C4606-154F-4285-B181-392505D70725}" type="presParOf" srcId="{65D2EFA7-EFEF-40B0-BAE0-FAFE2E530E8F}" destId="{75711D94-77C6-486B-8BAF-A44ECC46FFB3}" srcOrd="0" destOrd="0" presId="urn:microsoft.com/office/officeart/2005/8/layout/vList2"/>
    <dgm:cxn modelId="{02CD7890-7F00-47A3-9A4D-9CB4ECC5A10B}" type="presParOf" srcId="{65D2EFA7-EFEF-40B0-BAE0-FAFE2E530E8F}" destId="{E1665328-BA47-4AC7-A2DE-2E63600AAFBD}" srcOrd="1" destOrd="0" presId="urn:microsoft.com/office/officeart/2005/8/layout/vList2"/>
    <dgm:cxn modelId="{E647E958-931F-4B0F-8D64-06B9F4BBD85F}" type="presParOf" srcId="{65D2EFA7-EFEF-40B0-BAE0-FAFE2E530E8F}" destId="{E5D9FCAA-BA45-4F56-A30E-9BC667A1ECB0}" srcOrd="2" destOrd="0" presId="urn:microsoft.com/office/officeart/2005/8/layout/vList2"/>
    <dgm:cxn modelId="{9BF20530-D4B7-40AE-A642-34C5FD389C42}" type="presParOf" srcId="{65D2EFA7-EFEF-40B0-BAE0-FAFE2E530E8F}" destId="{AC68DFEC-86CE-44CB-815B-5ACF150BF749}" srcOrd="3" destOrd="0" presId="urn:microsoft.com/office/officeart/2005/8/layout/vList2"/>
    <dgm:cxn modelId="{1CED4D62-EDBB-4EF4-AD90-B644F5D6696C}" type="presParOf" srcId="{65D2EFA7-EFEF-40B0-BAE0-FAFE2E530E8F}" destId="{D13EF77E-EBDE-4060-8D2D-35C4F273434C}" srcOrd="4" destOrd="0" presId="urn:microsoft.com/office/officeart/2005/8/layout/vList2"/>
    <dgm:cxn modelId="{3DB57E5D-8CCB-4741-95F0-4566DF314F66}" type="presParOf" srcId="{65D2EFA7-EFEF-40B0-BAE0-FAFE2E530E8F}" destId="{1A967A85-769D-4188-8107-5FCD661818F3}" srcOrd="5" destOrd="0" presId="urn:microsoft.com/office/officeart/2005/8/layout/vList2"/>
    <dgm:cxn modelId="{1DBAB7EF-50AA-4E14-ACDA-EBF1F13AC7A9}" type="presParOf" srcId="{65D2EFA7-EFEF-40B0-BAE0-FAFE2E530E8F}" destId="{6EEA9DF4-EAF9-47DC-829E-DE0832F5A9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768FFD-E897-4060-B373-7E5B8BEF9264}"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87213C54-5D47-4946-B22D-3282184C4833}">
      <dgm:prSet/>
      <dgm:spPr/>
      <dgm:t>
        <a:bodyPr/>
        <a:lstStyle/>
        <a:p>
          <a:r>
            <a:rPr lang="en-US"/>
            <a:t>array() :- Create n-dimensional user defined array</a:t>
          </a:r>
        </a:p>
      </dgm:t>
    </dgm:pt>
    <dgm:pt modelId="{CA3CE83D-7C95-4F3A-80D4-AF058E349787}" type="parTrans" cxnId="{DF9E39AE-150D-4F05-B50B-E0293C366A1C}">
      <dgm:prSet/>
      <dgm:spPr/>
      <dgm:t>
        <a:bodyPr/>
        <a:lstStyle/>
        <a:p>
          <a:endParaRPr lang="en-US"/>
        </a:p>
      </dgm:t>
    </dgm:pt>
    <dgm:pt modelId="{D87B3522-CF85-4B2F-BB14-2905A00F7418}" type="sibTrans" cxnId="{DF9E39AE-150D-4F05-B50B-E0293C366A1C}">
      <dgm:prSet/>
      <dgm:spPr/>
      <dgm:t>
        <a:bodyPr/>
        <a:lstStyle/>
        <a:p>
          <a:endParaRPr lang="en-US"/>
        </a:p>
      </dgm:t>
    </dgm:pt>
    <dgm:pt modelId="{A1F189A6-D158-4DEE-8149-0DDDCDD63E5B}">
      <dgm:prSet/>
      <dgm:spPr/>
      <dgm:t>
        <a:bodyPr/>
        <a:lstStyle/>
        <a:p>
          <a:r>
            <a:rPr lang="en-US"/>
            <a:t>empty() :- will create a new array of the specified shape.</a:t>
          </a:r>
        </a:p>
      </dgm:t>
    </dgm:pt>
    <dgm:pt modelId="{189C5578-BCAD-439D-8B7B-0EEBFAFD31B8}" type="parTrans" cxnId="{35D95F8F-F7D2-4C1B-AFFC-A86560B5CEAF}">
      <dgm:prSet/>
      <dgm:spPr/>
      <dgm:t>
        <a:bodyPr/>
        <a:lstStyle/>
        <a:p>
          <a:endParaRPr lang="en-US"/>
        </a:p>
      </dgm:t>
    </dgm:pt>
    <dgm:pt modelId="{6B37B208-6C9C-491F-80EB-F43D406A7C25}" type="sibTrans" cxnId="{35D95F8F-F7D2-4C1B-AFFC-A86560B5CEAF}">
      <dgm:prSet/>
      <dgm:spPr/>
      <dgm:t>
        <a:bodyPr/>
        <a:lstStyle/>
        <a:p>
          <a:endParaRPr lang="en-US"/>
        </a:p>
      </dgm:t>
    </dgm:pt>
    <dgm:pt modelId="{86B12136-C74B-46E4-897E-986C9A294650}">
      <dgm:prSet/>
      <dgm:spPr/>
      <dgm:t>
        <a:bodyPr/>
        <a:lstStyle/>
        <a:p>
          <a:r>
            <a:rPr lang="en-US"/>
            <a:t>zeros() :- will create a new array of the specified size with the contents filled with zero values.</a:t>
          </a:r>
        </a:p>
      </dgm:t>
    </dgm:pt>
    <dgm:pt modelId="{D6B3006B-81D2-4DEC-8FFF-D48E9FB484FC}" type="parTrans" cxnId="{172F50C4-D46F-4A90-9A63-969F7D5B9456}">
      <dgm:prSet/>
      <dgm:spPr/>
      <dgm:t>
        <a:bodyPr/>
        <a:lstStyle/>
        <a:p>
          <a:endParaRPr lang="en-US"/>
        </a:p>
      </dgm:t>
    </dgm:pt>
    <dgm:pt modelId="{00F95D1A-E34F-4FB2-83D3-91584859B57E}" type="sibTrans" cxnId="{172F50C4-D46F-4A90-9A63-969F7D5B9456}">
      <dgm:prSet/>
      <dgm:spPr/>
      <dgm:t>
        <a:bodyPr/>
        <a:lstStyle/>
        <a:p>
          <a:endParaRPr lang="en-US"/>
        </a:p>
      </dgm:t>
    </dgm:pt>
    <dgm:pt modelId="{847AC1D4-B1B0-445D-BD88-DEABE7B3F69D}">
      <dgm:prSet/>
      <dgm:spPr/>
      <dgm:t>
        <a:bodyPr/>
        <a:lstStyle/>
        <a:p>
          <a:r>
            <a:rPr lang="en-US"/>
            <a:t>Ones() :- will create a new array of the specified size with the contents filled with one values.</a:t>
          </a:r>
        </a:p>
      </dgm:t>
    </dgm:pt>
    <dgm:pt modelId="{77584992-10E7-489A-B768-606B3385D3C4}" type="parTrans" cxnId="{85DAD4C0-72BD-4200-A53A-192468E60E0E}">
      <dgm:prSet/>
      <dgm:spPr/>
      <dgm:t>
        <a:bodyPr/>
        <a:lstStyle/>
        <a:p>
          <a:endParaRPr lang="en-US"/>
        </a:p>
      </dgm:t>
    </dgm:pt>
    <dgm:pt modelId="{2AF014FF-89EC-4CAA-8C08-50065656B4F3}" type="sibTrans" cxnId="{85DAD4C0-72BD-4200-A53A-192468E60E0E}">
      <dgm:prSet/>
      <dgm:spPr/>
      <dgm:t>
        <a:bodyPr/>
        <a:lstStyle/>
        <a:p>
          <a:endParaRPr lang="en-US"/>
        </a:p>
      </dgm:t>
    </dgm:pt>
    <dgm:pt modelId="{B9AA5E3D-D734-4B91-A1AA-C4D6B52EC151}" type="pres">
      <dgm:prSet presAssocID="{F9768FFD-E897-4060-B373-7E5B8BEF9264}" presName="matrix" presStyleCnt="0">
        <dgm:presLayoutVars>
          <dgm:chMax val="1"/>
          <dgm:dir/>
          <dgm:resizeHandles val="exact"/>
        </dgm:presLayoutVars>
      </dgm:prSet>
      <dgm:spPr/>
    </dgm:pt>
    <dgm:pt modelId="{275F8A10-998E-4BD1-A2D7-5C3FEA906CBE}" type="pres">
      <dgm:prSet presAssocID="{F9768FFD-E897-4060-B373-7E5B8BEF9264}" presName="diamond" presStyleLbl="bgShp" presStyleIdx="0" presStyleCnt="1"/>
      <dgm:spPr/>
    </dgm:pt>
    <dgm:pt modelId="{52B8CEA5-A00A-4375-BE44-19C827D59CA4}" type="pres">
      <dgm:prSet presAssocID="{F9768FFD-E897-4060-B373-7E5B8BEF9264}" presName="quad1" presStyleLbl="node1" presStyleIdx="0" presStyleCnt="4">
        <dgm:presLayoutVars>
          <dgm:chMax val="0"/>
          <dgm:chPref val="0"/>
          <dgm:bulletEnabled val="1"/>
        </dgm:presLayoutVars>
      </dgm:prSet>
      <dgm:spPr/>
    </dgm:pt>
    <dgm:pt modelId="{C6134FF6-B0E5-4A9A-8A93-4D37973C5F71}" type="pres">
      <dgm:prSet presAssocID="{F9768FFD-E897-4060-B373-7E5B8BEF9264}" presName="quad2" presStyleLbl="node1" presStyleIdx="1" presStyleCnt="4">
        <dgm:presLayoutVars>
          <dgm:chMax val="0"/>
          <dgm:chPref val="0"/>
          <dgm:bulletEnabled val="1"/>
        </dgm:presLayoutVars>
      </dgm:prSet>
      <dgm:spPr/>
    </dgm:pt>
    <dgm:pt modelId="{45F93330-9F60-41EB-9922-C9B4E4A8177C}" type="pres">
      <dgm:prSet presAssocID="{F9768FFD-E897-4060-B373-7E5B8BEF9264}" presName="quad3" presStyleLbl="node1" presStyleIdx="2" presStyleCnt="4">
        <dgm:presLayoutVars>
          <dgm:chMax val="0"/>
          <dgm:chPref val="0"/>
          <dgm:bulletEnabled val="1"/>
        </dgm:presLayoutVars>
      </dgm:prSet>
      <dgm:spPr/>
    </dgm:pt>
    <dgm:pt modelId="{A5FDA439-C577-4587-9947-B10D610AEFD1}" type="pres">
      <dgm:prSet presAssocID="{F9768FFD-E897-4060-B373-7E5B8BEF9264}" presName="quad4" presStyleLbl="node1" presStyleIdx="3" presStyleCnt="4">
        <dgm:presLayoutVars>
          <dgm:chMax val="0"/>
          <dgm:chPref val="0"/>
          <dgm:bulletEnabled val="1"/>
        </dgm:presLayoutVars>
      </dgm:prSet>
      <dgm:spPr/>
    </dgm:pt>
  </dgm:ptLst>
  <dgm:cxnLst>
    <dgm:cxn modelId="{B6332015-0C42-4DFB-AB05-17289CA0A1A6}" type="presOf" srcId="{86B12136-C74B-46E4-897E-986C9A294650}" destId="{45F93330-9F60-41EB-9922-C9B4E4A8177C}" srcOrd="0" destOrd="0" presId="urn:microsoft.com/office/officeart/2005/8/layout/matrix3"/>
    <dgm:cxn modelId="{6488EF6C-5EC0-4CD7-92BC-3BF91A0FB59C}" type="presOf" srcId="{847AC1D4-B1B0-445D-BD88-DEABE7B3F69D}" destId="{A5FDA439-C577-4587-9947-B10D610AEFD1}" srcOrd="0" destOrd="0" presId="urn:microsoft.com/office/officeart/2005/8/layout/matrix3"/>
    <dgm:cxn modelId="{7C520084-6BA2-48C4-92F8-F6A9E39DE19F}" type="presOf" srcId="{87213C54-5D47-4946-B22D-3282184C4833}" destId="{52B8CEA5-A00A-4375-BE44-19C827D59CA4}" srcOrd="0" destOrd="0" presId="urn:microsoft.com/office/officeart/2005/8/layout/matrix3"/>
    <dgm:cxn modelId="{35D95F8F-F7D2-4C1B-AFFC-A86560B5CEAF}" srcId="{F9768FFD-E897-4060-B373-7E5B8BEF9264}" destId="{A1F189A6-D158-4DEE-8149-0DDDCDD63E5B}" srcOrd="1" destOrd="0" parTransId="{189C5578-BCAD-439D-8B7B-0EEBFAFD31B8}" sibTransId="{6B37B208-6C9C-491F-80EB-F43D406A7C25}"/>
    <dgm:cxn modelId="{DF9E39AE-150D-4F05-B50B-E0293C366A1C}" srcId="{F9768FFD-E897-4060-B373-7E5B8BEF9264}" destId="{87213C54-5D47-4946-B22D-3282184C4833}" srcOrd="0" destOrd="0" parTransId="{CA3CE83D-7C95-4F3A-80D4-AF058E349787}" sibTransId="{D87B3522-CF85-4B2F-BB14-2905A00F7418}"/>
    <dgm:cxn modelId="{85DAD4C0-72BD-4200-A53A-192468E60E0E}" srcId="{F9768FFD-E897-4060-B373-7E5B8BEF9264}" destId="{847AC1D4-B1B0-445D-BD88-DEABE7B3F69D}" srcOrd="3" destOrd="0" parTransId="{77584992-10E7-489A-B768-606B3385D3C4}" sibTransId="{2AF014FF-89EC-4CAA-8C08-50065656B4F3}"/>
    <dgm:cxn modelId="{172F50C4-D46F-4A90-9A63-969F7D5B9456}" srcId="{F9768FFD-E897-4060-B373-7E5B8BEF9264}" destId="{86B12136-C74B-46E4-897E-986C9A294650}" srcOrd="2" destOrd="0" parTransId="{D6B3006B-81D2-4DEC-8FFF-D48E9FB484FC}" sibTransId="{00F95D1A-E34F-4FB2-83D3-91584859B57E}"/>
    <dgm:cxn modelId="{4DC4ECDB-8E7D-4744-9698-941FF8D70E45}" type="presOf" srcId="{F9768FFD-E897-4060-B373-7E5B8BEF9264}" destId="{B9AA5E3D-D734-4B91-A1AA-C4D6B52EC151}" srcOrd="0" destOrd="0" presId="urn:microsoft.com/office/officeart/2005/8/layout/matrix3"/>
    <dgm:cxn modelId="{375E44DF-B3E1-4ACE-8E10-C7D5DF2BE745}" type="presOf" srcId="{A1F189A6-D158-4DEE-8149-0DDDCDD63E5B}" destId="{C6134FF6-B0E5-4A9A-8A93-4D37973C5F71}" srcOrd="0" destOrd="0" presId="urn:microsoft.com/office/officeart/2005/8/layout/matrix3"/>
    <dgm:cxn modelId="{BE1E1572-94A7-4E6B-86C0-1FEA203A17C2}" type="presParOf" srcId="{B9AA5E3D-D734-4B91-A1AA-C4D6B52EC151}" destId="{275F8A10-998E-4BD1-A2D7-5C3FEA906CBE}" srcOrd="0" destOrd="0" presId="urn:microsoft.com/office/officeart/2005/8/layout/matrix3"/>
    <dgm:cxn modelId="{3980E49A-BE2B-4227-98DD-C344DDBD5A40}" type="presParOf" srcId="{B9AA5E3D-D734-4B91-A1AA-C4D6B52EC151}" destId="{52B8CEA5-A00A-4375-BE44-19C827D59CA4}" srcOrd="1" destOrd="0" presId="urn:microsoft.com/office/officeart/2005/8/layout/matrix3"/>
    <dgm:cxn modelId="{A2EBDF8D-48CD-4451-88A1-6822A929407F}" type="presParOf" srcId="{B9AA5E3D-D734-4B91-A1AA-C4D6B52EC151}" destId="{C6134FF6-B0E5-4A9A-8A93-4D37973C5F71}" srcOrd="2" destOrd="0" presId="urn:microsoft.com/office/officeart/2005/8/layout/matrix3"/>
    <dgm:cxn modelId="{50843B75-EB97-4859-B708-467DCF347018}" type="presParOf" srcId="{B9AA5E3D-D734-4B91-A1AA-C4D6B52EC151}" destId="{45F93330-9F60-41EB-9922-C9B4E4A8177C}" srcOrd="3" destOrd="0" presId="urn:microsoft.com/office/officeart/2005/8/layout/matrix3"/>
    <dgm:cxn modelId="{B54323DB-CBB1-476B-BA00-681B8AA986D4}" type="presParOf" srcId="{B9AA5E3D-D734-4B91-A1AA-C4D6B52EC151}" destId="{A5FDA439-C577-4587-9947-B10D610AEFD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8D97C9-209D-41F4-A84F-25AF80BE987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F96A766-B6FF-474B-A334-3C7823C43A5B}">
      <dgm:prSet/>
      <dgm:spPr/>
      <dgm:t>
        <a:bodyPr/>
        <a:lstStyle/>
        <a:p>
          <a:r>
            <a:rPr lang="en-US"/>
            <a:t>NumPy provides the reshape() function on the NumPy array object that can be used to reshape the data.</a:t>
          </a:r>
        </a:p>
      </dgm:t>
    </dgm:pt>
    <dgm:pt modelId="{7E0B2600-0CFB-4E8C-99D2-8891A620F1E6}" type="parTrans" cxnId="{539B013E-A3F3-47DE-BBD5-3E70D3619EBD}">
      <dgm:prSet/>
      <dgm:spPr/>
      <dgm:t>
        <a:bodyPr/>
        <a:lstStyle/>
        <a:p>
          <a:endParaRPr lang="en-US"/>
        </a:p>
      </dgm:t>
    </dgm:pt>
    <dgm:pt modelId="{CC95C59C-7B4C-48A6-8ECA-C31D60D074E6}" type="sibTrans" cxnId="{539B013E-A3F3-47DE-BBD5-3E70D3619EBD}">
      <dgm:prSet/>
      <dgm:spPr/>
      <dgm:t>
        <a:bodyPr/>
        <a:lstStyle/>
        <a:p>
          <a:endParaRPr lang="en-US"/>
        </a:p>
      </dgm:t>
    </dgm:pt>
    <dgm:pt modelId="{93DA5A15-CC5F-423D-9DCD-8CFAC38D9711}">
      <dgm:prSet/>
      <dgm:spPr/>
      <dgm:t>
        <a:bodyPr/>
        <a:lstStyle/>
        <a:p>
          <a:r>
            <a:rPr lang="en-US"/>
            <a:t>The reshape() function takes a single argument that specifies the new shape of the array. </a:t>
          </a:r>
        </a:p>
      </dgm:t>
    </dgm:pt>
    <dgm:pt modelId="{65754460-A8D2-40E0-83E1-A0369B1C60CB}" type="parTrans" cxnId="{91DFA5BA-823E-4F87-89FE-57591AF5F85B}">
      <dgm:prSet/>
      <dgm:spPr/>
      <dgm:t>
        <a:bodyPr/>
        <a:lstStyle/>
        <a:p>
          <a:endParaRPr lang="en-US"/>
        </a:p>
      </dgm:t>
    </dgm:pt>
    <dgm:pt modelId="{24726298-9008-45E8-882D-35F2D5B9DBC5}" type="sibTrans" cxnId="{91DFA5BA-823E-4F87-89FE-57591AF5F85B}">
      <dgm:prSet/>
      <dgm:spPr/>
      <dgm:t>
        <a:bodyPr/>
        <a:lstStyle/>
        <a:p>
          <a:endParaRPr lang="en-US"/>
        </a:p>
      </dgm:t>
    </dgm:pt>
    <dgm:pt modelId="{B3C55E17-DE6C-4FDC-A5C8-D5631DAC0500}" type="pres">
      <dgm:prSet presAssocID="{5F8D97C9-209D-41F4-A84F-25AF80BE9877}" presName="hierChild1" presStyleCnt="0">
        <dgm:presLayoutVars>
          <dgm:chPref val="1"/>
          <dgm:dir/>
          <dgm:animOne val="branch"/>
          <dgm:animLvl val="lvl"/>
          <dgm:resizeHandles/>
        </dgm:presLayoutVars>
      </dgm:prSet>
      <dgm:spPr/>
    </dgm:pt>
    <dgm:pt modelId="{01F5CEDD-40F5-4304-8432-8C82E5FF0E2A}" type="pres">
      <dgm:prSet presAssocID="{9F96A766-B6FF-474B-A334-3C7823C43A5B}" presName="hierRoot1" presStyleCnt="0"/>
      <dgm:spPr/>
    </dgm:pt>
    <dgm:pt modelId="{7022990F-004D-4AB2-BBFA-3C3255ECE100}" type="pres">
      <dgm:prSet presAssocID="{9F96A766-B6FF-474B-A334-3C7823C43A5B}" presName="composite" presStyleCnt="0"/>
      <dgm:spPr/>
    </dgm:pt>
    <dgm:pt modelId="{22F15B63-DE31-40C7-8A62-3DEDAB3BD6DB}" type="pres">
      <dgm:prSet presAssocID="{9F96A766-B6FF-474B-A334-3C7823C43A5B}" presName="background" presStyleLbl="node0" presStyleIdx="0" presStyleCnt="2"/>
      <dgm:spPr/>
    </dgm:pt>
    <dgm:pt modelId="{85E24558-D6F1-454F-94A0-FA9582E6A2E7}" type="pres">
      <dgm:prSet presAssocID="{9F96A766-B6FF-474B-A334-3C7823C43A5B}" presName="text" presStyleLbl="fgAcc0" presStyleIdx="0" presStyleCnt="2">
        <dgm:presLayoutVars>
          <dgm:chPref val="3"/>
        </dgm:presLayoutVars>
      </dgm:prSet>
      <dgm:spPr/>
    </dgm:pt>
    <dgm:pt modelId="{A4B672D8-87FA-4586-8160-1BD1140D9313}" type="pres">
      <dgm:prSet presAssocID="{9F96A766-B6FF-474B-A334-3C7823C43A5B}" presName="hierChild2" presStyleCnt="0"/>
      <dgm:spPr/>
    </dgm:pt>
    <dgm:pt modelId="{AD9D7A74-A249-4E8C-A340-CD2038DB9B77}" type="pres">
      <dgm:prSet presAssocID="{93DA5A15-CC5F-423D-9DCD-8CFAC38D9711}" presName="hierRoot1" presStyleCnt="0"/>
      <dgm:spPr/>
    </dgm:pt>
    <dgm:pt modelId="{79D0301C-5362-437E-B4E1-FC6A5044CC61}" type="pres">
      <dgm:prSet presAssocID="{93DA5A15-CC5F-423D-9DCD-8CFAC38D9711}" presName="composite" presStyleCnt="0"/>
      <dgm:spPr/>
    </dgm:pt>
    <dgm:pt modelId="{4499B187-5A73-4E28-BE39-13CBA5276B1C}" type="pres">
      <dgm:prSet presAssocID="{93DA5A15-CC5F-423D-9DCD-8CFAC38D9711}" presName="background" presStyleLbl="node0" presStyleIdx="1" presStyleCnt="2"/>
      <dgm:spPr/>
    </dgm:pt>
    <dgm:pt modelId="{97545420-DF88-4967-BF4E-605978472DC7}" type="pres">
      <dgm:prSet presAssocID="{93DA5A15-CC5F-423D-9DCD-8CFAC38D9711}" presName="text" presStyleLbl="fgAcc0" presStyleIdx="1" presStyleCnt="2">
        <dgm:presLayoutVars>
          <dgm:chPref val="3"/>
        </dgm:presLayoutVars>
      </dgm:prSet>
      <dgm:spPr/>
    </dgm:pt>
    <dgm:pt modelId="{86A4B34E-D0B7-43F8-9503-5F6BA8A7F221}" type="pres">
      <dgm:prSet presAssocID="{93DA5A15-CC5F-423D-9DCD-8CFAC38D9711}" presName="hierChild2" presStyleCnt="0"/>
      <dgm:spPr/>
    </dgm:pt>
  </dgm:ptLst>
  <dgm:cxnLst>
    <dgm:cxn modelId="{539B013E-A3F3-47DE-BBD5-3E70D3619EBD}" srcId="{5F8D97C9-209D-41F4-A84F-25AF80BE9877}" destId="{9F96A766-B6FF-474B-A334-3C7823C43A5B}" srcOrd="0" destOrd="0" parTransId="{7E0B2600-0CFB-4E8C-99D2-8891A620F1E6}" sibTransId="{CC95C59C-7B4C-48A6-8ECA-C31D60D074E6}"/>
    <dgm:cxn modelId="{38DB6F53-4F7C-41C8-BC6B-1BC25AEFB442}" type="presOf" srcId="{5F8D97C9-209D-41F4-A84F-25AF80BE9877}" destId="{B3C55E17-DE6C-4FDC-A5C8-D5631DAC0500}" srcOrd="0" destOrd="0" presId="urn:microsoft.com/office/officeart/2005/8/layout/hierarchy1"/>
    <dgm:cxn modelId="{91DFA5BA-823E-4F87-89FE-57591AF5F85B}" srcId="{5F8D97C9-209D-41F4-A84F-25AF80BE9877}" destId="{93DA5A15-CC5F-423D-9DCD-8CFAC38D9711}" srcOrd="1" destOrd="0" parTransId="{65754460-A8D2-40E0-83E1-A0369B1C60CB}" sibTransId="{24726298-9008-45E8-882D-35F2D5B9DBC5}"/>
    <dgm:cxn modelId="{5B6261DE-0A89-4124-AD32-A1DB6CC65D1D}" type="presOf" srcId="{9F96A766-B6FF-474B-A334-3C7823C43A5B}" destId="{85E24558-D6F1-454F-94A0-FA9582E6A2E7}" srcOrd="0" destOrd="0" presId="urn:microsoft.com/office/officeart/2005/8/layout/hierarchy1"/>
    <dgm:cxn modelId="{0A1137EF-7239-4F5F-9607-F1114D42441E}" type="presOf" srcId="{93DA5A15-CC5F-423D-9DCD-8CFAC38D9711}" destId="{97545420-DF88-4967-BF4E-605978472DC7}" srcOrd="0" destOrd="0" presId="urn:microsoft.com/office/officeart/2005/8/layout/hierarchy1"/>
    <dgm:cxn modelId="{8B5ABC99-9152-48C7-803F-77D44A28562E}" type="presParOf" srcId="{B3C55E17-DE6C-4FDC-A5C8-D5631DAC0500}" destId="{01F5CEDD-40F5-4304-8432-8C82E5FF0E2A}" srcOrd="0" destOrd="0" presId="urn:microsoft.com/office/officeart/2005/8/layout/hierarchy1"/>
    <dgm:cxn modelId="{6CB4C8EA-55AD-47DE-9213-2312CF03878A}" type="presParOf" srcId="{01F5CEDD-40F5-4304-8432-8C82E5FF0E2A}" destId="{7022990F-004D-4AB2-BBFA-3C3255ECE100}" srcOrd="0" destOrd="0" presId="urn:microsoft.com/office/officeart/2005/8/layout/hierarchy1"/>
    <dgm:cxn modelId="{2F5586AF-FF6C-4E79-9C23-2E89B0AA7E77}" type="presParOf" srcId="{7022990F-004D-4AB2-BBFA-3C3255ECE100}" destId="{22F15B63-DE31-40C7-8A62-3DEDAB3BD6DB}" srcOrd="0" destOrd="0" presId="urn:microsoft.com/office/officeart/2005/8/layout/hierarchy1"/>
    <dgm:cxn modelId="{92575635-931A-4F68-A1BC-D7EC4EDC4093}" type="presParOf" srcId="{7022990F-004D-4AB2-BBFA-3C3255ECE100}" destId="{85E24558-D6F1-454F-94A0-FA9582E6A2E7}" srcOrd="1" destOrd="0" presId="urn:microsoft.com/office/officeart/2005/8/layout/hierarchy1"/>
    <dgm:cxn modelId="{52188844-9B21-4820-8F5F-12256F63B01C}" type="presParOf" srcId="{01F5CEDD-40F5-4304-8432-8C82E5FF0E2A}" destId="{A4B672D8-87FA-4586-8160-1BD1140D9313}" srcOrd="1" destOrd="0" presId="urn:microsoft.com/office/officeart/2005/8/layout/hierarchy1"/>
    <dgm:cxn modelId="{54BD8D80-5F88-4864-AAEE-67E4806CC01B}" type="presParOf" srcId="{B3C55E17-DE6C-4FDC-A5C8-D5631DAC0500}" destId="{AD9D7A74-A249-4E8C-A340-CD2038DB9B77}" srcOrd="1" destOrd="0" presId="urn:microsoft.com/office/officeart/2005/8/layout/hierarchy1"/>
    <dgm:cxn modelId="{0A38A69E-3719-44F2-BAB3-4DF4A39B51EB}" type="presParOf" srcId="{AD9D7A74-A249-4E8C-A340-CD2038DB9B77}" destId="{79D0301C-5362-437E-B4E1-FC6A5044CC61}" srcOrd="0" destOrd="0" presId="urn:microsoft.com/office/officeart/2005/8/layout/hierarchy1"/>
    <dgm:cxn modelId="{3A26D087-EDEB-4DEE-96AF-340B1C61D320}" type="presParOf" srcId="{79D0301C-5362-437E-B4E1-FC6A5044CC61}" destId="{4499B187-5A73-4E28-BE39-13CBA5276B1C}" srcOrd="0" destOrd="0" presId="urn:microsoft.com/office/officeart/2005/8/layout/hierarchy1"/>
    <dgm:cxn modelId="{58ED6567-2F5D-483D-B361-929D80687DF2}" type="presParOf" srcId="{79D0301C-5362-437E-B4E1-FC6A5044CC61}" destId="{97545420-DF88-4967-BF4E-605978472DC7}" srcOrd="1" destOrd="0" presId="urn:microsoft.com/office/officeart/2005/8/layout/hierarchy1"/>
    <dgm:cxn modelId="{94C8E150-8F72-45CA-88A6-D1A654CFF51D}" type="presParOf" srcId="{AD9D7A74-A249-4E8C-A340-CD2038DB9B77}" destId="{86A4B34E-D0B7-43F8-9503-5F6BA8A7F2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8483E2-386F-4FE0-A0E3-43997F52730E}"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0D92C273-8D58-41D7-8248-221DC9674B24}">
      <dgm:prSet/>
      <dgm:spPr/>
      <dgm:t>
        <a:bodyPr/>
        <a:lstStyle/>
        <a:p>
          <a:r>
            <a:rPr lang="en-US"/>
            <a:t>Once your data is represented using a NumPy array, you can access it using indexing</a:t>
          </a:r>
        </a:p>
      </dgm:t>
    </dgm:pt>
    <dgm:pt modelId="{98A5FB35-C30E-44A8-81C3-708519617B5C}" type="parTrans" cxnId="{5AD5DC99-358A-4BC3-BEC4-9594420B0892}">
      <dgm:prSet/>
      <dgm:spPr/>
      <dgm:t>
        <a:bodyPr/>
        <a:lstStyle/>
        <a:p>
          <a:endParaRPr lang="en-US"/>
        </a:p>
      </dgm:t>
    </dgm:pt>
    <dgm:pt modelId="{1615B7A5-A261-4EBE-A15B-D46F1A87ADB6}" type="sibTrans" cxnId="{5AD5DC99-358A-4BC3-BEC4-9594420B0892}">
      <dgm:prSet/>
      <dgm:spPr/>
      <dgm:t>
        <a:bodyPr/>
        <a:lstStyle/>
        <a:p>
          <a:endParaRPr lang="en-US"/>
        </a:p>
      </dgm:t>
    </dgm:pt>
    <dgm:pt modelId="{B1EA3AB6-5AE3-4559-BFFD-E0AE66053A75}">
      <dgm:prSet/>
      <dgm:spPr/>
      <dgm:t>
        <a:bodyPr/>
        <a:lstStyle/>
        <a:p>
          <a:r>
            <a:rPr lang="en-US"/>
            <a:t>In One Dimensional Array you can access elements using the bracket operator [] specifying the zero-offset index for the value to retrieve</a:t>
          </a:r>
        </a:p>
      </dgm:t>
    </dgm:pt>
    <dgm:pt modelId="{DC4FE909-283D-45EC-8CE7-3947F7BB10A9}" type="parTrans" cxnId="{648FACE7-136C-4442-AA1F-8CE90A3EFDF1}">
      <dgm:prSet/>
      <dgm:spPr/>
      <dgm:t>
        <a:bodyPr/>
        <a:lstStyle/>
        <a:p>
          <a:endParaRPr lang="en-US"/>
        </a:p>
      </dgm:t>
    </dgm:pt>
    <dgm:pt modelId="{02DF2DB2-5A90-471B-8C41-DF60173CD14B}" type="sibTrans" cxnId="{648FACE7-136C-4442-AA1F-8CE90A3EFDF1}">
      <dgm:prSet/>
      <dgm:spPr/>
      <dgm:t>
        <a:bodyPr/>
        <a:lstStyle/>
        <a:p>
          <a:endParaRPr lang="en-US"/>
        </a:p>
      </dgm:t>
    </dgm:pt>
    <dgm:pt modelId="{095C91FE-024B-40BC-A773-C965466C8E39}">
      <dgm:prSet/>
      <dgm:spPr/>
      <dgm:t>
        <a:bodyPr/>
        <a:lstStyle/>
        <a:p>
          <a:r>
            <a:rPr lang="en-US"/>
            <a:t>Indexing two-dimensional data is similar to indexing one-dimensional data, except that a comma is used to separate the index for each dimension.</a:t>
          </a:r>
        </a:p>
      </dgm:t>
    </dgm:pt>
    <dgm:pt modelId="{B3D61E05-3617-45D1-AF49-14B5A2968ED3}" type="parTrans" cxnId="{53936865-031A-4877-83F5-848AD6CD43CB}">
      <dgm:prSet/>
      <dgm:spPr/>
      <dgm:t>
        <a:bodyPr/>
        <a:lstStyle/>
        <a:p>
          <a:endParaRPr lang="en-US"/>
        </a:p>
      </dgm:t>
    </dgm:pt>
    <dgm:pt modelId="{9E4C713F-2A0F-40E1-A024-72ABC0A935F8}" type="sibTrans" cxnId="{53936865-031A-4877-83F5-848AD6CD43CB}">
      <dgm:prSet/>
      <dgm:spPr/>
      <dgm:t>
        <a:bodyPr/>
        <a:lstStyle/>
        <a:p>
          <a:endParaRPr lang="en-US"/>
        </a:p>
      </dgm:t>
    </dgm:pt>
    <dgm:pt modelId="{5B38E073-FFC2-4C59-ABE4-55163183ACD0}" type="pres">
      <dgm:prSet presAssocID="{AD8483E2-386F-4FE0-A0E3-43997F52730E}" presName="Name0" presStyleCnt="0">
        <dgm:presLayoutVars>
          <dgm:dir/>
          <dgm:animLvl val="lvl"/>
          <dgm:resizeHandles val="exact"/>
        </dgm:presLayoutVars>
      </dgm:prSet>
      <dgm:spPr/>
    </dgm:pt>
    <dgm:pt modelId="{37FFB93D-0D3C-45DF-B036-DD0E1695C2AF}" type="pres">
      <dgm:prSet presAssocID="{095C91FE-024B-40BC-A773-C965466C8E39}" presName="boxAndChildren" presStyleCnt="0"/>
      <dgm:spPr/>
    </dgm:pt>
    <dgm:pt modelId="{6F9468F1-6AD7-4C1A-A64F-14AD40C60388}" type="pres">
      <dgm:prSet presAssocID="{095C91FE-024B-40BC-A773-C965466C8E39}" presName="parentTextBox" presStyleLbl="node1" presStyleIdx="0" presStyleCnt="3"/>
      <dgm:spPr/>
    </dgm:pt>
    <dgm:pt modelId="{55A8DA10-A8A0-45AB-88D5-E63280FF385C}" type="pres">
      <dgm:prSet presAssocID="{02DF2DB2-5A90-471B-8C41-DF60173CD14B}" presName="sp" presStyleCnt="0"/>
      <dgm:spPr/>
    </dgm:pt>
    <dgm:pt modelId="{18142F0C-5D50-48CA-8D1B-58E5F732D134}" type="pres">
      <dgm:prSet presAssocID="{B1EA3AB6-5AE3-4559-BFFD-E0AE66053A75}" presName="arrowAndChildren" presStyleCnt="0"/>
      <dgm:spPr/>
    </dgm:pt>
    <dgm:pt modelId="{D073D733-116D-44C5-94F0-750529F435AB}" type="pres">
      <dgm:prSet presAssocID="{B1EA3AB6-5AE3-4559-BFFD-E0AE66053A75}" presName="parentTextArrow" presStyleLbl="node1" presStyleIdx="1" presStyleCnt="3"/>
      <dgm:spPr/>
    </dgm:pt>
    <dgm:pt modelId="{3C9C1649-FD97-4F44-8B59-404027EC7279}" type="pres">
      <dgm:prSet presAssocID="{1615B7A5-A261-4EBE-A15B-D46F1A87ADB6}" presName="sp" presStyleCnt="0"/>
      <dgm:spPr/>
    </dgm:pt>
    <dgm:pt modelId="{2D10F8F9-9500-4266-ADF1-BB9FB24BCB28}" type="pres">
      <dgm:prSet presAssocID="{0D92C273-8D58-41D7-8248-221DC9674B24}" presName="arrowAndChildren" presStyleCnt="0"/>
      <dgm:spPr/>
    </dgm:pt>
    <dgm:pt modelId="{1E11B22D-23A0-4ABF-A7AA-CD3E64C3D794}" type="pres">
      <dgm:prSet presAssocID="{0D92C273-8D58-41D7-8248-221DC9674B24}" presName="parentTextArrow" presStyleLbl="node1" presStyleIdx="2" presStyleCnt="3"/>
      <dgm:spPr/>
    </dgm:pt>
  </dgm:ptLst>
  <dgm:cxnLst>
    <dgm:cxn modelId="{53936865-031A-4877-83F5-848AD6CD43CB}" srcId="{AD8483E2-386F-4FE0-A0E3-43997F52730E}" destId="{095C91FE-024B-40BC-A773-C965466C8E39}" srcOrd="2" destOrd="0" parTransId="{B3D61E05-3617-45D1-AF49-14B5A2968ED3}" sibTransId="{9E4C713F-2A0F-40E1-A024-72ABC0A935F8}"/>
    <dgm:cxn modelId="{5AD5DC99-358A-4BC3-BEC4-9594420B0892}" srcId="{AD8483E2-386F-4FE0-A0E3-43997F52730E}" destId="{0D92C273-8D58-41D7-8248-221DC9674B24}" srcOrd="0" destOrd="0" parTransId="{98A5FB35-C30E-44A8-81C3-708519617B5C}" sibTransId="{1615B7A5-A261-4EBE-A15B-D46F1A87ADB6}"/>
    <dgm:cxn modelId="{BDB06D9B-C728-4CF9-A961-A30724B19569}" type="presOf" srcId="{B1EA3AB6-5AE3-4559-BFFD-E0AE66053A75}" destId="{D073D733-116D-44C5-94F0-750529F435AB}" srcOrd="0" destOrd="0" presId="urn:microsoft.com/office/officeart/2005/8/layout/process4"/>
    <dgm:cxn modelId="{022977BB-260F-4C67-947F-C9372A814798}" type="presOf" srcId="{0D92C273-8D58-41D7-8248-221DC9674B24}" destId="{1E11B22D-23A0-4ABF-A7AA-CD3E64C3D794}" srcOrd="0" destOrd="0" presId="urn:microsoft.com/office/officeart/2005/8/layout/process4"/>
    <dgm:cxn modelId="{5FE698BF-18A5-4D87-B005-945BD74B731C}" type="presOf" srcId="{AD8483E2-386F-4FE0-A0E3-43997F52730E}" destId="{5B38E073-FFC2-4C59-ABE4-55163183ACD0}" srcOrd="0" destOrd="0" presId="urn:microsoft.com/office/officeart/2005/8/layout/process4"/>
    <dgm:cxn modelId="{648FACE7-136C-4442-AA1F-8CE90A3EFDF1}" srcId="{AD8483E2-386F-4FE0-A0E3-43997F52730E}" destId="{B1EA3AB6-5AE3-4559-BFFD-E0AE66053A75}" srcOrd="1" destOrd="0" parTransId="{DC4FE909-283D-45EC-8CE7-3947F7BB10A9}" sibTransId="{02DF2DB2-5A90-471B-8C41-DF60173CD14B}"/>
    <dgm:cxn modelId="{FBB3BDF1-00F3-4737-8966-3C1A9514D234}" type="presOf" srcId="{095C91FE-024B-40BC-A773-C965466C8E39}" destId="{6F9468F1-6AD7-4C1A-A64F-14AD40C60388}" srcOrd="0" destOrd="0" presId="urn:microsoft.com/office/officeart/2005/8/layout/process4"/>
    <dgm:cxn modelId="{C3CF8A6B-934E-4659-AAB8-D5B26BCF9598}" type="presParOf" srcId="{5B38E073-FFC2-4C59-ABE4-55163183ACD0}" destId="{37FFB93D-0D3C-45DF-B036-DD0E1695C2AF}" srcOrd="0" destOrd="0" presId="urn:microsoft.com/office/officeart/2005/8/layout/process4"/>
    <dgm:cxn modelId="{F9BB6BBC-68F7-40B0-AE60-83246AF3FAD9}" type="presParOf" srcId="{37FFB93D-0D3C-45DF-B036-DD0E1695C2AF}" destId="{6F9468F1-6AD7-4C1A-A64F-14AD40C60388}" srcOrd="0" destOrd="0" presId="urn:microsoft.com/office/officeart/2005/8/layout/process4"/>
    <dgm:cxn modelId="{EE11742B-442B-4CFD-B3B0-504A9A6B29FB}" type="presParOf" srcId="{5B38E073-FFC2-4C59-ABE4-55163183ACD0}" destId="{55A8DA10-A8A0-45AB-88D5-E63280FF385C}" srcOrd="1" destOrd="0" presId="urn:microsoft.com/office/officeart/2005/8/layout/process4"/>
    <dgm:cxn modelId="{F81141D1-F783-4B4C-B112-C7D703B6D534}" type="presParOf" srcId="{5B38E073-FFC2-4C59-ABE4-55163183ACD0}" destId="{18142F0C-5D50-48CA-8D1B-58E5F732D134}" srcOrd="2" destOrd="0" presId="urn:microsoft.com/office/officeart/2005/8/layout/process4"/>
    <dgm:cxn modelId="{B5333AF4-7ACE-46F7-B4DA-8C9331DF9BCF}" type="presParOf" srcId="{18142F0C-5D50-48CA-8D1B-58E5F732D134}" destId="{D073D733-116D-44C5-94F0-750529F435AB}" srcOrd="0" destOrd="0" presId="urn:microsoft.com/office/officeart/2005/8/layout/process4"/>
    <dgm:cxn modelId="{892ED0E3-361B-4C02-9A92-4F48D76E6C98}" type="presParOf" srcId="{5B38E073-FFC2-4C59-ABE4-55163183ACD0}" destId="{3C9C1649-FD97-4F44-8B59-404027EC7279}" srcOrd="3" destOrd="0" presId="urn:microsoft.com/office/officeart/2005/8/layout/process4"/>
    <dgm:cxn modelId="{A1752104-9ABE-4304-A4F1-DF4CF9B11F60}" type="presParOf" srcId="{5B38E073-FFC2-4C59-ABE4-55163183ACD0}" destId="{2D10F8F9-9500-4266-ADF1-BB9FB24BCB28}" srcOrd="4" destOrd="0" presId="urn:microsoft.com/office/officeart/2005/8/layout/process4"/>
    <dgm:cxn modelId="{31C8ECD3-2B59-4ADF-B1EA-92DDB6C9B89A}" type="presParOf" srcId="{2D10F8F9-9500-4266-ADF1-BB9FB24BCB28}" destId="{1E11B22D-23A0-4ABF-A7AA-CD3E64C3D79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FC897A-2C70-4AB0-A55D-4A666C01A3D6}"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5F98B5BF-119B-4883-86DF-3B5587BFBDD7}">
      <dgm:prSet/>
      <dgm:spPr/>
      <dgm:t>
        <a:bodyPr/>
        <a:lstStyle/>
        <a:p>
          <a:r>
            <a:rPr lang="en-US"/>
            <a:t>Slicing is specified using the colon operator ‘:’ with a ‘</a:t>
          </a:r>
          <a:r>
            <a:rPr lang="en-US" i="1"/>
            <a:t>from</a:t>
          </a:r>
          <a:r>
            <a:rPr lang="en-US"/>
            <a:t>‘ and ‘</a:t>
          </a:r>
          <a:r>
            <a:rPr lang="en-US" i="1"/>
            <a:t>to</a:t>
          </a:r>
          <a:r>
            <a:rPr lang="en-US"/>
            <a:t>‘ index before and after the column respectively. The slice extends from the ‘from’ index and ends one item before the ‘to’ index.</a:t>
          </a:r>
        </a:p>
      </dgm:t>
    </dgm:pt>
    <dgm:pt modelId="{69F1C41A-9F4D-451B-80C4-EEF4990968DC}" type="parTrans" cxnId="{C399D6B2-3094-46D6-BEAA-0FA19C1F41D7}">
      <dgm:prSet/>
      <dgm:spPr/>
      <dgm:t>
        <a:bodyPr/>
        <a:lstStyle/>
        <a:p>
          <a:endParaRPr lang="en-US"/>
        </a:p>
      </dgm:t>
    </dgm:pt>
    <dgm:pt modelId="{D613F1A1-6D3B-4677-A416-39D114AE1CC2}" type="sibTrans" cxnId="{C399D6B2-3094-46D6-BEAA-0FA19C1F41D7}">
      <dgm:prSet/>
      <dgm:spPr/>
      <dgm:t>
        <a:bodyPr/>
        <a:lstStyle/>
        <a:p>
          <a:endParaRPr lang="en-US"/>
        </a:p>
      </dgm:t>
    </dgm:pt>
    <dgm:pt modelId="{6D7AC801-EB56-467E-8EC2-050C2A36DFD7}">
      <dgm:prSet/>
      <dgm:spPr/>
      <dgm:t>
        <a:bodyPr/>
        <a:lstStyle/>
        <a:p>
          <a:r>
            <a:rPr lang="en-US" b="1"/>
            <a:t>Data[from:to]</a:t>
          </a:r>
          <a:endParaRPr lang="en-US"/>
        </a:p>
      </dgm:t>
    </dgm:pt>
    <dgm:pt modelId="{E845551B-7780-40CF-ABEC-A94B0BB18F63}" type="parTrans" cxnId="{2E949D82-4D14-4A61-AA78-CC4FC669F36A}">
      <dgm:prSet/>
      <dgm:spPr/>
      <dgm:t>
        <a:bodyPr/>
        <a:lstStyle/>
        <a:p>
          <a:endParaRPr lang="en-US"/>
        </a:p>
      </dgm:t>
    </dgm:pt>
    <dgm:pt modelId="{D8ECDE6B-E3F1-41DA-9B56-30845D3F5219}" type="sibTrans" cxnId="{2E949D82-4D14-4A61-AA78-CC4FC669F36A}">
      <dgm:prSet/>
      <dgm:spPr/>
      <dgm:t>
        <a:bodyPr/>
        <a:lstStyle/>
        <a:p>
          <a:endParaRPr lang="en-US"/>
        </a:p>
      </dgm:t>
    </dgm:pt>
    <dgm:pt modelId="{A4003220-CC90-4B3F-8F70-79CC2088FF41}" type="pres">
      <dgm:prSet presAssocID="{ABFC897A-2C70-4AB0-A55D-4A666C01A3D6}" presName="Name0" presStyleCnt="0">
        <dgm:presLayoutVars>
          <dgm:dir/>
          <dgm:animLvl val="lvl"/>
          <dgm:resizeHandles val="exact"/>
        </dgm:presLayoutVars>
      </dgm:prSet>
      <dgm:spPr/>
    </dgm:pt>
    <dgm:pt modelId="{7B5FBEC3-2CED-47F9-98B8-16B08BDC3FE5}" type="pres">
      <dgm:prSet presAssocID="{6D7AC801-EB56-467E-8EC2-050C2A36DFD7}" presName="boxAndChildren" presStyleCnt="0"/>
      <dgm:spPr/>
    </dgm:pt>
    <dgm:pt modelId="{DE339BE7-DE17-4F67-910A-9A51C87A0412}" type="pres">
      <dgm:prSet presAssocID="{6D7AC801-EB56-467E-8EC2-050C2A36DFD7}" presName="parentTextBox" presStyleLbl="node1" presStyleIdx="0" presStyleCnt="2"/>
      <dgm:spPr/>
    </dgm:pt>
    <dgm:pt modelId="{9EC17CA8-4092-4DA4-940A-1BF84179216B}" type="pres">
      <dgm:prSet presAssocID="{D613F1A1-6D3B-4677-A416-39D114AE1CC2}" presName="sp" presStyleCnt="0"/>
      <dgm:spPr/>
    </dgm:pt>
    <dgm:pt modelId="{B9E92C07-C900-4DC4-8727-EC422B7458AF}" type="pres">
      <dgm:prSet presAssocID="{5F98B5BF-119B-4883-86DF-3B5587BFBDD7}" presName="arrowAndChildren" presStyleCnt="0"/>
      <dgm:spPr/>
    </dgm:pt>
    <dgm:pt modelId="{30386956-FA02-477E-8FCE-F430F779A583}" type="pres">
      <dgm:prSet presAssocID="{5F98B5BF-119B-4883-86DF-3B5587BFBDD7}" presName="parentTextArrow" presStyleLbl="node1" presStyleIdx="1" presStyleCnt="2"/>
      <dgm:spPr/>
    </dgm:pt>
  </dgm:ptLst>
  <dgm:cxnLst>
    <dgm:cxn modelId="{70402C3B-ADC6-44E6-A101-906891A1C31B}" type="presOf" srcId="{5F98B5BF-119B-4883-86DF-3B5587BFBDD7}" destId="{30386956-FA02-477E-8FCE-F430F779A583}" srcOrd="0" destOrd="0" presId="urn:microsoft.com/office/officeart/2005/8/layout/process4"/>
    <dgm:cxn modelId="{CF491D3D-3489-4DCF-A589-F6A95DC14003}" type="presOf" srcId="{6D7AC801-EB56-467E-8EC2-050C2A36DFD7}" destId="{DE339BE7-DE17-4F67-910A-9A51C87A0412}" srcOrd="0" destOrd="0" presId="urn:microsoft.com/office/officeart/2005/8/layout/process4"/>
    <dgm:cxn modelId="{2E949D82-4D14-4A61-AA78-CC4FC669F36A}" srcId="{ABFC897A-2C70-4AB0-A55D-4A666C01A3D6}" destId="{6D7AC801-EB56-467E-8EC2-050C2A36DFD7}" srcOrd="1" destOrd="0" parTransId="{E845551B-7780-40CF-ABEC-A94B0BB18F63}" sibTransId="{D8ECDE6B-E3F1-41DA-9B56-30845D3F5219}"/>
    <dgm:cxn modelId="{643D24A7-1204-4286-86CD-B9F4CA2C9048}" type="presOf" srcId="{ABFC897A-2C70-4AB0-A55D-4A666C01A3D6}" destId="{A4003220-CC90-4B3F-8F70-79CC2088FF41}" srcOrd="0" destOrd="0" presId="urn:microsoft.com/office/officeart/2005/8/layout/process4"/>
    <dgm:cxn modelId="{C399D6B2-3094-46D6-BEAA-0FA19C1F41D7}" srcId="{ABFC897A-2C70-4AB0-A55D-4A666C01A3D6}" destId="{5F98B5BF-119B-4883-86DF-3B5587BFBDD7}" srcOrd="0" destOrd="0" parTransId="{69F1C41A-9F4D-451B-80C4-EEF4990968DC}" sibTransId="{D613F1A1-6D3B-4677-A416-39D114AE1CC2}"/>
    <dgm:cxn modelId="{8F3319CF-06B7-425A-A640-E20A8AE64E55}" type="presParOf" srcId="{A4003220-CC90-4B3F-8F70-79CC2088FF41}" destId="{7B5FBEC3-2CED-47F9-98B8-16B08BDC3FE5}" srcOrd="0" destOrd="0" presId="urn:microsoft.com/office/officeart/2005/8/layout/process4"/>
    <dgm:cxn modelId="{AFBA80FE-D378-4B75-8F7A-675D77060140}" type="presParOf" srcId="{7B5FBEC3-2CED-47F9-98B8-16B08BDC3FE5}" destId="{DE339BE7-DE17-4F67-910A-9A51C87A0412}" srcOrd="0" destOrd="0" presId="urn:microsoft.com/office/officeart/2005/8/layout/process4"/>
    <dgm:cxn modelId="{705B62CE-2F13-4C76-AC8C-2E896D24F549}" type="presParOf" srcId="{A4003220-CC90-4B3F-8F70-79CC2088FF41}" destId="{9EC17CA8-4092-4DA4-940A-1BF84179216B}" srcOrd="1" destOrd="0" presId="urn:microsoft.com/office/officeart/2005/8/layout/process4"/>
    <dgm:cxn modelId="{A3789A28-21F3-4D01-8EA5-9F11AB2A9353}" type="presParOf" srcId="{A4003220-CC90-4B3F-8F70-79CC2088FF41}" destId="{B9E92C07-C900-4DC4-8727-EC422B7458AF}" srcOrd="2" destOrd="0" presId="urn:microsoft.com/office/officeart/2005/8/layout/process4"/>
    <dgm:cxn modelId="{39BE2D23-563A-4CBF-A694-8621CAA576CD}" type="presParOf" srcId="{B9E92C07-C900-4DC4-8727-EC422B7458AF}" destId="{30386956-FA02-477E-8FCE-F430F779A58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FD30-A45D-4FA1-A19D-A38EFD7E9CE0}">
      <dsp:nvSpPr>
        <dsp:cNvPr id="0" name=""/>
        <dsp:cNvSpPr/>
      </dsp:nvSpPr>
      <dsp:spPr>
        <a:xfrm>
          <a:off x="1079" y="501808"/>
          <a:ext cx="3789562" cy="2406371"/>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8C691151-9234-453E-A4B0-E443806436E1}">
      <dsp:nvSpPr>
        <dsp:cNvPr id="0" name=""/>
        <dsp:cNvSpPr/>
      </dsp:nvSpPr>
      <dsp:spPr>
        <a:xfrm>
          <a:off x="422142" y="901818"/>
          <a:ext cx="3789562" cy="2406371"/>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pip install </a:t>
          </a:r>
          <a:r>
            <a:rPr lang="en-US" sz="5600" kern="1200" dirty="0" err="1"/>
            <a:t>numpy</a:t>
          </a:r>
          <a:endParaRPr lang="en-US" sz="5600" kern="1200" dirty="0">
            <a:solidFill>
              <a:srgbClr val="010000"/>
            </a:solidFill>
            <a:latin typeface="Century Gothic" panose="020B0502020202020204"/>
          </a:endParaRPr>
        </a:p>
      </dsp:txBody>
      <dsp:txXfrm>
        <a:off x="492622" y="972298"/>
        <a:ext cx="3648602" cy="2265411"/>
      </dsp:txXfrm>
    </dsp:sp>
    <dsp:sp modelId="{4FE518E5-1F0D-41F9-8083-D0A0C5392CD9}">
      <dsp:nvSpPr>
        <dsp:cNvPr id="0" name=""/>
        <dsp:cNvSpPr/>
      </dsp:nvSpPr>
      <dsp:spPr>
        <a:xfrm>
          <a:off x="4632766" y="501808"/>
          <a:ext cx="3789562" cy="2406371"/>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E8D382F2-D44C-4349-95CE-915707A84B23}">
      <dsp:nvSpPr>
        <dsp:cNvPr id="0" name=""/>
        <dsp:cNvSpPr/>
      </dsp:nvSpPr>
      <dsp:spPr>
        <a:xfrm>
          <a:off x="5053829" y="901818"/>
          <a:ext cx="3789562" cy="2406371"/>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1.16.3</a:t>
          </a:r>
        </a:p>
      </dsp:txBody>
      <dsp:txXfrm>
        <a:off x="5124309" y="972298"/>
        <a:ext cx="3648602" cy="2265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11D94-77C6-486B-8BAF-A44ECC46FFB3}">
      <dsp:nvSpPr>
        <dsp:cNvPr id="0" name=""/>
        <dsp:cNvSpPr/>
      </dsp:nvSpPr>
      <dsp:spPr>
        <a:xfrm>
          <a:off x="0" y="371536"/>
          <a:ext cx="7637343" cy="144809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NumPy is a Python library that can be used for scientific and numerical applications and is the tool to use for linear algebra operations.</a:t>
          </a:r>
        </a:p>
      </dsp:txBody>
      <dsp:txXfrm>
        <a:off x="70690" y="442226"/>
        <a:ext cx="7495963" cy="1306714"/>
      </dsp:txXfrm>
    </dsp:sp>
    <dsp:sp modelId="{E5D9FCAA-BA45-4F56-A30E-9BC667A1ECB0}">
      <dsp:nvSpPr>
        <dsp:cNvPr id="0" name=""/>
        <dsp:cNvSpPr/>
      </dsp:nvSpPr>
      <dsp:spPr>
        <a:xfrm>
          <a:off x="0" y="1880111"/>
          <a:ext cx="7637343" cy="1448094"/>
        </a:xfrm>
        <a:prstGeom prst="round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main data structure in NumPy is the ndarray, which is a shorthand name for N-dimensional array. When working with NumPy, data in an ndarray is simply referred to as an array.</a:t>
          </a:r>
        </a:p>
      </dsp:txBody>
      <dsp:txXfrm>
        <a:off x="70690" y="1950801"/>
        <a:ext cx="7495963" cy="1306714"/>
      </dsp:txXfrm>
    </dsp:sp>
    <dsp:sp modelId="{D13EF77E-EBDE-4060-8D2D-35C4F273434C}">
      <dsp:nvSpPr>
        <dsp:cNvPr id="0" name=""/>
        <dsp:cNvSpPr/>
      </dsp:nvSpPr>
      <dsp:spPr>
        <a:xfrm>
          <a:off x="0" y="3388685"/>
          <a:ext cx="7637343" cy="1448094"/>
        </a:xfrm>
        <a:prstGeom prst="round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It is a fixed-sized array in memory that contains data of the same type, such as integers or floating point values.</a:t>
          </a:r>
        </a:p>
      </dsp:txBody>
      <dsp:txXfrm>
        <a:off x="70690" y="3459375"/>
        <a:ext cx="7495963" cy="1306714"/>
      </dsp:txXfrm>
    </dsp:sp>
    <dsp:sp modelId="{6EEA9DF4-EAF9-47DC-829E-DE0832F5A917}">
      <dsp:nvSpPr>
        <dsp:cNvPr id="0" name=""/>
        <dsp:cNvSpPr/>
      </dsp:nvSpPr>
      <dsp:spPr>
        <a:xfrm>
          <a:off x="0" y="4897259"/>
          <a:ext cx="7637343" cy="1448094"/>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data type supported by an array can be accessed via the “dtype” attribute on the array. The dimensions of an array can be accessed via the “shape” attribute that returns a tuple describing the length of each dimension.</a:t>
          </a:r>
        </a:p>
      </dsp:txBody>
      <dsp:txXfrm>
        <a:off x="70690" y="4967949"/>
        <a:ext cx="7495963" cy="1306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F8A10-998E-4BD1-A2D7-5C3FEA906CBE}">
      <dsp:nvSpPr>
        <dsp:cNvPr id="0" name=""/>
        <dsp:cNvSpPr/>
      </dsp:nvSpPr>
      <dsp:spPr>
        <a:xfrm>
          <a:off x="1746999" y="0"/>
          <a:ext cx="6055533" cy="6055533"/>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52B8CEA5-A00A-4375-BE44-19C827D59CA4}">
      <dsp:nvSpPr>
        <dsp:cNvPr id="0" name=""/>
        <dsp:cNvSpPr/>
      </dsp:nvSpPr>
      <dsp:spPr>
        <a:xfrm>
          <a:off x="2322275" y="575275"/>
          <a:ext cx="2361657" cy="236165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array() :- Create n-dimensional user defined array</a:t>
          </a:r>
        </a:p>
      </dsp:txBody>
      <dsp:txXfrm>
        <a:off x="2437562" y="690562"/>
        <a:ext cx="2131083" cy="2131083"/>
      </dsp:txXfrm>
    </dsp:sp>
    <dsp:sp modelId="{C6134FF6-B0E5-4A9A-8A93-4D37973C5F71}">
      <dsp:nvSpPr>
        <dsp:cNvPr id="0" name=""/>
        <dsp:cNvSpPr/>
      </dsp:nvSpPr>
      <dsp:spPr>
        <a:xfrm>
          <a:off x="4865598" y="575275"/>
          <a:ext cx="2361657" cy="2361657"/>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empty() :- will create a new array of the specified shape.</a:t>
          </a:r>
        </a:p>
      </dsp:txBody>
      <dsp:txXfrm>
        <a:off x="4980885" y="690562"/>
        <a:ext cx="2131083" cy="2131083"/>
      </dsp:txXfrm>
    </dsp:sp>
    <dsp:sp modelId="{45F93330-9F60-41EB-9922-C9B4E4A8177C}">
      <dsp:nvSpPr>
        <dsp:cNvPr id="0" name=""/>
        <dsp:cNvSpPr/>
      </dsp:nvSpPr>
      <dsp:spPr>
        <a:xfrm>
          <a:off x="2322275" y="3118599"/>
          <a:ext cx="2361657" cy="2361657"/>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zeros() :- will create a new array of the specified size with the contents filled with zero values.</a:t>
          </a:r>
        </a:p>
      </dsp:txBody>
      <dsp:txXfrm>
        <a:off x="2437562" y="3233886"/>
        <a:ext cx="2131083" cy="2131083"/>
      </dsp:txXfrm>
    </dsp:sp>
    <dsp:sp modelId="{A5FDA439-C577-4587-9947-B10D610AEFD1}">
      <dsp:nvSpPr>
        <dsp:cNvPr id="0" name=""/>
        <dsp:cNvSpPr/>
      </dsp:nvSpPr>
      <dsp:spPr>
        <a:xfrm>
          <a:off x="4865598" y="3118599"/>
          <a:ext cx="2361657" cy="2361657"/>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Ones() :- will create a new array of the specified size with the contents filled with one values.</a:t>
          </a:r>
        </a:p>
      </dsp:txBody>
      <dsp:txXfrm>
        <a:off x="4980885" y="3233886"/>
        <a:ext cx="2131083" cy="213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15B63-DE31-40C7-8A62-3DEDAB3BD6DB}">
      <dsp:nvSpPr>
        <dsp:cNvPr id="0" name=""/>
        <dsp:cNvSpPr/>
      </dsp:nvSpPr>
      <dsp:spPr>
        <a:xfrm>
          <a:off x="935" y="1704163"/>
          <a:ext cx="3282344" cy="20842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E24558-D6F1-454F-94A0-FA9582E6A2E7}">
      <dsp:nvSpPr>
        <dsp:cNvPr id="0" name=""/>
        <dsp:cNvSpPr/>
      </dsp:nvSpPr>
      <dsp:spPr>
        <a:xfrm>
          <a:off x="365640" y="2050632"/>
          <a:ext cx="3282344" cy="20842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NumPy provides the reshape() function on the NumPy array object that can be used to reshape the data.</a:t>
          </a:r>
        </a:p>
      </dsp:txBody>
      <dsp:txXfrm>
        <a:off x="426687" y="2111679"/>
        <a:ext cx="3160250" cy="1962194"/>
      </dsp:txXfrm>
    </dsp:sp>
    <dsp:sp modelId="{4499B187-5A73-4E28-BE39-13CBA5276B1C}">
      <dsp:nvSpPr>
        <dsp:cNvPr id="0" name=""/>
        <dsp:cNvSpPr/>
      </dsp:nvSpPr>
      <dsp:spPr>
        <a:xfrm>
          <a:off x="4012689" y="1704163"/>
          <a:ext cx="3282344" cy="20842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5420-DF88-4967-BF4E-605978472DC7}">
      <dsp:nvSpPr>
        <dsp:cNvPr id="0" name=""/>
        <dsp:cNvSpPr/>
      </dsp:nvSpPr>
      <dsp:spPr>
        <a:xfrm>
          <a:off x="4377394" y="2050632"/>
          <a:ext cx="3282344" cy="208428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reshape() function takes a single argument that specifies the new shape of the array. </a:t>
          </a:r>
        </a:p>
      </dsp:txBody>
      <dsp:txXfrm>
        <a:off x="4438441" y="2111679"/>
        <a:ext cx="3160250" cy="19621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468F1-6AD7-4C1A-A64F-14AD40C60388}">
      <dsp:nvSpPr>
        <dsp:cNvPr id="0" name=""/>
        <dsp:cNvSpPr/>
      </dsp:nvSpPr>
      <dsp:spPr>
        <a:xfrm>
          <a:off x="0" y="4406209"/>
          <a:ext cx="7746938" cy="144621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Indexing two-dimensional data is similar to indexing one-dimensional data, except that a comma is used to separate the index for each dimension.</a:t>
          </a:r>
        </a:p>
      </dsp:txBody>
      <dsp:txXfrm>
        <a:off x="0" y="4406209"/>
        <a:ext cx="7746938" cy="1446216"/>
      </dsp:txXfrm>
    </dsp:sp>
    <dsp:sp modelId="{D073D733-116D-44C5-94F0-750529F435AB}">
      <dsp:nvSpPr>
        <dsp:cNvPr id="0" name=""/>
        <dsp:cNvSpPr/>
      </dsp:nvSpPr>
      <dsp:spPr>
        <a:xfrm rot="10800000">
          <a:off x="0" y="2203622"/>
          <a:ext cx="7746938" cy="2224280"/>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In One Dimensional Array you can access elements using the bracket operator [] specifying the zero-offset index for the value to retrieve</a:t>
          </a:r>
        </a:p>
      </dsp:txBody>
      <dsp:txXfrm rot="10800000">
        <a:off x="0" y="2203622"/>
        <a:ext cx="7746938" cy="1445270"/>
      </dsp:txXfrm>
    </dsp:sp>
    <dsp:sp modelId="{1E11B22D-23A0-4ABF-A7AA-CD3E64C3D794}">
      <dsp:nvSpPr>
        <dsp:cNvPr id="0" name=""/>
        <dsp:cNvSpPr/>
      </dsp:nvSpPr>
      <dsp:spPr>
        <a:xfrm rot="10800000">
          <a:off x="0" y="1034"/>
          <a:ext cx="7746938" cy="2224280"/>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Once your data is represented using a NumPy array, you can access it using indexing</a:t>
          </a:r>
        </a:p>
      </dsp:txBody>
      <dsp:txXfrm rot="10800000">
        <a:off x="0" y="1034"/>
        <a:ext cx="7746938" cy="1445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39BE7-DE17-4F67-910A-9A51C87A0412}">
      <dsp:nvSpPr>
        <dsp:cNvPr id="0" name=""/>
        <dsp:cNvSpPr/>
      </dsp:nvSpPr>
      <dsp:spPr>
        <a:xfrm>
          <a:off x="0" y="3428744"/>
          <a:ext cx="7646296" cy="224962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a:t>Data[from:to]</a:t>
          </a:r>
          <a:endParaRPr lang="en-US" sz="2700" kern="1200"/>
        </a:p>
      </dsp:txBody>
      <dsp:txXfrm>
        <a:off x="0" y="3428744"/>
        <a:ext cx="7646296" cy="2249627"/>
      </dsp:txXfrm>
    </dsp:sp>
    <dsp:sp modelId="{30386956-FA02-477E-8FCE-F430F779A583}">
      <dsp:nvSpPr>
        <dsp:cNvPr id="0" name=""/>
        <dsp:cNvSpPr/>
      </dsp:nvSpPr>
      <dsp:spPr>
        <a:xfrm rot="10800000">
          <a:off x="0" y="2561"/>
          <a:ext cx="7646296" cy="345992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Slicing is specified using the colon operator ‘:’ with a ‘</a:t>
          </a:r>
          <a:r>
            <a:rPr lang="en-US" sz="2700" i="1" kern="1200"/>
            <a:t>from</a:t>
          </a:r>
          <a:r>
            <a:rPr lang="en-US" sz="2700" kern="1200"/>
            <a:t>‘ and ‘</a:t>
          </a:r>
          <a:r>
            <a:rPr lang="en-US" sz="2700" i="1" kern="1200"/>
            <a:t>to</a:t>
          </a:r>
          <a:r>
            <a:rPr lang="en-US" sz="2700" kern="1200"/>
            <a:t>‘ index before and after the column respectively. The slice extends from the ‘from’ index and ends one item before the ‘to’ index.</a:t>
          </a:r>
        </a:p>
      </dsp:txBody>
      <dsp:txXfrm rot="10800000">
        <a:off x="0" y="2561"/>
        <a:ext cx="7646296" cy="22481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40279" y="967417"/>
            <a:ext cx="3778870" cy="3943250"/>
          </a:xfrm>
        </p:spPr>
        <p:txBody>
          <a:bodyPr>
            <a:normAutofit/>
          </a:bodyPr>
          <a:lstStyle/>
          <a:p>
            <a:r>
              <a:rPr lang="en-US" sz="4000">
                <a:solidFill>
                  <a:srgbClr val="FEFFFF"/>
                </a:solidFill>
              </a:rPr>
              <a:t>Introduction To Numpy</a:t>
            </a:r>
            <a:br>
              <a:rPr lang="en-US" sz="4000">
                <a:solidFill>
                  <a:srgbClr val="FEFFFF"/>
                </a:solidFill>
              </a:rPr>
            </a:br>
            <a:endParaRPr lang="en-US" sz="4000">
              <a:solidFill>
                <a:srgbClr val="FEFFFF"/>
              </a:solidFill>
            </a:endParaRPr>
          </a:p>
        </p:txBody>
      </p:sp>
      <p:sp>
        <p:nvSpPr>
          <p:cNvPr id="1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540279" y="5189400"/>
            <a:ext cx="3778870" cy="544260"/>
          </a:xfrm>
        </p:spPr>
        <p:txBody>
          <a:bodyPr anchor="ctr">
            <a:normAutofit/>
          </a:bodyPr>
          <a:lstStyle/>
          <a:p>
            <a:r>
              <a:rPr lang="en-US" sz="1600" dirty="0">
                <a:solidFill>
                  <a:srgbClr val="FEFFFF"/>
                </a:solidFill>
              </a:rPr>
              <a:t>Complete Guide</a:t>
            </a:r>
          </a:p>
        </p:txBody>
      </p:sp>
      <p:pic>
        <p:nvPicPr>
          <p:cNvPr id="4" name="Picture 4" descr="A picture containing object, clock&#10;&#10;Description generated with very high confidence">
            <a:extLst>
              <a:ext uri="{FF2B5EF4-FFF2-40B4-BE49-F238E27FC236}">
                <a16:creationId xmlns:a16="http://schemas.microsoft.com/office/drawing/2014/main" id="{765750B7-2491-4EE1-8CFA-DB151EB9759E}"/>
              </a:ext>
            </a:extLst>
          </p:cNvPr>
          <p:cNvPicPr>
            <a:picLocks noChangeAspect="1"/>
          </p:cNvPicPr>
          <p:nvPr/>
        </p:nvPicPr>
        <p:blipFill>
          <a:blip r:embed="rId2"/>
          <a:stretch>
            <a:fillRect/>
          </a:stretch>
        </p:blipFill>
        <p:spPr>
          <a:xfrm>
            <a:off x="4725353" y="2088614"/>
            <a:ext cx="7351406" cy="2946864"/>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BFF36-BBFA-45C2-9F19-F4908F1474BB}"/>
              </a:ext>
            </a:extLst>
          </p:cNvPr>
          <p:cNvSpPr>
            <a:spLocks noGrp="1"/>
          </p:cNvSpPr>
          <p:nvPr>
            <p:ph type="title"/>
          </p:nvPr>
        </p:nvSpPr>
        <p:spPr>
          <a:xfrm>
            <a:off x="1001101" y="3101093"/>
            <a:ext cx="2712844" cy="3029344"/>
          </a:xfrm>
        </p:spPr>
        <p:txBody>
          <a:bodyPr>
            <a:normAutofit/>
          </a:bodyPr>
          <a:lstStyle/>
          <a:p>
            <a:r>
              <a:rPr lang="en-US" sz="3200">
                <a:solidFill>
                  <a:schemeClr val="bg1"/>
                </a:solidFill>
              </a:rPr>
              <a:t>Covariance</a:t>
            </a:r>
            <a:endParaRPr lang="en-US" sz="3200" dirty="0">
              <a:solidFill>
                <a:schemeClr val="bg1"/>
              </a:solidFill>
            </a:endParaRPr>
          </a:p>
        </p:txBody>
      </p:sp>
      <p:sp>
        <p:nvSpPr>
          <p:cNvPr id="6"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7"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A close up of a logo&#10;&#10;Description generated with very high confidence">
            <a:extLst>
              <a:ext uri="{FF2B5EF4-FFF2-40B4-BE49-F238E27FC236}">
                <a16:creationId xmlns:a16="http://schemas.microsoft.com/office/drawing/2014/main" id="{9E4EEC72-97B1-4A89-9BB3-49A7CE5F3CED}"/>
              </a:ext>
            </a:extLst>
          </p:cNvPr>
          <p:cNvPicPr>
            <a:picLocks noChangeAspect="1"/>
          </p:cNvPicPr>
          <p:nvPr/>
        </p:nvPicPr>
        <p:blipFill>
          <a:blip r:embed="rId2"/>
          <a:stretch>
            <a:fillRect/>
          </a:stretch>
        </p:blipFill>
        <p:spPr>
          <a:xfrm>
            <a:off x="4312968" y="2397051"/>
            <a:ext cx="7710757" cy="1956758"/>
          </a:xfrm>
          <a:prstGeom prst="rect">
            <a:avLst/>
          </a:prstGeom>
        </p:spPr>
      </p:pic>
    </p:spTree>
    <p:extLst>
      <p:ext uri="{BB962C8B-B14F-4D97-AF65-F5344CB8AC3E}">
        <p14:creationId xmlns:p14="http://schemas.microsoft.com/office/powerpoint/2010/main" val="181818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BFF36-BBFA-45C2-9F19-F4908F1474BB}"/>
              </a:ext>
            </a:extLst>
          </p:cNvPr>
          <p:cNvSpPr>
            <a:spLocks noGrp="1"/>
          </p:cNvSpPr>
          <p:nvPr>
            <p:ph type="title"/>
          </p:nvPr>
        </p:nvSpPr>
        <p:spPr>
          <a:xfrm>
            <a:off x="1216761" y="3115470"/>
            <a:ext cx="2712844" cy="3029344"/>
          </a:xfrm>
        </p:spPr>
        <p:txBody>
          <a:bodyPr>
            <a:normAutofit/>
          </a:bodyPr>
          <a:lstStyle/>
          <a:p>
            <a:r>
              <a:rPr lang="en-US" sz="3200">
                <a:solidFill>
                  <a:schemeClr val="bg1"/>
                </a:solidFill>
              </a:rPr>
              <a:t>Correlation</a:t>
            </a:r>
            <a:endParaRPr lang="en-US" sz="3200" dirty="0">
              <a:solidFill>
                <a:schemeClr val="bg1"/>
              </a:solidFill>
            </a:endParaRPr>
          </a:p>
        </p:txBody>
      </p:sp>
      <p:sp>
        <p:nvSpPr>
          <p:cNvPr id="6"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7"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7" descr="A screenshot of a cell phone&#10;&#10;Description generated with very high confidence">
            <a:extLst>
              <a:ext uri="{FF2B5EF4-FFF2-40B4-BE49-F238E27FC236}">
                <a16:creationId xmlns:a16="http://schemas.microsoft.com/office/drawing/2014/main" id="{D6FAD75C-80E6-4BE6-B570-36121FCFFD9B}"/>
              </a:ext>
            </a:extLst>
          </p:cNvPr>
          <p:cNvPicPr>
            <a:picLocks noChangeAspect="1"/>
          </p:cNvPicPr>
          <p:nvPr/>
        </p:nvPicPr>
        <p:blipFill>
          <a:blip r:embed="rId2"/>
          <a:stretch>
            <a:fillRect/>
          </a:stretch>
        </p:blipFill>
        <p:spPr>
          <a:xfrm>
            <a:off x="4465608" y="2090334"/>
            <a:ext cx="7415841" cy="2835482"/>
          </a:xfrm>
          <a:prstGeom prst="rect">
            <a:avLst/>
          </a:prstGeom>
        </p:spPr>
      </p:pic>
    </p:spTree>
    <p:extLst>
      <p:ext uri="{BB962C8B-B14F-4D97-AF65-F5344CB8AC3E}">
        <p14:creationId xmlns:p14="http://schemas.microsoft.com/office/powerpoint/2010/main" val="177477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6AAA3-F530-44E3-86D7-845D15BDBC88}"/>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Linear Regression</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5AE88B-26A4-427C-AA23-635397E53B6D}"/>
              </a:ext>
            </a:extLst>
          </p:cNvPr>
          <p:cNvSpPr>
            <a:spLocks noGrp="1"/>
          </p:cNvSpPr>
          <p:nvPr>
            <p:ph idx="1"/>
          </p:nvPr>
        </p:nvSpPr>
        <p:spPr>
          <a:xfrm>
            <a:off x="4706578" y="589722"/>
            <a:ext cx="6798033" cy="5321500"/>
          </a:xfrm>
        </p:spPr>
        <p:txBody>
          <a:bodyPr vert="horz" lIns="91440" tIns="45720" rIns="91440" bIns="45720" rtlCol="0" anchor="ctr">
            <a:normAutofit/>
          </a:bodyPr>
          <a:lstStyle/>
          <a:p>
            <a:pPr marL="0" indent="0" algn="just">
              <a:buNone/>
            </a:pPr>
            <a:r>
              <a:rPr lang="en-US" sz="2800" dirty="0"/>
              <a:t>Linear regression is a statistical approach for modelling relationship between a dependent variable with a given set of independent variables.</a:t>
            </a:r>
            <a:endParaRPr lang="en-US"/>
          </a:p>
          <a:p>
            <a:pPr marL="0" indent="0" algn="just">
              <a:buNone/>
            </a:pPr>
            <a:endParaRPr lang="en-US" dirty="0"/>
          </a:p>
          <a:p>
            <a:pPr marL="0" indent="0" algn="just">
              <a:buNone/>
            </a:pPr>
            <a:r>
              <a:rPr lang="en-US" sz="2800" b="1" dirty="0"/>
              <a:t>Y = </a:t>
            </a:r>
            <a:r>
              <a:rPr lang="en-US" sz="2800" b="1" err="1"/>
              <a:t>mX</a:t>
            </a:r>
            <a:r>
              <a:rPr lang="en-US" sz="2800" b="1" dirty="0"/>
              <a:t> + b</a:t>
            </a:r>
          </a:p>
        </p:txBody>
      </p:sp>
    </p:spTree>
    <p:extLst>
      <p:ext uri="{BB962C8B-B14F-4D97-AF65-F5344CB8AC3E}">
        <p14:creationId xmlns:p14="http://schemas.microsoft.com/office/powerpoint/2010/main" val="350121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6" descr="Classroom">
            <a:extLst>
              <a:ext uri="{FF2B5EF4-FFF2-40B4-BE49-F238E27FC236}">
                <a16:creationId xmlns:a16="http://schemas.microsoft.com/office/drawing/2014/main" id="{F65097A8-70C7-44ED-B544-A4D47860E2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69841" y="564851"/>
            <a:ext cx="5821864" cy="5821864"/>
          </a:xfrm>
          <a:prstGeom prst="rect">
            <a:avLst/>
          </a:prstGeom>
        </p:spPr>
      </p:pic>
      <p:sp>
        <p:nvSpPr>
          <p:cNvPr id="24" name="Title 23">
            <a:extLst>
              <a:ext uri="{FF2B5EF4-FFF2-40B4-BE49-F238E27FC236}">
                <a16:creationId xmlns:a16="http://schemas.microsoft.com/office/drawing/2014/main" id="{ABE46F02-A1A4-4CBC-9C9E-D6188A104DA5}"/>
              </a:ext>
            </a:extLst>
          </p:cNvPr>
          <p:cNvSpPr>
            <a:spLocks noGrp="1"/>
          </p:cNvSpPr>
          <p:nvPr>
            <p:ph type="title"/>
          </p:nvPr>
        </p:nvSpPr>
        <p:spPr>
          <a:xfrm>
            <a:off x="5001" y="5095469"/>
            <a:ext cx="8911687" cy="1280890"/>
          </a:xfrm>
        </p:spPr>
        <p:txBody>
          <a:bodyPr/>
          <a:lstStyle/>
          <a:p>
            <a:r>
              <a:rPr lang="en-US">
                <a:solidFill>
                  <a:schemeClr val="bg1"/>
                </a:solidFill>
              </a:rPr>
              <a:t>Quick Numpy Exercise</a:t>
            </a:r>
          </a:p>
        </p:txBody>
      </p:sp>
    </p:spTree>
    <p:extLst>
      <p:ext uri="{BB962C8B-B14F-4D97-AF65-F5344CB8AC3E}">
        <p14:creationId xmlns:p14="http://schemas.microsoft.com/office/powerpoint/2010/main" val="425387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37B53-9132-4691-96B9-35DD9FF1124E}"/>
              </a:ext>
            </a:extLst>
          </p:cNvPr>
          <p:cNvSpPr>
            <a:spLocks noGrp="1"/>
          </p:cNvSpPr>
          <p:nvPr>
            <p:ph type="title"/>
          </p:nvPr>
        </p:nvSpPr>
        <p:spPr>
          <a:xfrm>
            <a:off x="3373062" y="624110"/>
            <a:ext cx="8131550" cy="1280890"/>
          </a:xfrm>
        </p:spPr>
        <p:txBody>
          <a:bodyPr>
            <a:normAutofit/>
          </a:bodyPr>
          <a:lstStyle/>
          <a:p>
            <a:r>
              <a:rPr lang="en-US"/>
              <a:t>What You Will Learn After Completing This Section :-</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27B69C9-DCAE-4085-BB23-DBA01B0D014A}"/>
              </a:ext>
            </a:extLst>
          </p:cNvPr>
          <p:cNvSpPr>
            <a:spLocks noGrp="1"/>
          </p:cNvSpPr>
          <p:nvPr>
            <p:ph idx="1"/>
          </p:nvPr>
        </p:nvSpPr>
        <p:spPr>
          <a:xfrm>
            <a:off x="3416194" y="2449902"/>
            <a:ext cx="8131550" cy="3777622"/>
          </a:xfrm>
        </p:spPr>
        <p:txBody>
          <a:bodyPr vert="horz" lIns="91440" tIns="45720" rIns="91440" bIns="45720" rtlCol="0" anchor="t">
            <a:normAutofit/>
          </a:bodyPr>
          <a:lstStyle/>
          <a:p>
            <a:pPr marL="285750" indent="-285750">
              <a:buFont typeface="Arial" charset="2"/>
              <a:buChar char="•"/>
            </a:pPr>
            <a:r>
              <a:rPr lang="en-US" sz="2400" dirty="0"/>
              <a:t>Installation Of NumPy</a:t>
            </a:r>
          </a:p>
          <a:p>
            <a:pPr marL="285750" indent="-285750">
              <a:buFont typeface="Arial" charset="2"/>
              <a:buChar char="•"/>
            </a:pPr>
            <a:r>
              <a:rPr lang="en-US" sz="2400" dirty="0"/>
              <a:t>Basics Of NumPy array</a:t>
            </a:r>
          </a:p>
          <a:p>
            <a:pPr marL="285750" indent="-285750">
              <a:buFont typeface="Arial" charset="2"/>
              <a:buChar char="•"/>
            </a:pPr>
            <a:r>
              <a:rPr lang="en-US" sz="2400"/>
              <a:t>Array :- Slicing, Reshaping and Indexing</a:t>
            </a:r>
          </a:p>
          <a:p>
            <a:pPr marL="285750" indent="-285750">
              <a:buFont typeface="Arial" charset="2"/>
              <a:buChar char="•"/>
            </a:pPr>
            <a:r>
              <a:rPr lang="en-US" sz="2400" dirty="0"/>
              <a:t>Arithmetic Operation Of 2d array</a:t>
            </a:r>
          </a:p>
          <a:p>
            <a:pPr marL="285750" indent="-285750">
              <a:buFont typeface="Arial" charset="2"/>
              <a:buChar char="•"/>
            </a:pPr>
            <a:r>
              <a:rPr lang="en-US" sz="2400" dirty="0"/>
              <a:t>Covariance, Correlation and Linear Regression</a:t>
            </a:r>
          </a:p>
        </p:txBody>
      </p:sp>
    </p:spTree>
    <p:extLst>
      <p:ext uri="{BB962C8B-B14F-4D97-AF65-F5344CB8AC3E}">
        <p14:creationId xmlns:p14="http://schemas.microsoft.com/office/powerpoint/2010/main" val="273492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FDB7E33-052B-42F0-B71A-23F961876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B689BB0-B52E-4B7A-99D9-22733896A12F}"/>
              </a:ext>
            </a:extLst>
          </p:cNvPr>
          <p:cNvSpPr>
            <a:spLocks noGrp="1"/>
          </p:cNvSpPr>
          <p:nvPr>
            <p:ph type="title"/>
          </p:nvPr>
        </p:nvSpPr>
        <p:spPr>
          <a:xfrm>
            <a:off x="541867" y="626533"/>
            <a:ext cx="7128933" cy="1278467"/>
          </a:xfrm>
        </p:spPr>
        <p:txBody>
          <a:bodyPr anchor="ctr">
            <a:normAutofit/>
          </a:bodyPr>
          <a:lstStyle/>
          <a:p>
            <a:r>
              <a:rPr lang="en-US" sz="4400" b="1" dirty="0">
                <a:solidFill>
                  <a:srgbClr val="FEFFFF"/>
                </a:solidFill>
              </a:rPr>
              <a:t>Installation Of </a:t>
            </a:r>
            <a:r>
              <a:rPr lang="en-US" sz="4400" b="1" dirty="0" err="1">
                <a:solidFill>
                  <a:srgbClr val="FEFFFF"/>
                </a:solidFill>
              </a:rPr>
              <a:t>Numpy</a:t>
            </a:r>
            <a:endParaRPr lang="en-US" sz="4400" b="1" dirty="0">
              <a:solidFill>
                <a:srgbClr val="FEFFFF"/>
              </a:solidFill>
            </a:endParaRPr>
          </a:p>
        </p:txBody>
      </p:sp>
      <p:graphicFrame>
        <p:nvGraphicFramePr>
          <p:cNvPr id="4" name="Diagram 3">
            <a:extLst>
              <a:ext uri="{FF2B5EF4-FFF2-40B4-BE49-F238E27FC236}">
                <a16:creationId xmlns:a16="http://schemas.microsoft.com/office/drawing/2014/main" id="{95A0D4A2-F0A6-472D-937F-22A807F2B297}"/>
              </a:ext>
            </a:extLst>
          </p:cNvPr>
          <p:cNvGraphicFramePr/>
          <p:nvPr>
            <p:extLst>
              <p:ext uri="{D42A27DB-BD31-4B8C-83A1-F6EECF244321}">
                <p14:modId xmlns:p14="http://schemas.microsoft.com/office/powerpoint/2010/main" val="3168862718"/>
              </p:ext>
            </p:extLst>
          </p:nvPr>
        </p:nvGraphicFramePr>
        <p:xfrm>
          <a:off x="541868" y="2133599"/>
          <a:ext cx="8844471" cy="380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2705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3" name="Rectangle 4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B1950-48C6-469B-B9CA-287C5EB199D1}"/>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Basics Of NumPy Array</a:t>
            </a:r>
            <a:br>
              <a:rPr lang="en-US" sz="3200">
                <a:solidFill>
                  <a:schemeClr val="bg1"/>
                </a:solidFill>
              </a:rPr>
            </a:br>
            <a:endParaRPr lang="en-US" sz="3200">
              <a:solidFill>
                <a:schemeClr val="bg1"/>
              </a:solidFill>
            </a:endParaRPr>
          </a:p>
        </p:txBody>
      </p:sp>
      <p:sp>
        <p:nvSpPr>
          <p:cNvPr id="4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5" name="Rectangle 50">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Content Placeholder 2">
            <a:extLst>
              <a:ext uri="{FF2B5EF4-FFF2-40B4-BE49-F238E27FC236}">
                <a16:creationId xmlns:a16="http://schemas.microsoft.com/office/drawing/2014/main" id="{24347543-BE7E-45F8-8B55-A22296DE8E88}"/>
              </a:ext>
            </a:extLst>
          </p:cNvPr>
          <p:cNvGraphicFramePr>
            <a:graphicFrameLocks noGrp="1"/>
          </p:cNvGraphicFramePr>
          <p:nvPr>
            <p:ph idx="1"/>
            <p:extLst>
              <p:ext uri="{D42A27DB-BD31-4B8C-83A1-F6EECF244321}">
                <p14:modId xmlns:p14="http://schemas.microsoft.com/office/powerpoint/2010/main" val="1802770010"/>
              </p:ext>
            </p:extLst>
          </p:nvPr>
        </p:nvGraphicFramePr>
        <p:xfrm>
          <a:off x="4339333" y="80834"/>
          <a:ext cx="7637343" cy="6716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09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4D72D-C300-401A-B907-837A6D381C13}"/>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Functions To </a:t>
            </a:r>
            <a:br>
              <a:rPr lang="en-US" sz="3200" dirty="0">
                <a:solidFill>
                  <a:schemeClr val="bg1"/>
                </a:solidFill>
              </a:rPr>
            </a:br>
            <a:r>
              <a:rPr lang="en-US" sz="3200" dirty="0">
                <a:solidFill>
                  <a:schemeClr val="bg1"/>
                </a:solidFill>
              </a:rPr>
              <a:t>Create </a:t>
            </a:r>
            <a:br>
              <a:rPr lang="en-US" sz="3200" dirty="0">
                <a:solidFill>
                  <a:schemeClr val="bg1"/>
                </a:solidFill>
              </a:rPr>
            </a:br>
            <a:r>
              <a:rPr lang="en-US" sz="3200" dirty="0">
                <a:solidFill>
                  <a:schemeClr val="bg1"/>
                </a:solidFill>
              </a:rPr>
              <a:t>NumPy Array</a:t>
            </a:r>
          </a:p>
        </p:txBody>
      </p:sp>
      <p:sp>
        <p:nvSpPr>
          <p:cNvPr id="2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3" name="Rectangle 2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FCAE296A-826F-4B92-89BF-D68B889A5216}"/>
              </a:ext>
            </a:extLst>
          </p:cNvPr>
          <p:cNvGraphicFramePr>
            <a:graphicFrameLocks noGrp="1"/>
          </p:cNvGraphicFramePr>
          <p:nvPr>
            <p:ph idx="1"/>
            <p:extLst>
              <p:ext uri="{D42A27DB-BD31-4B8C-83A1-F6EECF244321}">
                <p14:modId xmlns:p14="http://schemas.microsoft.com/office/powerpoint/2010/main" val="2216976563"/>
              </p:ext>
            </p:extLst>
          </p:nvPr>
        </p:nvGraphicFramePr>
        <p:xfrm>
          <a:off x="3332918" y="339626"/>
          <a:ext cx="9549532" cy="6055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08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B59A3-944E-42DD-AFC6-23E0EE319E96}"/>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Array Reshape</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1D50126D-6040-487F-86A2-A5EDF9C3EDD5}"/>
              </a:ext>
            </a:extLst>
          </p:cNvPr>
          <p:cNvGraphicFramePr/>
          <p:nvPr>
            <p:extLst>
              <p:ext uri="{D42A27DB-BD31-4B8C-83A1-F6EECF244321}">
                <p14:modId xmlns:p14="http://schemas.microsoft.com/office/powerpoint/2010/main" val="3446644233"/>
              </p:ext>
            </p:extLst>
          </p:nvPr>
        </p:nvGraphicFramePr>
        <p:xfrm>
          <a:off x="4390276" y="287798"/>
          <a:ext cx="7660675" cy="5839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55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03807-0CF0-4415-8EAE-68F4343D8560}"/>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Array Indexing</a:t>
            </a:r>
          </a:p>
        </p:txBody>
      </p:sp>
      <p:sp>
        <p:nvSpPr>
          <p:cNvPr id="6"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7"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7">
            <a:extLst>
              <a:ext uri="{FF2B5EF4-FFF2-40B4-BE49-F238E27FC236}">
                <a16:creationId xmlns:a16="http://schemas.microsoft.com/office/drawing/2014/main" id="{D309509F-BE2C-485A-8AB0-3CA7BEC617B1}"/>
              </a:ext>
            </a:extLst>
          </p:cNvPr>
          <p:cNvGraphicFramePr/>
          <p:nvPr>
            <p:extLst>
              <p:ext uri="{D42A27DB-BD31-4B8C-83A1-F6EECF244321}">
                <p14:modId xmlns:p14="http://schemas.microsoft.com/office/powerpoint/2010/main" val="698942847"/>
              </p:ext>
            </p:extLst>
          </p:nvPr>
        </p:nvGraphicFramePr>
        <p:xfrm>
          <a:off x="4217749" y="517834"/>
          <a:ext cx="7746938" cy="5853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66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E35F7-3157-487E-83F5-76245C0A686D}"/>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Array Slicing</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5">
            <a:extLst>
              <a:ext uri="{FF2B5EF4-FFF2-40B4-BE49-F238E27FC236}">
                <a16:creationId xmlns:a16="http://schemas.microsoft.com/office/drawing/2014/main" id="{838DBED1-29FD-4B8B-9BAA-6931E9DB39CD}"/>
              </a:ext>
            </a:extLst>
          </p:cNvPr>
          <p:cNvGraphicFramePr/>
          <p:nvPr>
            <p:extLst>
              <p:ext uri="{D42A27DB-BD31-4B8C-83A1-F6EECF244321}">
                <p14:modId xmlns:p14="http://schemas.microsoft.com/office/powerpoint/2010/main" val="3327133840"/>
              </p:ext>
            </p:extLst>
          </p:nvPr>
        </p:nvGraphicFramePr>
        <p:xfrm>
          <a:off x="4332767" y="589722"/>
          <a:ext cx="7646296" cy="5680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5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BFF36-BBFA-45C2-9F19-F4908F1474BB}"/>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Arithmetic Operations on Array</a:t>
            </a:r>
          </a:p>
        </p:txBody>
      </p:sp>
      <p:sp>
        <p:nvSpPr>
          <p:cNvPr id="6"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7"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AC942-0718-4CFD-9385-10F7A70E1A36}"/>
              </a:ext>
            </a:extLst>
          </p:cNvPr>
          <p:cNvSpPr>
            <a:spLocks noGrp="1"/>
          </p:cNvSpPr>
          <p:nvPr>
            <p:ph idx="1"/>
          </p:nvPr>
        </p:nvSpPr>
        <p:spPr>
          <a:xfrm>
            <a:off x="4117107" y="891647"/>
            <a:ext cx="8063239" cy="4415726"/>
          </a:xfrm>
        </p:spPr>
        <p:txBody>
          <a:bodyPr vert="horz" lIns="91440" tIns="45720" rIns="91440" bIns="45720" rtlCol="0" anchor="ctr">
            <a:normAutofit/>
          </a:bodyPr>
          <a:lstStyle/>
          <a:p>
            <a:pPr marL="0" indent="0" algn="just">
              <a:buNone/>
            </a:pPr>
            <a:r>
              <a:rPr lang="en-US" sz="2800">
                <a:latin typeface="Calibri"/>
                <a:cs typeface="Calibri"/>
              </a:rPr>
              <a:t>Input arrays for performing arithmetic operations such as add(), subtract(), multiply(), and divide() must be either of the same shape or should conform to array broadcasting rules.</a:t>
            </a:r>
            <a:endParaRPr lang="en-US" sz="2800"/>
          </a:p>
        </p:txBody>
      </p:sp>
    </p:spTree>
    <p:extLst>
      <p:ext uri="{BB962C8B-B14F-4D97-AF65-F5344CB8AC3E}">
        <p14:creationId xmlns:p14="http://schemas.microsoft.com/office/powerpoint/2010/main" val="6672093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Introduction To Numpy </vt:lpstr>
      <vt:lpstr>What You Will Learn After Completing This Section :-</vt:lpstr>
      <vt:lpstr>Installation Of Numpy</vt:lpstr>
      <vt:lpstr>Basics Of NumPy Array </vt:lpstr>
      <vt:lpstr>Functions To  Create  NumPy Array</vt:lpstr>
      <vt:lpstr>Array Reshape</vt:lpstr>
      <vt:lpstr>Array Indexing</vt:lpstr>
      <vt:lpstr>Array Slicing</vt:lpstr>
      <vt:lpstr>Arithmetic Operations on Array</vt:lpstr>
      <vt:lpstr>Covariance</vt:lpstr>
      <vt:lpstr>Correlation</vt:lpstr>
      <vt:lpstr>Linear Regression</vt:lpstr>
      <vt:lpstr>Quick Numpy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293</cp:revision>
  <dcterms:created xsi:type="dcterms:W3CDTF">2014-09-12T02:13:59Z</dcterms:created>
  <dcterms:modified xsi:type="dcterms:W3CDTF">2019-04-26T15:45:11Z</dcterms:modified>
</cp:coreProperties>
</file>