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39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BF897-AB88-484A-9E8A-18F5CA042906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3A8AA-1B6E-414F-9B20-0ECAF46A8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49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E3E1-47D0-4B11-B2E2-2DA4774D78C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8A04-32BE-44AC-9F18-B142D5104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66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E3E1-47D0-4B11-B2E2-2DA4774D78C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8A04-32BE-44AC-9F18-B142D5104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95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E3E1-47D0-4B11-B2E2-2DA4774D78C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8A04-32BE-44AC-9F18-B142D5104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70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E3E1-47D0-4B11-B2E2-2DA4774D78C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8A04-32BE-44AC-9F18-B142D5104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84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E3E1-47D0-4B11-B2E2-2DA4774D78C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8A04-32BE-44AC-9F18-B142D5104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72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E3E1-47D0-4B11-B2E2-2DA4774D78C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8A04-32BE-44AC-9F18-B142D5104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14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E3E1-47D0-4B11-B2E2-2DA4774D78C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8A04-32BE-44AC-9F18-B142D5104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18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E3E1-47D0-4B11-B2E2-2DA4774D78C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8A04-32BE-44AC-9F18-B142D5104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64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E3E1-47D0-4B11-B2E2-2DA4774D78C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8A04-32BE-44AC-9F18-B142D5104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56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E3E1-47D0-4B11-B2E2-2DA4774D78C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8A04-32BE-44AC-9F18-B142D5104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82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E3E1-47D0-4B11-B2E2-2DA4774D78C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8A04-32BE-44AC-9F18-B142D5104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86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E3E1-47D0-4B11-B2E2-2DA4774D78C8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8A04-32BE-44AC-9F18-B142D5104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31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3267794"/>
          </a:xfrm>
        </p:spPr>
        <p:txBody>
          <a:bodyPr/>
          <a:lstStyle/>
          <a:p>
            <a:r>
              <a:rPr lang="en-US" b="1" u="sng" dirty="0" smtClean="0"/>
              <a:t>Conditional Statements</a:t>
            </a:r>
            <a:br>
              <a:rPr lang="en-US" b="1" u="sng" dirty="0" smtClean="0"/>
            </a:b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pc\AppData\Local\Microsoft\Windows\INetCache\IE\90U504T9\understanding-the-java-versions-platfroms-2048x102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76870"/>
            <a:ext cx="187220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899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-17115085"/>
            <a:ext cx="4572000" cy="155427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900" dirty="0" smtClean="0"/>
              <a:t>import </a:t>
            </a:r>
            <a:r>
              <a:rPr lang="en-IN" sz="900" dirty="0" err="1" smtClean="0"/>
              <a:t>java.util.Scanner</a:t>
            </a:r>
            <a:r>
              <a:rPr lang="en-IN" sz="900" dirty="0" smtClean="0"/>
              <a:t>;</a:t>
            </a:r>
          </a:p>
          <a:p>
            <a:endParaRPr lang="en-IN" sz="900" dirty="0" smtClean="0"/>
          </a:p>
          <a:p>
            <a:r>
              <a:rPr lang="en-IN" sz="900" dirty="0" smtClean="0"/>
              <a:t>public class </a:t>
            </a:r>
            <a:r>
              <a:rPr lang="en-IN" sz="900" dirty="0" err="1" smtClean="0"/>
              <a:t>BankApplication</a:t>
            </a:r>
            <a:r>
              <a:rPr lang="en-IN" sz="900" dirty="0" smtClean="0"/>
              <a:t> {</a:t>
            </a:r>
          </a:p>
          <a:p>
            <a:endParaRPr lang="en-IN" sz="900" dirty="0" smtClean="0"/>
          </a:p>
          <a:p>
            <a:endParaRPr lang="en-IN" sz="900" dirty="0" smtClean="0"/>
          </a:p>
          <a:p>
            <a:r>
              <a:rPr lang="en-IN" sz="900" dirty="0" smtClean="0"/>
              <a:t>    public static void main(String[] </a:t>
            </a:r>
            <a:r>
              <a:rPr lang="en-IN" sz="900" dirty="0" err="1" smtClean="0"/>
              <a:t>args</a:t>
            </a:r>
            <a:r>
              <a:rPr lang="en-IN" sz="900" dirty="0" smtClean="0"/>
              <a:t>) {</a:t>
            </a:r>
          </a:p>
          <a:p>
            <a:r>
              <a:rPr lang="en-IN" sz="900" dirty="0" smtClean="0"/>
              <a:t>        Scanner </a:t>
            </a:r>
            <a:r>
              <a:rPr lang="en-IN" sz="900" dirty="0" err="1" smtClean="0"/>
              <a:t>sc</a:t>
            </a:r>
            <a:r>
              <a:rPr lang="en-IN" sz="900" dirty="0" smtClean="0"/>
              <a:t>=new Scanner(System.in);</a:t>
            </a:r>
          </a:p>
          <a:p>
            <a:r>
              <a:rPr lang="en-IN" sz="900" dirty="0" smtClean="0"/>
              <a:t>        </a:t>
            </a:r>
            <a:r>
              <a:rPr lang="en-IN" sz="900" dirty="0" err="1" smtClean="0"/>
              <a:t>System.out.println</a:t>
            </a:r>
            <a:r>
              <a:rPr lang="en-IN" sz="900" dirty="0" smtClean="0"/>
              <a:t>("Enter your 'Name' and '</a:t>
            </a:r>
            <a:r>
              <a:rPr lang="en-IN" sz="900" dirty="0" err="1" smtClean="0"/>
              <a:t>CustomerId</a:t>
            </a:r>
            <a:r>
              <a:rPr lang="en-IN" sz="900" dirty="0" smtClean="0"/>
              <a:t>' to access your Bank account:");</a:t>
            </a:r>
          </a:p>
          <a:p>
            <a:r>
              <a:rPr lang="en-IN" sz="900" dirty="0" smtClean="0"/>
              <a:t>        String name=</a:t>
            </a:r>
            <a:r>
              <a:rPr lang="en-IN" sz="900" dirty="0" err="1" smtClean="0"/>
              <a:t>sc.nextLine</a:t>
            </a:r>
            <a:r>
              <a:rPr lang="en-IN" sz="900" dirty="0" smtClean="0"/>
              <a:t>();</a:t>
            </a:r>
          </a:p>
          <a:p>
            <a:r>
              <a:rPr lang="en-IN" sz="900" dirty="0" smtClean="0"/>
              <a:t>        String </a:t>
            </a:r>
            <a:r>
              <a:rPr lang="en-IN" sz="900" dirty="0" err="1" smtClean="0"/>
              <a:t>customerId</a:t>
            </a:r>
            <a:r>
              <a:rPr lang="en-IN" sz="900" dirty="0" smtClean="0"/>
              <a:t>=</a:t>
            </a:r>
            <a:r>
              <a:rPr lang="en-IN" sz="900" dirty="0" err="1" smtClean="0"/>
              <a:t>sc.nextLine</a:t>
            </a:r>
            <a:r>
              <a:rPr lang="en-IN" sz="900" dirty="0" smtClean="0"/>
              <a:t>();</a:t>
            </a:r>
          </a:p>
          <a:p>
            <a:r>
              <a:rPr lang="en-IN" sz="900" dirty="0" smtClean="0"/>
              <a:t>        </a:t>
            </a:r>
            <a:r>
              <a:rPr lang="en-IN" sz="900" dirty="0" err="1" smtClean="0"/>
              <a:t>BankAccount</a:t>
            </a:r>
            <a:r>
              <a:rPr lang="en-IN" sz="900" dirty="0" smtClean="0"/>
              <a:t> obj1=new </a:t>
            </a:r>
            <a:r>
              <a:rPr lang="en-IN" sz="900" dirty="0" err="1" smtClean="0"/>
              <a:t>BankAccount</a:t>
            </a:r>
            <a:r>
              <a:rPr lang="en-IN" sz="900" dirty="0" smtClean="0"/>
              <a:t>(</a:t>
            </a:r>
            <a:r>
              <a:rPr lang="en-IN" sz="900" dirty="0" err="1" smtClean="0"/>
              <a:t>name,customerId</a:t>
            </a:r>
            <a:r>
              <a:rPr lang="en-IN" sz="900" dirty="0" smtClean="0"/>
              <a:t>);</a:t>
            </a:r>
          </a:p>
          <a:p>
            <a:r>
              <a:rPr lang="en-IN" sz="900" dirty="0" smtClean="0"/>
              <a:t>        obj1.menu();</a:t>
            </a:r>
          </a:p>
          <a:p>
            <a:r>
              <a:rPr lang="en-IN" sz="900" dirty="0" smtClean="0"/>
              <a:t>    }</a:t>
            </a:r>
          </a:p>
          <a:p>
            <a:r>
              <a:rPr lang="en-IN" sz="900" dirty="0" smtClean="0"/>
              <a:t>}</a:t>
            </a:r>
          </a:p>
          <a:p>
            <a:endParaRPr lang="en-IN" dirty="0" smtClean="0"/>
          </a:p>
          <a:p>
            <a:r>
              <a:rPr lang="en-IN" sz="800" dirty="0" smtClean="0"/>
              <a:t>class </a:t>
            </a:r>
            <a:r>
              <a:rPr lang="en-IN" sz="800" dirty="0" err="1" smtClean="0"/>
              <a:t>BankAccount</a:t>
            </a:r>
            <a:r>
              <a:rPr lang="en-IN" sz="800" dirty="0" smtClean="0"/>
              <a:t>{</a:t>
            </a:r>
          </a:p>
          <a:p>
            <a:r>
              <a:rPr lang="en-IN" sz="800" dirty="0" smtClean="0"/>
              <a:t>    double </a:t>
            </a:r>
            <a:r>
              <a:rPr lang="en-IN" sz="800" dirty="0" err="1" smtClean="0"/>
              <a:t>bal</a:t>
            </a:r>
            <a:r>
              <a:rPr lang="en-IN" sz="800" dirty="0" smtClean="0"/>
              <a:t>;</a:t>
            </a:r>
          </a:p>
          <a:p>
            <a:r>
              <a:rPr lang="en-IN" sz="800" dirty="0" smtClean="0"/>
              <a:t>    double </a:t>
            </a:r>
            <a:r>
              <a:rPr lang="en-IN" sz="800" dirty="0" err="1" smtClean="0"/>
              <a:t>prevTrans</a:t>
            </a:r>
            <a:r>
              <a:rPr lang="en-IN" sz="800" dirty="0" smtClean="0"/>
              <a:t>;</a:t>
            </a:r>
          </a:p>
          <a:p>
            <a:r>
              <a:rPr lang="en-IN" sz="800" dirty="0" smtClean="0"/>
              <a:t>    String </a:t>
            </a:r>
            <a:r>
              <a:rPr lang="en-IN" sz="800" dirty="0" err="1" smtClean="0"/>
              <a:t>customerName</a:t>
            </a:r>
            <a:r>
              <a:rPr lang="en-IN" sz="800" dirty="0" smtClean="0"/>
              <a:t>;</a:t>
            </a:r>
          </a:p>
          <a:p>
            <a:r>
              <a:rPr lang="en-IN" sz="800" dirty="0" smtClean="0"/>
              <a:t>    String </a:t>
            </a:r>
            <a:r>
              <a:rPr lang="en-IN" sz="800" dirty="0" err="1" smtClean="0"/>
              <a:t>customerId</a:t>
            </a:r>
            <a:r>
              <a:rPr lang="en-IN" sz="800" dirty="0" smtClean="0"/>
              <a:t>;</a:t>
            </a:r>
          </a:p>
          <a:p>
            <a:endParaRPr lang="en-IN" sz="800" dirty="0" smtClean="0"/>
          </a:p>
          <a:p>
            <a:r>
              <a:rPr lang="en-IN" sz="800" dirty="0" smtClean="0"/>
              <a:t>    </a:t>
            </a:r>
            <a:r>
              <a:rPr lang="en-IN" sz="800" dirty="0" err="1" smtClean="0"/>
              <a:t>BankAccount</a:t>
            </a:r>
            <a:r>
              <a:rPr lang="en-IN" sz="800" dirty="0" smtClean="0"/>
              <a:t>(String </a:t>
            </a:r>
            <a:r>
              <a:rPr lang="en-IN" sz="800" dirty="0" err="1" smtClean="0"/>
              <a:t>customerName,String</a:t>
            </a:r>
            <a:r>
              <a:rPr lang="en-IN" sz="800" dirty="0" smtClean="0"/>
              <a:t> </a:t>
            </a:r>
            <a:r>
              <a:rPr lang="en-IN" sz="800" dirty="0" err="1" smtClean="0"/>
              <a:t>customerId</a:t>
            </a:r>
            <a:r>
              <a:rPr lang="en-IN" sz="800" dirty="0" smtClean="0"/>
              <a:t>){</a:t>
            </a:r>
          </a:p>
          <a:p>
            <a:r>
              <a:rPr lang="en-IN" sz="800" dirty="0" smtClean="0"/>
              <a:t>        </a:t>
            </a:r>
            <a:r>
              <a:rPr lang="en-IN" sz="800" dirty="0" err="1" smtClean="0"/>
              <a:t>this.customerName</a:t>
            </a:r>
            <a:r>
              <a:rPr lang="en-IN" sz="800" dirty="0" smtClean="0"/>
              <a:t>=</a:t>
            </a:r>
            <a:r>
              <a:rPr lang="en-IN" sz="800" dirty="0" err="1" smtClean="0"/>
              <a:t>customerName</a:t>
            </a:r>
            <a:r>
              <a:rPr lang="en-IN" sz="800" dirty="0" smtClean="0"/>
              <a:t>;</a:t>
            </a:r>
          </a:p>
          <a:p>
            <a:r>
              <a:rPr lang="en-IN" sz="800" dirty="0" smtClean="0"/>
              <a:t>        </a:t>
            </a:r>
            <a:r>
              <a:rPr lang="en-IN" sz="800" dirty="0" err="1" smtClean="0"/>
              <a:t>this.customerId</a:t>
            </a:r>
            <a:r>
              <a:rPr lang="en-IN" sz="800" dirty="0" smtClean="0"/>
              <a:t>=</a:t>
            </a:r>
            <a:r>
              <a:rPr lang="en-IN" sz="800" dirty="0" err="1" smtClean="0"/>
              <a:t>customerId</a:t>
            </a:r>
            <a:r>
              <a:rPr lang="en-IN" sz="800" dirty="0" smtClean="0"/>
              <a:t>;</a:t>
            </a:r>
          </a:p>
          <a:p>
            <a:r>
              <a:rPr lang="en-IN" sz="800" dirty="0" smtClean="0"/>
              <a:t>    }</a:t>
            </a:r>
          </a:p>
          <a:p>
            <a:endParaRPr lang="en-IN" sz="800" dirty="0" smtClean="0"/>
          </a:p>
          <a:p>
            <a:endParaRPr lang="en-IN" sz="800" dirty="0" smtClean="0"/>
          </a:p>
          <a:p>
            <a:r>
              <a:rPr lang="en-IN" sz="800" dirty="0" smtClean="0"/>
              <a:t>    void deposit(double amount){</a:t>
            </a:r>
          </a:p>
          <a:p>
            <a:r>
              <a:rPr lang="en-IN" sz="800" dirty="0" smtClean="0"/>
              <a:t>        if(amount!=0){</a:t>
            </a:r>
          </a:p>
          <a:p>
            <a:r>
              <a:rPr lang="en-IN" sz="800" dirty="0" smtClean="0"/>
              <a:t>            </a:t>
            </a:r>
            <a:r>
              <a:rPr lang="en-IN" sz="800" dirty="0" err="1" smtClean="0"/>
              <a:t>bal</a:t>
            </a:r>
            <a:r>
              <a:rPr lang="en-IN" sz="800" dirty="0" smtClean="0"/>
              <a:t>+=amount;</a:t>
            </a:r>
          </a:p>
          <a:p>
            <a:r>
              <a:rPr lang="en-IN" sz="800" dirty="0" smtClean="0"/>
              <a:t>            </a:t>
            </a:r>
            <a:r>
              <a:rPr lang="en-IN" sz="800" dirty="0" err="1" smtClean="0"/>
              <a:t>prevTrans</a:t>
            </a:r>
            <a:r>
              <a:rPr lang="en-IN" sz="800" dirty="0" smtClean="0"/>
              <a:t>=amount;</a:t>
            </a:r>
          </a:p>
          <a:p>
            <a:r>
              <a:rPr lang="en-IN" sz="800" dirty="0" smtClean="0"/>
              <a:t>        }</a:t>
            </a:r>
          </a:p>
          <a:p>
            <a:r>
              <a:rPr lang="en-IN" sz="800" dirty="0" smtClean="0"/>
              <a:t>    }</a:t>
            </a:r>
          </a:p>
          <a:p>
            <a:endParaRPr lang="en-IN" sz="800" dirty="0" smtClean="0"/>
          </a:p>
          <a:p>
            <a:r>
              <a:rPr lang="en-IN" sz="800" dirty="0" smtClean="0"/>
              <a:t>    void withdraw(double </a:t>
            </a:r>
            <a:r>
              <a:rPr lang="en-IN" sz="800" dirty="0" err="1" smtClean="0"/>
              <a:t>amt</a:t>
            </a:r>
            <a:r>
              <a:rPr lang="en-IN" sz="800" dirty="0" smtClean="0"/>
              <a:t>){</a:t>
            </a:r>
          </a:p>
          <a:p>
            <a:r>
              <a:rPr lang="en-IN" sz="800" dirty="0" smtClean="0"/>
              <a:t>        if(</a:t>
            </a:r>
            <a:r>
              <a:rPr lang="en-IN" sz="800" dirty="0" err="1" smtClean="0"/>
              <a:t>amt</a:t>
            </a:r>
            <a:r>
              <a:rPr lang="en-IN" sz="800" dirty="0" smtClean="0"/>
              <a:t>!=0 &amp;&amp; </a:t>
            </a:r>
            <a:r>
              <a:rPr lang="en-IN" sz="800" dirty="0" err="1" smtClean="0"/>
              <a:t>bal</a:t>
            </a:r>
            <a:r>
              <a:rPr lang="en-IN" sz="800" dirty="0" smtClean="0"/>
              <a:t>&gt;=</a:t>
            </a:r>
            <a:r>
              <a:rPr lang="en-IN" sz="800" dirty="0" err="1" smtClean="0"/>
              <a:t>amt</a:t>
            </a:r>
            <a:r>
              <a:rPr lang="en-IN" sz="800" dirty="0" smtClean="0"/>
              <a:t>){</a:t>
            </a:r>
          </a:p>
          <a:p>
            <a:r>
              <a:rPr lang="en-IN" sz="800" dirty="0" smtClean="0"/>
              <a:t>            </a:t>
            </a:r>
            <a:r>
              <a:rPr lang="en-IN" sz="800" dirty="0" err="1" smtClean="0"/>
              <a:t>bal</a:t>
            </a:r>
            <a:r>
              <a:rPr lang="en-IN" sz="800" dirty="0" smtClean="0"/>
              <a:t>-=</a:t>
            </a:r>
            <a:r>
              <a:rPr lang="en-IN" sz="800" dirty="0" err="1" smtClean="0"/>
              <a:t>amt</a:t>
            </a:r>
            <a:r>
              <a:rPr lang="en-IN" sz="800" dirty="0" smtClean="0"/>
              <a:t>;</a:t>
            </a:r>
          </a:p>
          <a:p>
            <a:r>
              <a:rPr lang="en-IN" sz="800" dirty="0" smtClean="0"/>
              <a:t>            </a:t>
            </a:r>
            <a:r>
              <a:rPr lang="en-IN" sz="800" dirty="0" err="1" smtClean="0"/>
              <a:t>prevTrans</a:t>
            </a:r>
            <a:r>
              <a:rPr lang="en-IN" sz="800" dirty="0" smtClean="0"/>
              <a:t>=-</a:t>
            </a:r>
            <a:r>
              <a:rPr lang="en-IN" sz="800" dirty="0" err="1" smtClean="0"/>
              <a:t>amt</a:t>
            </a:r>
            <a:r>
              <a:rPr lang="en-IN" sz="800" dirty="0" smtClean="0"/>
              <a:t>;</a:t>
            </a:r>
          </a:p>
          <a:p>
            <a:r>
              <a:rPr lang="en-IN" sz="800" dirty="0" smtClean="0"/>
              <a:t>        }</a:t>
            </a:r>
          </a:p>
          <a:p>
            <a:r>
              <a:rPr lang="en-IN" sz="800" dirty="0" smtClean="0"/>
              <a:t>        else if(</a:t>
            </a:r>
            <a:r>
              <a:rPr lang="en-IN" sz="800" dirty="0" err="1" smtClean="0"/>
              <a:t>bal</a:t>
            </a:r>
            <a:r>
              <a:rPr lang="en-IN" sz="800" dirty="0" smtClean="0"/>
              <a:t>&lt;</a:t>
            </a:r>
            <a:r>
              <a:rPr lang="en-IN" sz="800" dirty="0" err="1" smtClean="0"/>
              <a:t>amt</a:t>
            </a:r>
            <a:r>
              <a:rPr lang="en-IN" sz="800" dirty="0" smtClean="0"/>
              <a:t>){</a:t>
            </a:r>
          </a:p>
          <a:p>
            <a:r>
              <a:rPr lang="en-IN" sz="800" dirty="0" smtClean="0"/>
              <a:t>    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("Bank balance insufficient");</a:t>
            </a:r>
          </a:p>
          <a:p>
            <a:r>
              <a:rPr lang="en-IN" sz="800" dirty="0" smtClean="0"/>
              <a:t>        }</a:t>
            </a:r>
          </a:p>
          <a:p>
            <a:r>
              <a:rPr lang="en-IN" sz="800" dirty="0" smtClean="0"/>
              <a:t>    }</a:t>
            </a:r>
          </a:p>
          <a:p>
            <a:endParaRPr lang="en-IN" sz="800" dirty="0" smtClean="0"/>
          </a:p>
          <a:p>
            <a:r>
              <a:rPr lang="en-IN" sz="800" dirty="0" smtClean="0"/>
              <a:t>    void </a:t>
            </a:r>
            <a:r>
              <a:rPr lang="en-IN" sz="800" dirty="0" err="1" smtClean="0"/>
              <a:t>getPreviousTrans</a:t>
            </a:r>
            <a:r>
              <a:rPr lang="en-IN" sz="800" dirty="0" smtClean="0"/>
              <a:t>(){</a:t>
            </a:r>
          </a:p>
          <a:p>
            <a:r>
              <a:rPr lang="en-IN" sz="800" dirty="0" smtClean="0"/>
              <a:t>        if(</a:t>
            </a:r>
            <a:r>
              <a:rPr lang="en-IN" sz="800" dirty="0" err="1" smtClean="0"/>
              <a:t>prevTrans</a:t>
            </a:r>
            <a:r>
              <a:rPr lang="en-IN" sz="800" dirty="0" smtClean="0"/>
              <a:t>&gt;0){</a:t>
            </a:r>
          </a:p>
          <a:p>
            <a:r>
              <a:rPr lang="en-IN" sz="800" dirty="0" smtClean="0"/>
              <a:t>    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("Deposited: "+</a:t>
            </a:r>
            <a:r>
              <a:rPr lang="en-IN" sz="800" dirty="0" err="1" smtClean="0"/>
              <a:t>prevTrans</a:t>
            </a:r>
            <a:r>
              <a:rPr lang="en-IN" sz="800" dirty="0" smtClean="0"/>
              <a:t>);</a:t>
            </a:r>
          </a:p>
          <a:p>
            <a:r>
              <a:rPr lang="en-IN" sz="800" dirty="0" smtClean="0"/>
              <a:t>        }</a:t>
            </a:r>
          </a:p>
          <a:p>
            <a:r>
              <a:rPr lang="en-IN" dirty="0" smtClean="0"/>
              <a:t>        </a:t>
            </a:r>
            <a:r>
              <a:rPr lang="en-IN" sz="800" dirty="0" smtClean="0"/>
              <a:t>else if(</a:t>
            </a:r>
            <a:r>
              <a:rPr lang="en-IN" sz="800" dirty="0" err="1" smtClean="0"/>
              <a:t>prevTrans</a:t>
            </a:r>
            <a:r>
              <a:rPr lang="en-IN" sz="800" dirty="0" smtClean="0"/>
              <a:t>&lt;0){</a:t>
            </a:r>
          </a:p>
          <a:p>
            <a:r>
              <a:rPr lang="en-IN" sz="800" dirty="0" smtClean="0"/>
              <a:t>    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("Withdrawn: "+</a:t>
            </a:r>
            <a:r>
              <a:rPr lang="en-IN" sz="800" dirty="0" err="1" smtClean="0"/>
              <a:t>Math.abs</a:t>
            </a:r>
            <a:r>
              <a:rPr lang="en-IN" sz="800" dirty="0" smtClean="0"/>
              <a:t>(</a:t>
            </a:r>
            <a:r>
              <a:rPr lang="en-IN" sz="800" dirty="0" err="1" smtClean="0"/>
              <a:t>prevTrans</a:t>
            </a:r>
            <a:r>
              <a:rPr lang="en-IN" sz="800" dirty="0" smtClean="0"/>
              <a:t>));</a:t>
            </a:r>
          </a:p>
          <a:p>
            <a:r>
              <a:rPr lang="en-IN" sz="800" dirty="0" smtClean="0"/>
              <a:t>        }</a:t>
            </a:r>
          </a:p>
          <a:p>
            <a:r>
              <a:rPr lang="en-IN" sz="800" dirty="0" smtClean="0"/>
              <a:t>        else{</a:t>
            </a:r>
          </a:p>
          <a:p>
            <a:r>
              <a:rPr lang="en-IN" sz="800" dirty="0" smtClean="0"/>
              <a:t>    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("No transaction </a:t>
            </a:r>
            <a:r>
              <a:rPr lang="en-IN" sz="800" dirty="0" err="1" smtClean="0"/>
              <a:t>occured</a:t>
            </a:r>
            <a:r>
              <a:rPr lang="en-IN" sz="800" dirty="0" smtClean="0"/>
              <a:t>");</a:t>
            </a:r>
          </a:p>
          <a:p>
            <a:r>
              <a:rPr lang="en-IN" sz="800" dirty="0" smtClean="0"/>
              <a:t>        }</a:t>
            </a:r>
          </a:p>
          <a:p>
            <a:r>
              <a:rPr lang="en-IN" sz="800" dirty="0" smtClean="0"/>
              <a:t>    }</a:t>
            </a:r>
          </a:p>
          <a:p>
            <a:endParaRPr lang="en-IN" sz="800" dirty="0" smtClean="0"/>
          </a:p>
          <a:p>
            <a:r>
              <a:rPr lang="en-IN" sz="800" dirty="0" smtClean="0"/>
              <a:t>    void menu(){</a:t>
            </a:r>
          </a:p>
          <a:p>
            <a:r>
              <a:rPr lang="en-IN" sz="800" dirty="0" smtClean="0"/>
              <a:t>        char option;</a:t>
            </a:r>
          </a:p>
          <a:p>
            <a:r>
              <a:rPr lang="en-IN" sz="800" dirty="0" smtClean="0"/>
              <a:t>        Scanner </a:t>
            </a:r>
            <a:r>
              <a:rPr lang="en-IN" sz="800" dirty="0" err="1" smtClean="0"/>
              <a:t>sc</a:t>
            </a:r>
            <a:r>
              <a:rPr lang="en-IN" sz="800" dirty="0" smtClean="0"/>
              <a:t>=new Scanner(System.in);</a:t>
            </a:r>
          </a:p>
          <a:p>
            <a:r>
              <a:rPr lang="en-IN" sz="800" dirty="0" smtClean="0"/>
              <a:t>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("Welcome "+</a:t>
            </a:r>
            <a:r>
              <a:rPr lang="en-IN" sz="800" dirty="0" err="1" smtClean="0"/>
              <a:t>customerName</a:t>
            </a:r>
            <a:r>
              <a:rPr lang="en-IN" sz="800" dirty="0" smtClean="0"/>
              <a:t>);</a:t>
            </a:r>
          </a:p>
          <a:p>
            <a:r>
              <a:rPr lang="en-IN" sz="800" dirty="0" smtClean="0"/>
              <a:t>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("Your ID:"+</a:t>
            </a:r>
            <a:r>
              <a:rPr lang="en-IN" sz="800" dirty="0" err="1" smtClean="0"/>
              <a:t>customerId</a:t>
            </a:r>
            <a:r>
              <a:rPr lang="en-IN" sz="800" dirty="0" smtClean="0"/>
              <a:t>);</a:t>
            </a:r>
          </a:p>
          <a:p>
            <a:r>
              <a:rPr lang="en-IN" sz="800" dirty="0" smtClean="0"/>
              <a:t>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("\n");</a:t>
            </a:r>
          </a:p>
          <a:p>
            <a:r>
              <a:rPr lang="en-IN" sz="800" dirty="0" smtClean="0"/>
              <a:t>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("a) Check Balance");</a:t>
            </a:r>
          </a:p>
          <a:p>
            <a:r>
              <a:rPr lang="en-IN" sz="800" dirty="0" smtClean="0"/>
              <a:t>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("b) Deposit Amount");</a:t>
            </a:r>
          </a:p>
          <a:p>
            <a:r>
              <a:rPr lang="en-IN" sz="800" dirty="0" smtClean="0"/>
              <a:t>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("c) Withdraw Amount");</a:t>
            </a:r>
          </a:p>
          <a:p>
            <a:r>
              <a:rPr lang="en-IN" sz="800" dirty="0" smtClean="0"/>
              <a:t>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("d) Previous Transaction");</a:t>
            </a:r>
          </a:p>
          <a:p>
            <a:r>
              <a:rPr lang="en-IN" sz="800" dirty="0" smtClean="0"/>
              <a:t>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("e) Exit");</a:t>
            </a:r>
          </a:p>
          <a:p>
            <a:endParaRPr lang="en-IN" sz="800" dirty="0" smtClean="0"/>
          </a:p>
          <a:p>
            <a:r>
              <a:rPr lang="en-IN" sz="800" dirty="0" smtClean="0"/>
              <a:t>        do{</a:t>
            </a:r>
          </a:p>
          <a:p>
            <a:r>
              <a:rPr lang="en-IN" sz="800" dirty="0" smtClean="0"/>
              <a:t>    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("********************************************");</a:t>
            </a:r>
          </a:p>
          <a:p>
            <a:r>
              <a:rPr lang="en-IN" sz="800" dirty="0" smtClean="0"/>
              <a:t>    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("Choose an option");</a:t>
            </a:r>
          </a:p>
          <a:p>
            <a:r>
              <a:rPr lang="en-IN" sz="800" dirty="0" smtClean="0"/>
              <a:t>            option=</a:t>
            </a:r>
            <a:r>
              <a:rPr lang="en-IN" sz="800" dirty="0" err="1" smtClean="0"/>
              <a:t>sc.next</a:t>
            </a:r>
            <a:r>
              <a:rPr lang="en-IN" sz="800" dirty="0" smtClean="0"/>
              <a:t>().</a:t>
            </a:r>
            <a:r>
              <a:rPr lang="en-IN" sz="800" dirty="0" err="1" smtClean="0"/>
              <a:t>charAt</a:t>
            </a:r>
            <a:r>
              <a:rPr lang="en-IN" sz="800" dirty="0" smtClean="0"/>
              <a:t>(0);</a:t>
            </a:r>
          </a:p>
          <a:p>
            <a:r>
              <a:rPr lang="en-IN" sz="800" dirty="0" smtClean="0"/>
              <a:t>    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("\n");</a:t>
            </a:r>
          </a:p>
          <a:p>
            <a:endParaRPr lang="en-IN" sz="800" dirty="0" smtClean="0"/>
          </a:p>
          <a:p>
            <a:r>
              <a:rPr lang="en-IN" sz="800" dirty="0" smtClean="0"/>
              <a:t>            switch (option){</a:t>
            </a:r>
          </a:p>
          <a:p>
            <a:r>
              <a:rPr lang="en-IN" sz="800" dirty="0" smtClean="0"/>
              <a:t>                case 'a':</a:t>
            </a:r>
          </a:p>
          <a:p>
            <a:r>
              <a:rPr lang="en-IN" sz="800" dirty="0" smtClean="0"/>
              <a:t>            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("......................");</a:t>
            </a:r>
          </a:p>
          <a:p>
            <a:r>
              <a:rPr lang="en-IN" sz="800" dirty="0" smtClean="0"/>
              <a:t>            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("Balance ="+</a:t>
            </a:r>
            <a:r>
              <a:rPr lang="en-IN" sz="800" dirty="0" err="1" smtClean="0"/>
              <a:t>bal</a:t>
            </a:r>
            <a:r>
              <a:rPr lang="en-IN" sz="800" dirty="0" smtClean="0"/>
              <a:t>);</a:t>
            </a:r>
          </a:p>
          <a:p>
            <a:r>
              <a:rPr lang="en-IN" sz="800" dirty="0" smtClean="0"/>
              <a:t>            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("......................");</a:t>
            </a:r>
          </a:p>
          <a:p>
            <a:r>
              <a:rPr lang="en-IN" sz="800" dirty="0" smtClean="0"/>
              <a:t>            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("\n");</a:t>
            </a:r>
          </a:p>
          <a:p>
            <a:r>
              <a:rPr lang="en-IN" sz="800" dirty="0" smtClean="0"/>
              <a:t>                    break;</a:t>
            </a:r>
          </a:p>
          <a:p>
            <a:r>
              <a:rPr lang="en-IN" sz="800" dirty="0" smtClean="0"/>
              <a:t>                case 'b':</a:t>
            </a:r>
          </a:p>
          <a:p>
            <a:r>
              <a:rPr lang="en-IN" sz="800" dirty="0" smtClean="0"/>
              <a:t>            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("......................");</a:t>
            </a:r>
          </a:p>
          <a:p>
            <a:r>
              <a:rPr lang="en-IN" sz="800" dirty="0" smtClean="0"/>
              <a:t>            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("Enter a amount to deposit :");</a:t>
            </a:r>
          </a:p>
          <a:p>
            <a:r>
              <a:rPr lang="en-IN" sz="800" dirty="0" smtClean="0"/>
              <a:t>            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("......................");</a:t>
            </a:r>
          </a:p>
          <a:p>
            <a:r>
              <a:rPr lang="en-IN" sz="800" dirty="0" smtClean="0"/>
              <a:t>                    double </a:t>
            </a:r>
            <a:r>
              <a:rPr lang="en-IN" sz="800" dirty="0" err="1" smtClean="0"/>
              <a:t>amt</a:t>
            </a:r>
            <a:r>
              <a:rPr lang="en-IN" sz="800" dirty="0" smtClean="0"/>
              <a:t>=</a:t>
            </a:r>
            <a:r>
              <a:rPr lang="en-IN" sz="800" dirty="0" err="1" smtClean="0"/>
              <a:t>sc.nextDouble</a:t>
            </a:r>
            <a:r>
              <a:rPr lang="en-IN" sz="800" dirty="0" smtClean="0"/>
              <a:t>();</a:t>
            </a:r>
          </a:p>
          <a:p>
            <a:r>
              <a:rPr lang="en-IN" sz="800" dirty="0" smtClean="0"/>
              <a:t>                    deposit(</a:t>
            </a:r>
            <a:r>
              <a:rPr lang="en-IN" sz="800" dirty="0" err="1" smtClean="0"/>
              <a:t>amt</a:t>
            </a:r>
            <a:r>
              <a:rPr lang="en-IN" sz="800" dirty="0" smtClean="0"/>
              <a:t>);</a:t>
            </a:r>
          </a:p>
          <a:p>
            <a:r>
              <a:rPr lang="en-IN" sz="800" dirty="0" smtClean="0"/>
              <a:t>            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("\n");</a:t>
            </a:r>
          </a:p>
          <a:p>
            <a:r>
              <a:rPr lang="en-IN" sz="800" dirty="0" smtClean="0"/>
              <a:t>                    break;</a:t>
            </a:r>
          </a:p>
          <a:p>
            <a:r>
              <a:rPr lang="en-IN" sz="800" dirty="0" smtClean="0"/>
              <a:t>                case 'c':</a:t>
            </a:r>
          </a:p>
          <a:p>
            <a:r>
              <a:rPr lang="en-IN" sz="800" dirty="0" smtClean="0"/>
              <a:t>            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("......................");</a:t>
            </a:r>
          </a:p>
          <a:p>
            <a:r>
              <a:rPr lang="en-IN" sz="800" dirty="0" smtClean="0"/>
              <a:t>            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("Enter a amount to Withdraw :");</a:t>
            </a:r>
          </a:p>
          <a:p>
            <a:r>
              <a:rPr lang="en-IN" sz="800" dirty="0" smtClean="0"/>
              <a:t>            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("......................");</a:t>
            </a:r>
          </a:p>
          <a:p>
            <a:r>
              <a:rPr lang="en-IN" sz="800" dirty="0" smtClean="0"/>
              <a:t>                    double </a:t>
            </a:r>
            <a:r>
              <a:rPr lang="en-IN" sz="800" dirty="0" err="1" smtClean="0"/>
              <a:t>amtW</a:t>
            </a:r>
            <a:r>
              <a:rPr lang="en-IN" sz="800" dirty="0" smtClean="0"/>
              <a:t>=</a:t>
            </a:r>
            <a:r>
              <a:rPr lang="en-IN" sz="800" dirty="0" err="1" smtClean="0"/>
              <a:t>sc.nextDouble</a:t>
            </a:r>
            <a:r>
              <a:rPr lang="en-IN" sz="800" dirty="0" smtClean="0"/>
              <a:t>();</a:t>
            </a:r>
          </a:p>
          <a:p>
            <a:r>
              <a:rPr lang="en-IN" sz="800" dirty="0" smtClean="0"/>
              <a:t>                    withdraw(</a:t>
            </a:r>
            <a:r>
              <a:rPr lang="en-IN" sz="800" dirty="0" err="1" smtClean="0"/>
              <a:t>amtW</a:t>
            </a:r>
            <a:r>
              <a:rPr lang="en-IN" sz="800" dirty="0" smtClean="0"/>
              <a:t>);</a:t>
            </a:r>
          </a:p>
          <a:p>
            <a:r>
              <a:rPr lang="en-IN" sz="800" dirty="0" smtClean="0"/>
              <a:t>            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("\n");</a:t>
            </a:r>
          </a:p>
          <a:p>
            <a:r>
              <a:rPr lang="en-IN" sz="800" dirty="0" smtClean="0"/>
              <a:t>                    break;</a:t>
            </a:r>
          </a:p>
          <a:p>
            <a:r>
              <a:rPr lang="en-IN" sz="800" dirty="0" smtClean="0"/>
              <a:t>                case 'd':</a:t>
            </a:r>
          </a:p>
          <a:p>
            <a:r>
              <a:rPr lang="en-IN" sz="800" dirty="0" smtClean="0"/>
              <a:t>            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("......................");</a:t>
            </a:r>
          </a:p>
          <a:p>
            <a:r>
              <a:rPr lang="en-IN" sz="800" dirty="0" smtClean="0"/>
              <a:t>            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("Previous Transaction:");</a:t>
            </a:r>
          </a:p>
          <a:p>
            <a:r>
              <a:rPr lang="en-IN" sz="800" dirty="0" smtClean="0"/>
              <a:t>                    </a:t>
            </a:r>
            <a:r>
              <a:rPr lang="en-IN" sz="800" dirty="0" err="1" smtClean="0"/>
              <a:t>getPreviousTrans</a:t>
            </a:r>
            <a:r>
              <a:rPr lang="en-IN" sz="800" dirty="0" smtClean="0"/>
              <a:t>();</a:t>
            </a:r>
          </a:p>
          <a:p>
            <a:r>
              <a:rPr lang="en-IN" sz="800" dirty="0" smtClean="0"/>
              <a:t>            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("......................");</a:t>
            </a:r>
          </a:p>
          <a:p>
            <a:r>
              <a:rPr lang="en-IN" sz="800" dirty="0" smtClean="0"/>
              <a:t>            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("\n");</a:t>
            </a:r>
          </a:p>
          <a:p>
            <a:r>
              <a:rPr lang="en-IN" sz="800" dirty="0" smtClean="0"/>
              <a:t>                    break;</a:t>
            </a:r>
          </a:p>
          <a:p>
            <a:endParaRPr lang="en-IN" sz="800" dirty="0" smtClean="0"/>
          </a:p>
          <a:p>
            <a:r>
              <a:rPr lang="en-IN" sz="800" dirty="0" smtClean="0"/>
              <a:t>                case 'e':</a:t>
            </a:r>
          </a:p>
          <a:p>
            <a:r>
              <a:rPr lang="en-IN" sz="800" dirty="0" smtClean="0"/>
              <a:t>            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("......................");</a:t>
            </a:r>
          </a:p>
          <a:p>
            <a:r>
              <a:rPr lang="en-IN" sz="800" dirty="0" smtClean="0"/>
              <a:t>                    break;</a:t>
            </a:r>
          </a:p>
          <a:p>
            <a:r>
              <a:rPr lang="en-IN" sz="800" dirty="0" smtClean="0"/>
              <a:t>                default:</a:t>
            </a:r>
          </a:p>
          <a:p>
            <a:r>
              <a:rPr lang="en-IN" sz="800" dirty="0" smtClean="0"/>
              <a:t>            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("Choose a correct option to proceed");</a:t>
            </a:r>
          </a:p>
          <a:p>
            <a:r>
              <a:rPr lang="en-IN" sz="800" dirty="0" smtClean="0"/>
              <a:t>                    break;</a:t>
            </a:r>
          </a:p>
          <a:p>
            <a:r>
              <a:rPr lang="en-IN" sz="800" dirty="0" smtClean="0"/>
              <a:t>            }</a:t>
            </a:r>
          </a:p>
          <a:p>
            <a:endParaRPr lang="en-IN" dirty="0" smtClean="0"/>
          </a:p>
          <a:p>
            <a:r>
              <a:rPr lang="en-IN" sz="800" dirty="0" smtClean="0"/>
              <a:t>        }while(option!='e');</a:t>
            </a:r>
          </a:p>
          <a:p>
            <a:endParaRPr lang="en-IN" sz="800" dirty="0" smtClean="0"/>
          </a:p>
          <a:p>
            <a:r>
              <a:rPr lang="en-IN" sz="800" dirty="0" smtClean="0"/>
              <a:t>        </a:t>
            </a:r>
            <a:r>
              <a:rPr lang="en-IN" sz="800" dirty="0" err="1" smtClean="0"/>
              <a:t>System.out.println</a:t>
            </a:r>
            <a:r>
              <a:rPr lang="en-IN" sz="800" dirty="0" smtClean="0"/>
              <a:t>("Thank you for using our banking services");</a:t>
            </a:r>
          </a:p>
          <a:p>
            <a:r>
              <a:rPr lang="en-IN" sz="800" dirty="0" smtClean="0"/>
              <a:t>    }</a:t>
            </a:r>
          </a:p>
          <a:p>
            <a:endParaRPr lang="en-IN" sz="800" dirty="0" smtClean="0"/>
          </a:p>
          <a:p>
            <a:r>
              <a:rPr lang="en-IN" sz="800" dirty="0" smtClean="0"/>
              <a:t>}</a:t>
            </a:r>
          </a:p>
          <a:p>
            <a:r>
              <a:rPr lang="en-IN" sz="800" dirty="0" smtClean="0"/>
              <a:t> </a:t>
            </a:r>
            <a:endParaRPr lang="en-IN" sz="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01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10000"/>
          </a:bodyPr>
          <a:lstStyle/>
          <a:p>
            <a:r>
              <a:rPr lang="en-IN" sz="800" b="1" dirty="0" smtClean="0"/>
              <a:t>import</a:t>
            </a:r>
            <a:r>
              <a:rPr lang="en-IN" sz="800" dirty="0" smtClean="0"/>
              <a:t> </a:t>
            </a:r>
            <a:r>
              <a:rPr lang="en-IN" sz="800" dirty="0" err="1" smtClean="0"/>
              <a:t>java.util.Scanner</a:t>
            </a:r>
            <a:r>
              <a:rPr lang="en-IN" sz="800" dirty="0" smtClean="0"/>
              <a:t>;</a:t>
            </a:r>
          </a:p>
          <a:p>
            <a:r>
              <a:rPr lang="en-IN" sz="800" dirty="0" smtClean="0"/>
              <a:t/>
            </a:r>
            <a:br>
              <a:rPr lang="en-IN" sz="800" dirty="0" smtClean="0"/>
            </a:br>
            <a:endParaRPr lang="en-IN" sz="800" dirty="0" smtClean="0"/>
          </a:p>
          <a:p>
            <a:r>
              <a:rPr lang="en-IN" sz="800" b="1" dirty="0" smtClean="0"/>
              <a:t>public</a:t>
            </a:r>
            <a:r>
              <a:rPr lang="en-IN" sz="800" dirty="0" smtClean="0"/>
              <a:t> </a:t>
            </a:r>
            <a:r>
              <a:rPr lang="en-IN" sz="800" b="1" dirty="0" smtClean="0"/>
              <a:t>class</a:t>
            </a:r>
            <a:r>
              <a:rPr lang="en-IN" sz="800" dirty="0" smtClean="0"/>
              <a:t> </a:t>
            </a:r>
            <a:r>
              <a:rPr lang="en-IN" sz="800" dirty="0" err="1" smtClean="0"/>
              <a:t>BankApplication</a:t>
            </a:r>
            <a:r>
              <a:rPr lang="en-IN" sz="800" dirty="0" smtClean="0"/>
              <a:t> {</a:t>
            </a:r>
          </a:p>
          <a:p>
            <a:r>
              <a:rPr lang="en-IN" sz="800" dirty="0" smtClean="0"/>
              <a:t/>
            </a:r>
            <a:br>
              <a:rPr lang="en-IN" sz="800" dirty="0" smtClean="0"/>
            </a:br>
            <a:endParaRPr lang="en-IN" sz="800" dirty="0" smtClean="0"/>
          </a:p>
          <a:p>
            <a:r>
              <a:rPr lang="en-IN" sz="800" dirty="0" smtClean="0"/>
              <a:t/>
            </a:r>
            <a:br>
              <a:rPr lang="en-IN" sz="800" dirty="0" smtClean="0"/>
            </a:br>
            <a:endParaRPr lang="en-IN" sz="800" dirty="0" smtClean="0"/>
          </a:p>
          <a:p>
            <a:r>
              <a:rPr lang="en-IN" sz="800" b="1" dirty="0" smtClean="0"/>
              <a:t>public</a:t>
            </a:r>
            <a:r>
              <a:rPr lang="en-IN" sz="800" dirty="0" smtClean="0"/>
              <a:t> </a:t>
            </a:r>
            <a:r>
              <a:rPr lang="en-IN" sz="800" b="1" dirty="0" smtClean="0"/>
              <a:t>static</a:t>
            </a:r>
            <a:r>
              <a:rPr lang="en-IN" sz="800" dirty="0" smtClean="0"/>
              <a:t> </a:t>
            </a:r>
            <a:r>
              <a:rPr lang="en-IN" sz="800" b="1" dirty="0" smtClean="0"/>
              <a:t>void</a:t>
            </a:r>
            <a:r>
              <a:rPr lang="en-IN" sz="800" dirty="0" smtClean="0"/>
              <a:t> main(String[] </a:t>
            </a:r>
            <a:r>
              <a:rPr lang="en-IN" sz="800" dirty="0" err="1" smtClean="0"/>
              <a:t>args</a:t>
            </a:r>
            <a:r>
              <a:rPr lang="en-IN" sz="800" dirty="0" smtClean="0"/>
              <a:t>) {</a:t>
            </a:r>
          </a:p>
          <a:p>
            <a:r>
              <a:rPr lang="en-IN" sz="800" dirty="0" smtClean="0"/>
              <a:t>Scanner </a:t>
            </a:r>
            <a:r>
              <a:rPr lang="en-IN" sz="800" u="sng" dirty="0" err="1" smtClean="0"/>
              <a:t>sc</a:t>
            </a:r>
            <a:r>
              <a:rPr lang="en-IN" sz="800" dirty="0" smtClean="0"/>
              <a:t>=</a:t>
            </a:r>
            <a:r>
              <a:rPr lang="en-IN" sz="800" b="1" dirty="0" smtClean="0"/>
              <a:t>new</a:t>
            </a:r>
            <a:r>
              <a:rPr lang="en-IN" sz="800" dirty="0" smtClean="0"/>
              <a:t> Scanner(System.</a:t>
            </a:r>
            <a:r>
              <a:rPr lang="en-IN" sz="800" b="1" i="1" dirty="0" smtClean="0"/>
              <a:t>in</a:t>
            </a:r>
            <a:r>
              <a:rPr lang="en-IN" sz="800" dirty="0" smtClean="0"/>
              <a:t>);</a:t>
            </a:r>
          </a:p>
          <a:p>
            <a:r>
              <a:rPr lang="en-IN" sz="800" dirty="0" err="1" smtClean="0"/>
              <a:t>System.</a:t>
            </a:r>
            <a:r>
              <a:rPr lang="en-IN" sz="800" b="1" i="1" dirty="0" err="1" smtClean="0"/>
              <a:t>out</a:t>
            </a:r>
            <a:r>
              <a:rPr lang="en-IN" sz="800" dirty="0" err="1" smtClean="0"/>
              <a:t>.println</a:t>
            </a:r>
            <a:r>
              <a:rPr lang="en-IN" sz="800" dirty="0" smtClean="0"/>
              <a:t>("Enter your 'Name' and '</a:t>
            </a:r>
            <a:r>
              <a:rPr lang="en-IN" sz="800" dirty="0" err="1" smtClean="0"/>
              <a:t>CustomerId</a:t>
            </a:r>
            <a:r>
              <a:rPr lang="en-IN" sz="800" dirty="0" smtClean="0"/>
              <a:t>' to access your Bank account:");</a:t>
            </a:r>
          </a:p>
          <a:p>
            <a:r>
              <a:rPr lang="en-IN" sz="800" dirty="0" smtClean="0"/>
              <a:t>String name=</a:t>
            </a:r>
            <a:r>
              <a:rPr lang="en-IN" sz="800" dirty="0" err="1" smtClean="0"/>
              <a:t>sc.nextLine</a:t>
            </a:r>
            <a:r>
              <a:rPr lang="en-IN" sz="800" dirty="0" smtClean="0"/>
              <a:t>();</a:t>
            </a:r>
          </a:p>
          <a:p>
            <a:r>
              <a:rPr lang="en-IN" sz="800" dirty="0" smtClean="0"/>
              <a:t>String </a:t>
            </a:r>
            <a:r>
              <a:rPr lang="en-IN" sz="800" dirty="0" err="1" smtClean="0"/>
              <a:t>customerId</a:t>
            </a:r>
            <a:r>
              <a:rPr lang="en-IN" sz="800" dirty="0" smtClean="0"/>
              <a:t>=</a:t>
            </a:r>
            <a:r>
              <a:rPr lang="en-IN" sz="800" dirty="0" err="1" smtClean="0"/>
              <a:t>sc.nextLine</a:t>
            </a:r>
            <a:r>
              <a:rPr lang="en-IN" sz="800" dirty="0" smtClean="0"/>
              <a:t>();</a:t>
            </a:r>
          </a:p>
          <a:p>
            <a:r>
              <a:rPr lang="en-IN" sz="800" dirty="0" err="1" smtClean="0"/>
              <a:t>BankAccount</a:t>
            </a:r>
            <a:r>
              <a:rPr lang="en-IN" sz="800" dirty="0" smtClean="0"/>
              <a:t> obj1=</a:t>
            </a:r>
            <a:r>
              <a:rPr lang="en-IN" sz="800" b="1" dirty="0" smtClean="0"/>
              <a:t>new</a:t>
            </a:r>
            <a:r>
              <a:rPr lang="en-IN" sz="800" dirty="0" smtClean="0"/>
              <a:t> </a:t>
            </a:r>
            <a:r>
              <a:rPr lang="en-IN" sz="800" dirty="0" err="1" smtClean="0"/>
              <a:t>BankAccount</a:t>
            </a:r>
            <a:r>
              <a:rPr lang="en-IN" sz="800" dirty="0" smtClean="0"/>
              <a:t>(</a:t>
            </a:r>
            <a:r>
              <a:rPr lang="en-IN" sz="800" dirty="0" err="1" smtClean="0"/>
              <a:t>name,customerId</a:t>
            </a:r>
            <a:r>
              <a:rPr lang="en-IN" sz="800" dirty="0" smtClean="0"/>
              <a:t>);</a:t>
            </a:r>
          </a:p>
          <a:p>
            <a:r>
              <a:rPr lang="en-IN" sz="800" dirty="0" smtClean="0"/>
              <a:t>obj1.menu();</a:t>
            </a:r>
          </a:p>
          <a:p>
            <a:r>
              <a:rPr lang="en-IN" sz="800" dirty="0" smtClean="0"/>
              <a:t>}</a:t>
            </a:r>
          </a:p>
          <a:p>
            <a:r>
              <a:rPr lang="en-IN" sz="800" dirty="0" smtClean="0"/>
              <a:t>}</a:t>
            </a:r>
          </a:p>
          <a:p>
            <a:r>
              <a:rPr lang="en-IN" sz="800" dirty="0" smtClean="0"/>
              <a:t/>
            </a:r>
            <a:br>
              <a:rPr lang="en-IN" sz="800" dirty="0" smtClean="0"/>
            </a:br>
            <a:endParaRPr lang="en-IN" sz="800" dirty="0" smtClean="0"/>
          </a:p>
          <a:p>
            <a:r>
              <a:rPr lang="en-IN" sz="800" b="1" dirty="0" smtClean="0"/>
              <a:t>class</a:t>
            </a:r>
            <a:r>
              <a:rPr lang="en-IN" sz="800" dirty="0" smtClean="0"/>
              <a:t> </a:t>
            </a:r>
            <a:r>
              <a:rPr lang="en-IN" sz="800" dirty="0" err="1" smtClean="0"/>
              <a:t>BankAccount</a:t>
            </a:r>
            <a:r>
              <a:rPr lang="en-IN" sz="800" dirty="0" smtClean="0"/>
              <a:t>{</a:t>
            </a:r>
          </a:p>
          <a:p>
            <a:r>
              <a:rPr lang="en-IN" sz="800" b="1" dirty="0" smtClean="0"/>
              <a:t>double</a:t>
            </a:r>
            <a:r>
              <a:rPr lang="en-IN" sz="800" dirty="0" smtClean="0"/>
              <a:t> </a:t>
            </a:r>
            <a:r>
              <a:rPr lang="en-IN" sz="800" dirty="0" err="1" smtClean="0"/>
              <a:t>bal</a:t>
            </a:r>
            <a:r>
              <a:rPr lang="en-IN" sz="800" dirty="0" smtClean="0"/>
              <a:t>;</a:t>
            </a:r>
          </a:p>
          <a:p>
            <a:r>
              <a:rPr lang="en-IN" sz="800" b="1" dirty="0" smtClean="0"/>
              <a:t>double</a:t>
            </a:r>
            <a:r>
              <a:rPr lang="en-IN" sz="800" dirty="0" smtClean="0"/>
              <a:t> </a:t>
            </a:r>
            <a:r>
              <a:rPr lang="en-IN" sz="800" dirty="0" err="1" smtClean="0"/>
              <a:t>prevTrans</a:t>
            </a:r>
            <a:r>
              <a:rPr lang="en-IN" sz="800" dirty="0" smtClean="0"/>
              <a:t>;</a:t>
            </a:r>
          </a:p>
          <a:p>
            <a:r>
              <a:rPr lang="en-IN" sz="800" dirty="0" smtClean="0"/>
              <a:t>String </a:t>
            </a:r>
            <a:r>
              <a:rPr lang="en-IN" sz="800" dirty="0" err="1" smtClean="0"/>
              <a:t>customerName</a:t>
            </a:r>
            <a:r>
              <a:rPr lang="en-IN" sz="800" dirty="0" smtClean="0"/>
              <a:t>;</a:t>
            </a:r>
          </a:p>
          <a:p>
            <a:r>
              <a:rPr lang="en-IN" sz="800" dirty="0" smtClean="0"/>
              <a:t>String </a:t>
            </a:r>
            <a:r>
              <a:rPr lang="en-IN" sz="800" dirty="0" err="1" smtClean="0"/>
              <a:t>customerId</a:t>
            </a:r>
            <a:r>
              <a:rPr lang="en-IN" sz="800" dirty="0" smtClean="0"/>
              <a:t>;</a:t>
            </a:r>
          </a:p>
          <a:p>
            <a:r>
              <a:rPr lang="en-IN" sz="800" dirty="0" smtClean="0"/>
              <a:t/>
            </a:r>
            <a:br>
              <a:rPr lang="en-IN" sz="800" dirty="0" smtClean="0"/>
            </a:br>
            <a:endParaRPr lang="en-IN" sz="800" dirty="0" smtClean="0"/>
          </a:p>
          <a:p>
            <a:r>
              <a:rPr lang="en-IN" sz="800" dirty="0" err="1" smtClean="0"/>
              <a:t>BankAccount</a:t>
            </a:r>
            <a:r>
              <a:rPr lang="en-IN" sz="800" dirty="0" smtClean="0"/>
              <a:t>(String </a:t>
            </a:r>
            <a:r>
              <a:rPr lang="en-IN" sz="800" dirty="0" err="1" smtClean="0"/>
              <a:t>customerName,String</a:t>
            </a:r>
            <a:r>
              <a:rPr lang="en-IN" sz="800" dirty="0" smtClean="0"/>
              <a:t> </a:t>
            </a:r>
            <a:r>
              <a:rPr lang="en-IN" sz="800" dirty="0" err="1" smtClean="0"/>
              <a:t>customerId</a:t>
            </a:r>
            <a:r>
              <a:rPr lang="en-IN" sz="800" dirty="0" smtClean="0"/>
              <a:t>){</a:t>
            </a:r>
          </a:p>
          <a:p>
            <a:r>
              <a:rPr lang="en-IN" sz="800" b="1" dirty="0" err="1" smtClean="0"/>
              <a:t>this</a:t>
            </a:r>
            <a:r>
              <a:rPr lang="en-IN" sz="800" dirty="0" err="1" smtClean="0"/>
              <a:t>.customerName</a:t>
            </a:r>
            <a:r>
              <a:rPr lang="en-IN" sz="800" dirty="0" smtClean="0"/>
              <a:t>=</a:t>
            </a:r>
            <a:r>
              <a:rPr lang="en-IN" sz="800" dirty="0" err="1" smtClean="0"/>
              <a:t>customerName</a:t>
            </a:r>
            <a:r>
              <a:rPr lang="en-IN" sz="800" dirty="0" smtClean="0"/>
              <a:t>;</a:t>
            </a:r>
          </a:p>
          <a:p>
            <a:r>
              <a:rPr lang="en-IN" sz="800" b="1" dirty="0" err="1" smtClean="0"/>
              <a:t>this</a:t>
            </a:r>
            <a:r>
              <a:rPr lang="en-IN" sz="800" dirty="0" err="1" smtClean="0"/>
              <a:t>.customerId</a:t>
            </a:r>
            <a:r>
              <a:rPr lang="en-IN" sz="800" dirty="0" smtClean="0"/>
              <a:t>=</a:t>
            </a:r>
            <a:r>
              <a:rPr lang="en-IN" sz="800" dirty="0" err="1" smtClean="0"/>
              <a:t>customerId</a:t>
            </a:r>
            <a:r>
              <a:rPr lang="en-IN" sz="800" dirty="0" smtClean="0"/>
              <a:t>;</a:t>
            </a:r>
          </a:p>
          <a:p>
            <a:r>
              <a:rPr lang="en-IN" sz="800" dirty="0" smtClean="0"/>
              <a:t>}</a:t>
            </a:r>
          </a:p>
          <a:p>
            <a:r>
              <a:rPr lang="en-IN" sz="800" dirty="0" smtClean="0"/>
              <a:t/>
            </a:r>
            <a:br>
              <a:rPr lang="en-IN" sz="800" dirty="0" smtClean="0"/>
            </a:br>
            <a:endParaRPr lang="en-IN" sz="800" dirty="0" smtClean="0"/>
          </a:p>
          <a:p>
            <a:r>
              <a:rPr lang="en-IN" sz="800" dirty="0" smtClean="0"/>
              <a:t/>
            </a:r>
            <a:br>
              <a:rPr lang="en-IN" sz="800" dirty="0" smtClean="0"/>
            </a:br>
            <a:endParaRPr lang="en-IN" sz="800" dirty="0" smtClean="0"/>
          </a:p>
          <a:p>
            <a:r>
              <a:rPr lang="en-IN" sz="800" b="1" dirty="0" smtClean="0"/>
              <a:t>void</a:t>
            </a:r>
            <a:r>
              <a:rPr lang="en-IN" sz="800" dirty="0" smtClean="0"/>
              <a:t> deposit(</a:t>
            </a:r>
            <a:r>
              <a:rPr lang="en-IN" sz="800" b="1" dirty="0" smtClean="0"/>
              <a:t>double</a:t>
            </a:r>
            <a:r>
              <a:rPr lang="en-IN" sz="800" dirty="0" smtClean="0"/>
              <a:t> amount){</a:t>
            </a:r>
          </a:p>
          <a:p>
            <a:r>
              <a:rPr lang="en-IN" sz="800" b="1" dirty="0" smtClean="0"/>
              <a:t>if</a:t>
            </a:r>
            <a:r>
              <a:rPr lang="en-IN" sz="800" dirty="0" smtClean="0"/>
              <a:t>(amount!=0){</a:t>
            </a:r>
          </a:p>
          <a:p>
            <a:r>
              <a:rPr lang="en-IN" sz="800" dirty="0" err="1" smtClean="0"/>
              <a:t>bal</a:t>
            </a:r>
            <a:r>
              <a:rPr lang="en-IN" sz="800" dirty="0" smtClean="0"/>
              <a:t>+=amount;</a:t>
            </a:r>
          </a:p>
          <a:p>
            <a:r>
              <a:rPr lang="en-IN" sz="800" dirty="0" err="1" smtClean="0"/>
              <a:t>prevTrans</a:t>
            </a:r>
            <a:r>
              <a:rPr lang="en-IN" sz="800" dirty="0" smtClean="0"/>
              <a:t>=amount;</a:t>
            </a:r>
          </a:p>
          <a:p>
            <a:r>
              <a:rPr lang="en-IN" sz="800" dirty="0" smtClean="0"/>
              <a:t>}</a:t>
            </a:r>
          </a:p>
          <a:p>
            <a:r>
              <a:rPr lang="en-IN" sz="800" dirty="0" smtClean="0"/>
              <a:t>}</a:t>
            </a:r>
          </a:p>
          <a:p>
            <a:r>
              <a:rPr lang="en-IN" sz="800" dirty="0" smtClean="0"/>
              <a:t/>
            </a:r>
            <a:br>
              <a:rPr lang="en-IN" sz="800" dirty="0" smtClean="0"/>
            </a:br>
            <a:endParaRPr lang="en-IN" sz="800" dirty="0" smtClean="0"/>
          </a:p>
          <a:p>
            <a:r>
              <a:rPr lang="en-IN" sz="800" b="1" dirty="0" smtClean="0"/>
              <a:t>void</a:t>
            </a:r>
            <a:r>
              <a:rPr lang="en-IN" sz="800" dirty="0" smtClean="0"/>
              <a:t> withdraw(</a:t>
            </a:r>
            <a:r>
              <a:rPr lang="en-IN" sz="800" b="1" dirty="0" smtClean="0"/>
              <a:t>double</a:t>
            </a:r>
            <a:r>
              <a:rPr lang="en-IN" sz="800" dirty="0" smtClean="0"/>
              <a:t> </a:t>
            </a:r>
            <a:r>
              <a:rPr lang="en-IN" sz="800" dirty="0" err="1" smtClean="0"/>
              <a:t>amt</a:t>
            </a:r>
            <a:r>
              <a:rPr lang="en-IN" sz="800" dirty="0" smtClean="0"/>
              <a:t>){</a:t>
            </a:r>
          </a:p>
          <a:p>
            <a:r>
              <a:rPr lang="en-IN" sz="800" b="1" dirty="0" smtClean="0"/>
              <a:t>if</a:t>
            </a:r>
            <a:r>
              <a:rPr lang="en-IN" sz="800" dirty="0" smtClean="0"/>
              <a:t>(</a:t>
            </a:r>
            <a:r>
              <a:rPr lang="en-IN" sz="800" dirty="0" err="1" smtClean="0"/>
              <a:t>amt</a:t>
            </a:r>
            <a:r>
              <a:rPr lang="en-IN" sz="800" dirty="0" smtClean="0"/>
              <a:t>!=0 &amp;&amp; </a:t>
            </a:r>
            <a:r>
              <a:rPr lang="en-IN" sz="800" dirty="0" err="1" smtClean="0"/>
              <a:t>bal</a:t>
            </a:r>
            <a:r>
              <a:rPr lang="en-IN" sz="800" dirty="0" smtClean="0"/>
              <a:t>&gt;=</a:t>
            </a:r>
            <a:r>
              <a:rPr lang="en-IN" sz="800" dirty="0" err="1" smtClean="0"/>
              <a:t>amt</a:t>
            </a:r>
            <a:r>
              <a:rPr lang="en-IN" sz="800" dirty="0" smtClean="0"/>
              <a:t>){</a:t>
            </a:r>
          </a:p>
          <a:p>
            <a:r>
              <a:rPr lang="en-IN" sz="800" dirty="0" err="1" smtClean="0"/>
              <a:t>bal</a:t>
            </a:r>
            <a:r>
              <a:rPr lang="en-IN" sz="800" dirty="0" smtClean="0"/>
              <a:t>-=</a:t>
            </a:r>
            <a:r>
              <a:rPr lang="en-IN" sz="800" dirty="0" err="1" smtClean="0"/>
              <a:t>amt</a:t>
            </a:r>
            <a:r>
              <a:rPr lang="en-IN" sz="800" dirty="0" smtClean="0"/>
              <a:t>;</a:t>
            </a:r>
          </a:p>
          <a:p>
            <a:r>
              <a:rPr lang="en-IN" sz="800" dirty="0" err="1" smtClean="0"/>
              <a:t>prevTrans</a:t>
            </a:r>
            <a:r>
              <a:rPr lang="en-IN" sz="800" dirty="0" smtClean="0"/>
              <a:t>=-</a:t>
            </a:r>
            <a:r>
              <a:rPr lang="en-IN" sz="800" dirty="0" err="1" smtClean="0"/>
              <a:t>amt</a:t>
            </a:r>
            <a:r>
              <a:rPr lang="en-IN" sz="800" dirty="0" smtClean="0"/>
              <a:t>;</a:t>
            </a:r>
          </a:p>
          <a:p>
            <a:r>
              <a:rPr lang="en-IN" sz="800" dirty="0" smtClean="0"/>
              <a:t>}</a:t>
            </a:r>
          </a:p>
          <a:p>
            <a:r>
              <a:rPr lang="en-IN" sz="800" b="1" dirty="0" smtClean="0"/>
              <a:t>else</a:t>
            </a:r>
            <a:r>
              <a:rPr lang="en-IN" sz="800" dirty="0" smtClean="0"/>
              <a:t> </a:t>
            </a:r>
            <a:r>
              <a:rPr lang="en-IN" sz="800" b="1" dirty="0" smtClean="0"/>
              <a:t>if</a:t>
            </a:r>
            <a:r>
              <a:rPr lang="en-IN" sz="800" dirty="0" smtClean="0"/>
              <a:t>(</a:t>
            </a:r>
            <a:r>
              <a:rPr lang="en-IN" sz="800" dirty="0" err="1" smtClean="0"/>
              <a:t>bal</a:t>
            </a:r>
            <a:r>
              <a:rPr lang="en-IN" sz="800" dirty="0" smtClean="0"/>
              <a:t>&lt;</a:t>
            </a:r>
            <a:r>
              <a:rPr lang="en-IN" sz="800" dirty="0" err="1" smtClean="0"/>
              <a:t>amt</a:t>
            </a:r>
            <a:r>
              <a:rPr lang="en-IN" sz="800" dirty="0" smtClean="0"/>
              <a:t>){</a:t>
            </a:r>
          </a:p>
          <a:p>
            <a:r>
              <a:rPr lang="en-IN" sz="800" dirty="0" err="1" smtClean="0"/>
              <a:t>System.</a:t>
            </a:r>
            <a:r>
              <a:rPr lang="en-IN" sz="800" b="1" i="1" dirty="0" err="1" smtClean="0"/>
              <a:t>out</a:t>
            </a:r>
            <a:r>
              <a:rPr lang="en-IN" sz="800" dirty="0" err="1" smtClean="0"/>
              <a:t>.println</a:t>
            </a:r>
            <a:r>
              <a:rPr lang="en-IN" sz="800" dirty="0" smtClean="0"/>
              <a:t>("Bank balance insufficient");</a:t>
            </a:r>
          </a:p>
          <a:p>
            <a:r>
              <a:rPr lang="en-IN" sz="800" dirty="0" smtClean="0"/>
              <a:t>}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85782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Switch case Example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6200" b="1" u="sng" dirty="0" smtClean="0"/>
              <a:t>/* Example of Switch Case  statement*/</a:t>
            </a:r>
          </a:p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SwitchcaseTest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[])\</a:t>
            </a:r>
            <a:endParaRPr lang="en-I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weekDay</a:t>
            </a:r>
            <a:r>
              <a:rPr lang="en-US" dirty="0" smtClean="0"/>
              <a:t>=</a:t>
            </a:r>
            <a:r>
              <a:rPr lang="en-US" dirty="0" err="1" smtClean="0"/>
              <a:t>sc.nextint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switch(weekday)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smtClean="0"/>
              <a:t>case 1:</a:t>
            </a:r>
          </a:p>
          <a:p>
            <a:pPr marL="0" indent="0">
              <a:buNone/>
            </a:pPr>
            <a:r>
              <a:rPr lang="en-US" dirty="0" smtClean="0"/>
              <a:t>  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(“Sunday”);</a:t>
            </a:r>
          </a:p>
          <a:p>
            <a:pPr marL="0" indent="0">
              <a:buNone/>
            </a:pPr>
            <a:r>
              <a:rPr lang="en-US" dirty="0" smtClean="0"/>
              <a:t>                         Break;</a:t>
            </a:r>
          </a:p>
          <a:p>
            <a:pPr marL="0" indent="0">
              <a:buNone/>
            </a:pPr>
            <a:r>
              <a:rPr lang="en-US" dirty="0" smtClean="0"/>
              <a:t>               case 1:</a:t>
            </a:r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(“Sunday”);</a:t>
            </a:r>
          </a:p>
          <a:p>
            <a:pPr marL="0" indent="0">
              <a:buNone/>
            </a:pPr>
            <a:r>
              <a:rPr lang="en-US" dirty="0" smtClean="0"/>
              <a:t>                         Break;</a:t>
            </a:r>
          </a:p>
          <a:p>
            <a:pPr marL="0" indent="0">
              <a:buNone/>
            </a:pPr>
            <a:r>
              <a:rPr lang="en-US" dirty="0" smtClean="0"/>
              <a:t>               case 1:</a:t>
            </a:r>
          </a:p>
          <a:p>
            <a:pPr marL="0" indent="0">
              <a:buNone/>
            </a:pPr>
            <a:r>
              <a:rPr lang="en-US" dirty="0" smtClean="0"/>
              <a:t>     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(“Sunday”);</a:t>
            </a:r>
          </a:p>
          <a:p>
            <a:pPr marL="0" indent="0">
              <a:buNone/>
            </a:pPr>
            <a:r>
              <a:rPr lang="en-US" dirty="0" smtClean="0"/>
              <a:t>                          Break;</a:t>
            </a:r>
          </a:p>
          <a:p>
            <a:pPr marL="0" indent="0">
              <a:buNone/>
            </a:pPr>
            <a:r>
              <a:rPr lang="en-US" dirty="0" smtClean="0"/>
              <a:t>              case 1:</a:t>
            </a:r>
          </a:p>
          <a:p>
            <a:pPr marL="0" indent="0">
              <a:buNone/>
            </a:pPr>
            <a:r>
              <a:rPr lang="en-US" dirty="0" smtClean="0"/>
              <a:t>      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(“Sunday”);</a:t>
            </a:r>
          </a:p>
          <a:p>
            <a:pPr marL="0" indent="0">
              <a:buNone/>
            </a:pPr>
            <a:r>
              <a:rPr lang="en-US" dirty="0" smtClean="0"/>
              <a:t>                           Break;</a:t>
            </a:r>
          </a:p>
          <a:p>
            <a:pPr marL="0" indent="0">
              <a:buNone/>
            </a:pPr>
            <a:r>
              <a:rPr lang="en-US" dirty="0" smtClean="0"/>
              <a:t>               case 1:</a:t>
            </a:r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(“Sunday”);</a:t>
            </a:r>
          </a:p>
          <a:p>
            <a:pPr marL="0" indent="0">
              <a:buNone/>
            </a:pPr>
            <a:r>
              <a:rPr lang="en-US" dirty="0" smtClean="0"/>
              <a:t>                           Break;</a:t>
            </a:r>
          </a:p>
          <a:p>
            <a:pPr marL="0" indent="0">
              <a:buNone/>
            </a:pPr>
            <a:r>
              <a:rPr lang="en-US" dirty="0" smtClean="0"/>
              <a:t>               case 1:</a:t>
            </a:r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(“Sunday”);</a:t>
            </a:r>
          </a:p>
          <a:p>
            <a:pPr marL="0" indent="0">
              <a:buNone/>
            </a:pPr>
            <a:r>
              <a:rPr lang="en-US" dirty="0" smtClean="0"/>
              <a:t>                          Break;</a:t>
            </a:r>
          </a:p>
          <a:p>
            <a:pPr marL="0" indent="0">
              <a:buNone/>
            </a:pPr>
            <a:r>
              <a:rPr lang="en-US" dirty="0" smtClean="0"/>
              <a:t>              case 1: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(“Sunday”);</a:t>
            </a:r>
          </a:p>
          <a:p>
            <a:pPr marL="0" indent="0">
              <a:buNone/>
            </a:pPr>
            <a:r>
              <a:rPr lang="en-US" dirty="0" smtClean="0"/>
              <a:t>                           Break;</a:t>
            </a:r>
          </a:p>
          <a:p>
            <a:pPr marL="0" indent="0">
              <a:buNone/>
            </a:pPr>
            <a:r>
              <a:rPr lang="en-US" dirty="0" smtClean="0"/>
              <a:t>               default: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(“Invalid day”);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3655178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Break statement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US" sz="2800" dirty="0" smtClean="0"/>
              <a:t>The break statement will terminate the iteration or switch case block during the execution of program.</a:t>
            </a:r>
          </a:p>
          <a:p>
            <a:r>
              <a:rPr lang="en-US" sz="2800" dirty="0" smtClean="0"/>
              <a:t>When a break statement is encountered in a loop, the loop exit and the program continues with the statements immediately following the loop.</a:t>
            </a:r>
          </a:p>
          <a:p>
            <a:r>
              <a:rPr lang="en-US" sz="2800" dirty="0" smtClean="0"/>
              <a:t>When the lops are nested, the break will only terminate the corresponding loop body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91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2211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Conditional statements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dirty="0" smtClean="0"/>
              <a:t>Conditional Statements executes one or set of statements based on a condition exactly once.</a:t>
            </a:r>
          </a:p>
          <a:p>
            <a:r>
              <a:rPr lang="en-US" dirty="0" smtClean="0"/>
              <a:t>There are four types of Conditional Statements in Java:-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.   Simple if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.   </a:t>
            </a:r>
            <a:r>
              <a:rPr lang="en-US" dirty="0" err="1"/>
              <a:t>e</a:t>
            </a:r>
            <a:r>
              <a:rPr lang="en-US" dirty="0" err="1" smtClean="0"/>
              <a:t>lse..if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.   Nested else if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.   Switch case statements </a:t>
            </a:r>
          </a:p>
        </p:txBody>
      </p:sp>
    </p:spTree>
    <p:extLst>
      <p:ext uri="{BB962C8B-B14F-4D97-AF65-F5344CB8AC3E}">
        <p14:creationId xmlns:p14="http://schemas.microsoft.com/office/powerpoint/2010/main" val="71830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if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sz="2400" b="1" dirty="0" smtClean="0"/>
              <a:t>SYNTAX: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2800" dirty="0" smtClean="0"/>
              <a:t>if(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expression)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{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statement-block;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}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other statements;</a:t>
            </a:r>
            <a:endParaRPr lang="en-IN" sz="2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048164" y="184482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4932040" y="2492896"/>
            <a:ext cx="2232248" cy="11521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Boolean  </a:t>
            </a:r>
          </a:p>
          <a:p>
            <a:pPr algn="ctr"/>
            <a:r>
              <a:rPr lang="en-IN" sz="1200" dirty="0" smtClean="0"/>
              <a:t>Expression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8" name="Flowchart: Process 7"/>
          <p:cNvSpPr/>
          <p:nvPr/>
        </p:nvSpPr>
        <p:spPr>
          <a:xfrm>
            <a:off x="4932040" y="4437112"/>
            <a:ext cx="2232248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Next Statement</a:t>
            </a:r>
            <a:endParaRPr lang="en-IN" sz="1200" dirty="0"/>
          </a:p>
        </p:txBody>
      </p:sp>
      <p:sp>
        <p:nvSpPr>
          <p:cNvPr id="9" name="Flowchart: Process 8"/>
          <p:cNvSpPr/>
          <p:nvPr/>
        </p:nvSpPr>
        <p:spPr>
          <a:xfrm>
            <a:off x="7246912" y="3429000"/>
            <a:ext cx="1512168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Statement-block</a:t>
            </a:r>
            <a:endParaRPr lang="en-IN" sz="1000" dirty="0"/>
          </a:p>
        </p:txBody>
      </p:sp>
      <p:cxnSp>
        <p:nvCxnSpPr>
          <p:cNvPr id="11" name="Straight Connector 10"/>
          <p:cNvCxnSpPr>
            <a:stCxn id="7" idx="3"/>
          </p:cNvCxnSpPr>
          <p:nvPr/>
        </p:nvCxnSpPr>
        <p:spPr>
          <a:xfrm>
            <a:off x="7164288" y="306896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100392" y="306896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  <a:endCxn id="9" idx="2"/>
          </p:cNvCxnSpPr>
          <p:nvPr/>
        </p:nvCxnSpPr>
        <p:spPr>
          <a:xfrm>
            <a:off x="8002996" y="41490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</p:cNvCxnSpPr>
          <p:nvPr/>
        </p:nvCxnSpPr>
        <p:spPr>
          <a:xfrm flipV="1">
            <a:off x="8002996" y="4005064"/>
            <a:ext cx="32403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5014" y="41490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8" idx="3"/>
          </p:cNvCxnSpPr>
          <p:nvPr/>
        </p:nvCxnSpPr>
        <p:spPr>
          <a:xfrm flipH="1">
            <a:off x="7164288" y="4797152"/>
            <a:ext cx="1000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>
            <a:off x="6048164" y="3645024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8164" y="2168860"/>
            <a:ext cx="6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63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Simple if statement 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 </a:t>
            </a:r>
            <a:r>
              <a:rPr lang="en-US" b="1" u="sng" dirty="0"/>
              <a:t>E</a:t>
            </a:r>
            <a:r>
              <a:rPr lang="en-US" b="1" u="sng" dirty="0" smtClean="0"/>
              <a:t>xample of simple if statement*/</a:t>
            </a:r>
          </a:p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/>
              <a:t>S</a:t>
            </a:r>
            <a:r>
              <a:rPr lang="en-US" dirty="0" err="1" smtClean="0"/>
              <a:t>ampleTest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 marL="0" indent="0">
              <a:buNone/>
            </a:pP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a=4;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b=5;</a:t>
            </a:r>
          </a:p>
          <a:p>
            <a:pPr marL="0" indent="0">
              <a:buNone/>
            </a:pPr>
            <a:r>
              <a:rPr lang="en-US" dirty="0" smtClean="0"/>
              <a:t>   If(a&lt;b)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(“This is if statement”);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244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If….else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SYNTAX</a:t>
            </a:r>
          </a:p>
          <a:p>
            <a:pPr marL="0" indent="0">
              <a:buNone/>
            </a:pPr>
            <a:r>
              <a:rPr lang="en-US" sz="2400" dirty="0" smtClean="0"/>
              <a:t>         if(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expression) </a:t>
            </a:r>
          </a:p>
          <a:p>
            <a:pPr marL="0" indent="0">
              <a:buNone/>
            </a:pPr>
            <a:r>
              <a:rPr lang="en-US" sz="2400" dirty="0" smtClean="0"/>
              <a:t>            {</a:t>
            </a:r>
          </a:p>
          <a:p>
            <a:pPr marL="0" indent="0">
              <a:buNone/>
            </a:pPr>
            <a:r>
              <a:rPr lang="en-US" sz="2400" dirty="0" smtClean="0"/>
              <a:t>             True-block statement;       True</a:t>
            </a:r>
          </a:p>
          <a:p>
            <a:pPr marL="0" indent="0">
              <a:buNone/>
            </a:pPr>
            <a:r>
              <a:rPr lang="en-US" sz="2400" dirty="0" smtClean="0"/>
              <a:t>            }</a:t>
            </a:r>
          </a:p>
          <a:p>
            <a:pPr marL="0" indent="0">
              <a:buNone/>
            </a:pPr>
            <a:r>
              <a:rPr lang="en-US" sz="2400" dirty="0" smtClean="0"/>
              <a:t>           else</a:t>
            </a:r>
          </a:p>
          <a:p>
            <a:pPr marL="0" indent="0">
              <a:buNone/>
            </a:pPr>
            <a:r>
              <a:rPr lang="en-US" sz="2400" dirty="0" smtClean="0"/>
              <a:t>           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False-block statement;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}</a:t>
            </a:r>
          </a:p>
          <a:p>
            <a:pPr marL="0" indent="0">
              <a:buNone/>
            </a:pPr>
            <a:r>
              <a:rPr lang="en-US" sz="2400" dirty="0" smtClean="0"/>
              <a:t>                  other statements;</a:t>
            </a:r>
            <a:endParaRPr lang="en-IN" sz="2400" dirty="0" smtClean="0"/>
          </a:p>
          <a:p>
            <a:endParaRPr lang="en-IN" sz="2400" dirty="0"/>
          </a:p>
        </p:txBody>
      </p:sp>
      <p:sp>
        <p:nvSpPr>
          <p:cNvPr id="14" name="Flowchart: Decision 13"/>
          <p:cNvSpPr/>
          <p:nvPr/>
        </p:nvSpPr>
        <p:spPr>
          <a:xfrm>
            <a:off x="5508104" y="1847427"/>
            <a:ext cx="2376264" cy="9361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Boolean expression?</a:t>
            </a:r>
            <a:endParaRPr lang="en-IN" dirty="0"/>
          </a:p>
        </p:txBody>
      </p:sp>
      <p:sp>
        <p:nvSpPr>
          <p:cNvPr id="15" name="Flowchart: Process 14"/>
          <p:cNvSpPr/>
          <p:nvPr/>
        </p:nvSpPr>
        <p:spPr>
          <a:xfrm>
            <a:off x="4572000" y="3212976"/>
            <a:ext cx="1512168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 -block</a:t>
            </a:r>
            <a:endParaRPr lang="en-IN" dirty="0"/>
          </a:p>
        </p:txBody>
      </p:sp>
      <p:sp>
        <p:nvSpPr>
          <p:cNvPr id="16" name="Flowchart: Process 15"/>
          <p:cNvSpPr/>
          <p:nvPr/>
        </p:nvSpPr>
        <p:spPr>
          <a:xfrm>
            <a:off x="7380312" y="3140968"/>
            <a:ext cx="1296144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False-block</a:t>
            </a:r>
            <a:endParaRPr lang="en-IN" dirty="0"/>
          </a:p>
        </p:txBody>
      </p:sp>
      <p:sp>
        <p:nvSpPr>
          <p:cNvPr id="17" name="Flowchart: Process 16"/>
          <p:cNvSpPr/>
          <p:nvPr/>
        </p:nvSpPr>
        <p:spPr>
          <a:xfrm>
            <a:off x="6009490" y="4365104"/>
            <a:ext cx="1656184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Statement</a:t>
            </a:r>
            <a:endParaRPr lang="en-IN" dirty="0"/>
          </a:p>
        </p:txBody>
      </p:sp>
      <p:cxnSp>
        <p:nvCxnSpPr>
          <p:cNvPr id="19" name="Straight Connector 18"/>
          <p:cNvCxnSpPr>
            <a:stCxn id="14" idx="1"/>
          </p:cNvCxnSpPr>
          <p:nvPr/>
        </p:nvCxnSpPr>
        <p:spPr>
          <a:xfrm flipH="1">
            <a:off x="5220072" y="2315479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3"/>
          </p:cNvCxnSpPr>
          <p:nvPr/>
        </p:nvCxnSpPr>
        <p:spPr>
          <a:xfrm>
            <a:off x="7884368" y="2315479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2"/>
          </p:cNvCxnSpPr>
          <p:nvPr/>
        </p:nvCxnSpPr>
        <p:spPr>
          <a:xfrm>
            <a:off x="5328084" y="3861048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44408" y="3861048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20072" y="2315479"/>
            <a:ext cx="0" cy="897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28084" y="4653136"/>
            <a:ext cx="6814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665674" y="4653136"/>
            <a:ext cx="5787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244408" y="2315479"/>
            <a:ext cx="0" cy="825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</p:cNvCxnSpPr>
          <p:nvPr/>
        </p:nvCxnSpPr>
        <p:spPr>
          <a:xfrm>
            <a:off x="6837582" y="508518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64288" y="1700808"/>
            <a:ext cx="6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8244408" y="231547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74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If…else statements 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u="sng" dirty="0" smtClean="0"/>
              <a:t>/* Example of if else statement*/</a:t>
            </a:r>
          </a:p>
          <a:p>
            <a:pPr marL="0" indent="0">
              <a:buNone/>
            </a:pPr>
            <a:r>
              <a:rPr lang="en-US" sz="2800" dirty="0" smtClean="0"/>
              <a:t>public class </a:t>
            </a:r>
            <a:r>
              <a:rPr lang="en-US" sz="2800" dirty="0" err="1" smtClean="0"/>
              <a:t>SampleTest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{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public static void main(String(System.in);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{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Scanner </a:t>
            </a:r>
            <a:r>
              <a:rPr lang="en-US" sz="2800" dirty="0" err="1" smtClean="0"/>
              <a:t>sc</a:t>
            </a:r>
            <a:r>
              <a:rPr lang="en-US" sz="2800" dirty="0" smtClean="0"/>
              <a:t>= new Scanner(System.in);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age= </a:t>
            </a:r>
            <a:r>
              <a:rPr lang="en-US" sz="2800" dirty="0" err="1" smtClean="0"/>
              <a:t>sc.nextInt</a:t>
            </a:r>
            <a:r>
              <a:rPr lang="en-US" sz="2800" dirty="0" smtClean="0"/>
              <a:t>();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if(age&gt;40)</a:t>
            </a:r>
          </a:p>
          <a:p>
            <a:pPr marL="0" indent="0">
              <a:buNone/>
            </a:pPr>
            <a:r>
              <a:rPr lang="en-US" sz="2800" dirty="0" smtClean="0"/>
              <a:t>         {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(“Eligible to </a:t>
            </a:r>
            <a:r>
              <a:rPr lang="en-US" sz="2800" dirty="0" err="1" smtClean="0"/>
              <a:t>Covid</a:t>
            </a:r>
            <a:r>
              <a:rPr lang="en-US" sz="2800" dirty="0" smtClean="0"/>
              <a:t>  Vaccinate”)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}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else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{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(“Not Eligible to </a:t>
            </a:r>
            <a:r>
              <a:rPr lang="en-US" sz="2800" dirty="0" err="1" smtClean="0"/>
              <a:t>Covid</a:t>
            </a:r>
            <a:r>
              <a:rPr lang="en-US" sz="2800" dirty="0" smtClean="0"/>
              <a:t> Vaccinate”);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}</a:t>
            </a:r>
            <a:br>
              <a:rPr lang="en-US" sz="2800" dirty="0" smtClean="0"/>
            </a:br>
            <a:r>
              <a:rPr lang="en-US" sz="2800" dirty="0" smtClean="0"/>
              <a:t>         }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}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7943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Cascading (Nested)if….else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 smtClean="0"/>
              <a:t>SYNTAX: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if(condition 1)</a:t>
            </a:r>
          </a:p>
          <a:p>
            <a:pPr marL="0" indent="0">
              <a:buNone/>
            </a:pPr>
            <a:r>
              <a:rPr lang="en-US" sz="2400" dirty="0" smtClean="0"/>
              <a:t>     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statement -1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}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else if(condition)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statement-n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}</a:t>
            </a:r>
          </a:p>
          <a:p>
            <a:pPr marL="0" indent="0">
              <a:buNone/>
            </a:pPr>
            <a:r>
              <a:rPr lang="en-US" sz="2400" dirty="0" smtClean="0"/>
              <a:t>      else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default </a:t>
            </a:r>
            <a:r>
              <a:rPr lang="en-US" sz="2400" dirty="0" err="1" smtClean="0"/>
              <a:t>satement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}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other statement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lowchart: Decision 3"/>
          <p:cNvSpPr/>
          <p:nvPr/>
        </p:nvSpPr>
        <p:spPr>
          <a:xfrm>
            <a:off x="3779912" y="1340768"/>
            <a:ext cx="1656184" cy="10081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If condition</a:t>
            </a:r>
            <a:endParaRPr lang="en-IN" sz="1200" dirty="0"/>
          </a:p>
        </p:txBody>
      </p:sp>
      <p:sp>
        <p:nvSpPr>
          <p:cNvPr id="5" name="Flowchart: Decision 4"/>
          <p:cNvSpPr/>
          <p:nvPr/>
        </p:nvSpPr>
        <p:spPr>
          <a:xfrm>
            <a:off x="5436096" y="1988840"/>
            <a:ext cx="1440160" cy="1080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Else-if condition</a:t>
            </a:r>
            <a:endParaRPr lang="en-IN" sz="1100" dirty="0"/>
          </a:p>
        </p:txBody>
      </p:sp>
      <p:sp>
        <p:nvSpPr>
          <p:cNvPr id="6" name="Flowchart: Decision 5"/>
          <p:cNvSpPr/>
          <p:nvPr/>
        </p:nvSpPr>
        <p:spPr>
          <a:xfrm>
            <a:off x="6876256" y="2641983"/>
            <a:ext cx="1368152" cy="10081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Else-if condition</a:t>
            </a:r>
            <a:endParaRPr lang="en-IN" sz="1000" dirty="0"/>
          </a:p>
        </p:txBody>
      </p:sp>
      <p:sp>
        <p:nvSpPr>
          <p:cNvPr id="7" name="Flowchart: Process 6"/>
          <p:cNvSpPr/>
          <p:nvPr/>
        </p:nvSpPr>
        <p:spPr>
          <a:xfrm>
            <a:off x="3275856" y="2924944"/>
            <a:ext cx="1440160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Body of if</a:t>
            </a:r>
            <a:endParaRPr lang="en-IN" sz="1100" dirty="0"/>
          </a:p>
        </p:txBody>
      </p:sp>
      <p:sp>
        <p:nvSpPr>
          <p:cNvPr id="8" name="Flowchart: Process 7"/>
          <p:cNvSpPr/>
          <p:nvPr/>
        </p:nvSpPr>
        <p:spPr>
          <a:xfrm>
            <a:off x="4860032" y="3798202"/>
            <a:ext cx="1368152" cy="4948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Body of else-if</a:t>
            </a:r>
            <a:endParaRPr lang="en-IN" sz="1100" dirty="0"/>
          </a:p>
        </p:txBody>
      </p:sp>
      <p:sp>
        <p:nvSpPr>
          <p:cNvPr id="9" name="Flowchart: Process 8"/>
          <p:cNvSpPr/>
          <p:nvPr/>
        </p:nvSpPr>
        <p:spPr>
          <a:xfrm>
            <a:off x="6563072" y="4634610"/>
            <a:ext cx="1296144" cy="5945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Body of else-if</a:t>
            </a:r>
            <a:endParaRPr lang="en-IN" sz="1200" dirty="0"/>
          </a:p>
        </p:txBody>
      </p:sp>
      <p:sp>
        <p:nvSpPr>
          <p:cNvPr id="10" name="Flowchart: Process 9"/>
          <p:cNvSpPr/>
          <p:nvPr/>
        </p:nvSpPr>
        <p:spPr>
          <a:xfrm>
            <a:off x="7632340" y="5471963"/>
            <a:ext cx="1141276" cy="4773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Body of else</a:t>
            </a:r>
            <a:endParaRPr lang="en-IN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532440" y="3212976"/>
            <a:ext cx="0" cy="2258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</p:cNvCxnSpPr>
          <p:nvPr/>
        </p:nvCxnSpPr>
        <p:spPr>
          <a:xfrm>
            <a:off x="8244408" y="3146039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532440" y="3146039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</p:cNvCxnSpPr>
          <p:nvPr/>
        </p:nvCxnSpPr>
        <p:spPr>
          <a:xfrm>
            <a:off x="6876256" y="2528900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</p:cNvCxnSpPr>
          <p:nvPr/>
        </p:nvCxnSpPr>
        <p:spPr>
          <a:xfrm>
            <a:off x="5436096" y="184482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>
            <a:off x="6156176" y="1844824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6" idx="0"/>
          </p:cNvCxnSpPr>
          <p:nvPr/>
        </p:nvCxnSpPr>
        <p:spPr>
          <a:xfrm>
            <a:off x="7560332" y="2528900"/>
            <a:ext cx="0" cy="113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</p:cNvCxnSpPr>
          <p:nvPr/>
        </p:nvCxnSpPr>
        <p:spPr>
          <a:xfrm>
            <a:off x="7560332" y="3650095"/>
            <a:ext cx="0" cy="984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>
            <a:off x="6156176" y="3068960"/>
            <a:ext cx="0" cy="729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2"/>
          </p:cNvCxnSpPr>
          <p:nvPr/>
        </p:nvCxnSpPr>
        <p:spPr>
          <a:xfrm>
            <a:off x="4608004" y="23488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08004" y="3501008"/>
            <a:ext cx="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608004" y="5710621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20172" y="4293096"/>
            <a:ext cx="0" cy="1417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2"/>
          </p:cNvCxnSpPr>
          <p:nvPr/>
        </p:nvCxnSpPr>
        <p:spPr>
          <a:xfrm>
            <a:off x="7211144" y="5229200"/>
            <a:ext cx="0" cy="481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532440" y="3398067"/>
            <a:ext cx="4042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false</a:t>
            </a:r>
            <a:endParaRPr lang="en-IN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7452320" y="4142352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true</a:t>
            </a:r>
            <a:endParaRPr lang="en-IN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5544108" y="1700808"/>
            <a:ext cx="52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false</a:t>
            </a:r>
            <a:endParaRPr lang="en-IN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608004" y="278092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9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Cascading (Nested)if…else Example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u="sng" dirty="0" smtClean="0"/>
              <a:t>/* Example of Cascading(Nested) if else statement*/</a:t>
            </a:r>
          </a:p>
          <a:p>
            <a:pPr marL="0" indent="0">
              <a:buNone/>
            </a:pPr>
            <a:r>
              <a:rPr lang="en-US" dirty="0" smtClean="0"/>
              <a:t> public class </a:t>
            </a:r>
            <a:r>
              <a:rPr lang="en-US" dirty="0" err="1" smtClean="0"/>
              <a:t>CascadeTest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Scanner </a:t>
            </a:r>
            <a:r>
              <a:rPr lang="en-US" dirty="0" err="1" smtClean="0"/>
              <a:t>sc</a:t>
            </a:r>
            <a:r>
              <a:rPr lang="en-US" dirty="0" smtClean="0"/>
              <a:t>=new Scanner(System.in);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month=</a:t>
            </a:r>
            <a:r>
              <a:rPr lang="en-US" dirty="0" err="1" smtClean="0"/>
              <a:t>sc.nextInt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if(month=12!!month==1 month==2)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(“Winter”);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elseif</a:t>
            </a:r>
            <a:r>
              <a:rPr lang="en-US" dirty="0" smtClean="0"/>
              <a:t>(month==3!! month==4!! Month==5)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(“Spring”);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else if(month==6!! Month ==7!! Month==8)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(“Summer”)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else if(month==9!! Month 10 !! Month==11)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(“Autumn”)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else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(“Invalid month”)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6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Switch case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Testing for multiple conditions.</a:t>
            </a:r>
          </a:p>
          <a:p>
            <a:r>
              <a:rPr lang="en-US" sz="2400" b="1" dirty="0" smtClean="0"/>
              <a:t>SYNTAX: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switch (expression</a:t>
            </a:r>
            <a:r>
              <a:rPr lang="en-IN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case value-1: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case-1 block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break;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case value-2: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case-2 block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break;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case value-3: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case-3 block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break;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default: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default block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break;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}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statement-x;</a:t>
            </a:r>
          </a:p>
        </p:txBody>
      </p:sp>
    </p:spTree>
    <p:extLst>
      <p:ext uri="{BB962C8B-B14F-4D97-AF65-F5344CB8AC3E}">
        <p14:creationId xmlns:p14="http://schemas.microsoft.com/office/powerpoint/2010/main" val="110360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1139</Words>
  <Application>Microsoft Office PowerPoint</Application>
  <PresentationFormat>On-screen Show (4:3)</PresentationFormat>
  <Paragraphs>335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Conditional Statements </vt:lpstr>
      <vt:lpstr>Conditional statements</vt:lpstr>
      <vt:lpstr>Simple if statement</vt:lpstr>
      <vt:lpstr>Simple if statement Example</vt:lpstr>
      <vt:lpstr>If….else statement</vt:lpstr>
      <vt:lpstr>If…else statements Example</vt:lpstr>
      <vt:lpstr>Cascading (Nested)if….else</vt:lpstr>
      <vt:lpstr>Cascading (Nested)if…else Example</vt:lpstr>
      <vt:lpstr>Switch case</vt:lpstr>
      <vt:lpstr>PowerPoint Presentation</vt:lpstr>
      <vt:lpstr>Switch case Example</vt:lpstr>
      <vt:lpstr>Break statement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 &amp; Type conversion in JAVA</dc:title>
  <dc:creator>pc</dc:creator>
  <cp:lastModifiedBy>pc</cp:lastModifiedBy>
  <cp:revision>13</cp:revision>
  <dcterms:created xsi:type="dcterms:W3CDTF">2024-01-10T16:58:28Z</dcterms:created>
  <dcterms:modified xsi:type="dcterms:W3CDTF">2024-01-10T18:48:03Z</dcterms:modified>
</cp:coreProperties>
</file>