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0B3E-ECFC-4B3F-A960-4FA266116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B6098-9E0A-4714-9737-9A658B36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F4C5-0D1A-46C5-AD7F-BECBECE9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2927-ED2C-4F78-BCFB-BA5869D1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2E7B-C9B7-4BC0-91DD-2B505162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8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D798-104D-4553-A5B5-110FA9E2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AED94-C75A-43BE-99D2-448B6BCBB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A42A-EBF5-4EF5-987D-45C1520E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3ED79-6BD6-4674-AE88-36EE6D97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4EA8-4E18-453D-9FFC-475F28B3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2A65A-F28D-47DF-AF6D-68472A62D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15891-ECF7-481E-98B8-785A838A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4C91-296D-4428-A9AE-2BDD66F3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0C53-C91E-418E-81B2-9E7193B0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7490-D26A-4CED-A86C-FF8BCDDB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9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957F-77AF-4A0F-9CA9-10EC2C2F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4BF1-D305-4624-BD03-386AC55A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D87F-7F1F-4627-89AD-66A46EE5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B1CD-AC6B-4D8D-AF33-FBF6AB01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4755-341C-4C8D-8E86-1E0F4A1F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4713-C560-4669-9003-80277F15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E3A6-5465-423F-AE0A-60C85130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312-FB23-4807-8E2C-F9D438DF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C85C9-81BE-4DC9-98B3-DB745478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54BF-2A09-40C9-BC99-977C2630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4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4EE8-3050-4A98-98E5-B6834483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1DA1-D97F-4AC6-A17B-C83308CBB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3D2F7-F695-41DF-A352-C1C6198C9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4EA84-B1AA-47B6-A5F3-ECB3A99D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41D74-FC23-4E36-BFC0-1ECE8517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E9465-F4E0-4E60-8A3B-04350329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4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5ED9-3883-4185-A534-99DEC782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5A649-4804-44AB-8DA0-8653674E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73DB5-2EB0-4003-AE92-31BA0FD0A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23330-558A-488E-B755-78AE86B84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57C78-AC49-4478-B01C-DA0576ED1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D0F2F-57A8-4F57-9EC3-F2B3EFE1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95241-D95E-40C7-8D1F-193675E2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3213C-4306-4AB3-91E8-55703206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7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7AEC-1836-43E2-9D45-B4FF90F8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2C758-7299-478C-B3B8-C4004FA1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977A2-6A11-4657-A889-D778BCFB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FC863-20BB-4DAA-8C92-CBCC6F24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7A3AD-CD4D-4943-9851-033FAC8B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8F377-184A-4FB1-841E-71241FF6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9A96-DBDC-4766-91DC-4A3E636B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5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00A5-C77D-4699-9A61-6D48E2E6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1838-701C-4774-AC37-47C22EE70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C6FCC-8768-4A0E-BB58-F79E068D6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14C3E-D15B-4512-8C97-E39EBD80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81F3C-310E-46E8-9AB1-2258D6D1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C67F9-F4D5-4670-8AB8-824D385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7BE3-3BCB-4811-AEE8-01074B85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D093E-D6E3-441B-96C0-EA35670CE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F1915-92E4-48AE-9F87-2D839210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BD153-55AA-4173-A4F2-DF23EC54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CAE5A-55A9-40B5-B7F2-67A5442C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577E-AAE2-4120-A002-C1FBC369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99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A375E-D632-4023-B2B8-2DAE7F21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026-B6A8-4580-8FF4-6734C0652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0603-89E3-4A15-8239-6E803BA1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CBF5-3CC8-4D79-899C-CBC04B87C869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7CAE-5023-4AA4-9246-984535B6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A7EE-AA44-4329-BB89-39CF77397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07B4-F04E-4532-AFD0-18FE9476B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F2E76-B9D5-4AB7-B13A-C1847672E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INTEL PRODUCTS SENTIMENT ANALYSIS FROM ONLINE REVIEWS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4C682-0EC6-41EA-9F34-1BC93644D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b="1" dirty="0">
              <a:effectLst/>
            </a:endParaRPr>
          </a:p>
          <a:p>
            <a:pPr algn="l">
              <a:spcAft>
                <a:spcPts val="800"/>
              </a:spcAft>
            </a:pPr>
            <a:r>
              <a:rPr lang="en-US" sz="3200" b="1" dirty="0">
                <a:effectLst/>
              </a:rPr>
              <a:t>Name: Nidhi G</a:t>
            </a:r>
            <a:endParaRPr lang="en-US" sz="3200" dirty="0">
              <a:effectLst/>
            </a:endParaRPr>
          </a:p>
          <a:p>
            <a:pPr algn="l">
              <a:spcAft>
                <a:spcPts val="800"/>
              </a:spcAft>
            </a:pPr>
            <a:r>
              <a:rPr lang="en-US" sz="3200" b="1" dirty="0">
                <a:effectLst/>
              </a:rPr>
              <a:t>USN: 1BI21 CS082 </a:t>
            </a:r>
          </a:p>
          <a:p>
            <a:pPr algn="l">
              <a:spcAft>
                <a:spcPts val="800"/>
              </a:spcAft>
            </a:pPr>
            <a:endParaRPr lang="en-US" sz="2200" dirty="0">
              <a:effectLst/>
            </a:endParaRPr>
          </a:p>
          <a:p>
            <a:pPr algn="l">
              <a:spcAft>
                <a:spcPts val="800"/>
              </a:spcAft>
            </a:pPr>
            <a:endParaRPr lang="en-US" sz="2200" dirty="0"/>
          </a:p>
          <a:p>
            <a:pPr algn="l">
              <a:spcAft>
                <a:spcPts val="800"/>
              </a:spcAft>
            </a:pPr>
            <a:endParaRPr lang="en-US" sz="2200" dirty="0">
              <a:effectLst/>
            </a:endParaRPr>
          </a:p>
          <a:p>
            <a:pPr algn="l">
              <a:spcAft>
                <a:spcPts val="800"/>
              </a:spcAft>
            </a:pPr>
            <a:endParaRPr lang="en-US" sz="2200" dirty="0">
              <a:effectLst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effectLst/>
              </a:rPr>
              <a:t>Department of Computer Science and Engineering</a:t>
            </a:r>
            <a:endParaRPr lang="en-US" sz="1800" dirty="0">
              <a:effectLst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effectLst/>
              </a:rPr>
              <a:t> Bangalore Institute of Technology</a:t>
            </a:r>
            <a:endParaRPr lang="en-US" sz="1800" dirty="0">
              <a:effectLst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effectLst/>
              </a:rPr>
              <a:t>K.R. Road, </a:t>
            </a:r>
            <a:r>
              <a:rPr lang="en-US" sz="1800" b="1" dirty="0" err="1">
                <a:effectLst/>
              </a:rPr>
              <a:t>V.V.Puram</a:t>
            </a:r>
            <a:r>
              <a:rPr lang="en-US" sz="1800" b="1" dirty="0">
                <a:effectLst/>
              </a:rPr>
              <a:t>, Bangalore-560 004</a:t>
            </a:r>
            <a:endParaRPr lang="en-US" sz="18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670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C0295-F932-44FE-A5B7-818F88F2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Collection of 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773F-6AB4-4333-A698-330B0644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In this project, Playwright library of python is utilized to extract data from Amazon. Specifically, leveraging the “async_playwright” module, which integrates with “asyncio” for asynchronous web scraping.</a:t>
            </a:r>
          </a:p>
          <a:p>
            <a:pPr marL="0" indent="0">
              <a:buNone/>
            </a:pPr>
            <a:r>
              <a:rPr lang="en-US" sz="1900"/>
              <a:t>Features of data: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name - “ Intel Core I9-14900K LGA 1700 New Gaming Desktop Processor 24 Cores (8 P-Cores + 16 E-Cores) with Integrated Graphics – Unlocked “</a:t>
            </a:r>
            <a:endParaRPr lang="en-IN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 – “ 5.0 out of 5 stars ”</a:t>
            </a:r>
            <a:endParaRPr lang="en-IN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Date –“ Reviewed in India on 20 November 2023”</a:t>
            </a:r>
            <a:endParaRPr lang="en-IN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Text – ”Fast shipping. Works as advertised. ” </a:t>
            </a:r>
            <a:endParaRPr lang="en-IN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1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 Name- “</a:t>
            </a:r>
            <a:r>
              <a:rPr lang="en-IN" sz="190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 Name: ProcessorStyle Name: Core™ i9-14900k ” </a:t>
            </a:r>
            <a:endParaRPr lang="en-IN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MRP – “ </a:t>
            </a:r>
            <a:r>
              <a:rPr lang="en-IN" sz="19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₹82,350” </a:t>
            </a:r>
            <a:endParaRPr lang="en-IN" sz="1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/>
          </a:p>
          <a:p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50340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D03D-E08F-4BD8-8652-B8D4B0EA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Analysis of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501F-467A-487A-B501-C2C5855F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59014" cy="4018127"/>
          </a:xfrm>
        </p:spPr>
        <p:txBody>
          <a:bodyPr/>
          <a:lstStyle/>
          <a:p>
            <a:r>
              <a:rPr lang="en-IN"/>
              <a:t>Number of reviews for each product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graph of blue bars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2E79A7D2-A4CF-45DD-B17C-44536C6657D4}"/>
              </a:ext>
            </a:extLst>
          </p:cNvPr>
          <p:cNvPicPr/>
          <p:nvPr/>
        </p:nvPicPr>
        <p:blipFill rotWithShape="1">
          <a:blip r:embed="rId2"/>
          <a:srcRect l="1737" r="8857"/>
          <a:stretch/>
        </p:blipFill>
        <p:spPr bwMode="auto">
          <a:xfrm>
            <a:off x="838200" y="2656149"/>
            <a:ext cx="3601720" cy="2933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5B070-CD35-44CF-A371-91123A9BB750}"/>
              </a:ext>
            </a:extLst>
          </p:cNvPr>
          <p:cNvSpPr txBox="1">
            <a:spLocks/>
          </p:cNvSpPr>
          <p:nvPr/>
        </p:nvSpPr>
        <p:spPr>
          <a:xfrm>
            <a:off x="6461235" y="1825625"/>
            <a:ext cx="4606158" cy="4018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MRP of different Products</a:t>
            </a:r>
          </a:p>
          <a:p>
            <a:pPr marL="0" indent="0">
              <a:buNone/>
            </a:pPr>
            <a:endParaRPr lang="en-IN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6" name="Picture 5" descr="A graph of blue bars&#10;&#10;Description automatically generated">
            <a:extLst>
              <a:ext uri="{FF2B5EF4-FFF2-40B4-BE49-F238E27FC236}">
                <a16:creationId xmlns:a16="http://schemas.microsoft.com/office/drawing/2014/main" id="{AFCC92D8-91E8-46C9-86C6-784901265803}"/>
              </a:ext>
            </a:extLst>
          </p:cNvPr>
          <p:cNvPicPr/>
          <p:nvPr/>
        </p:nvPicPr>
        <p:blipFill rotWithShape="1">
          <a:blip r:embed="rId3"/>
          <a:srcRect l="2685" r="2530" b="2225"/>
          <a:stretch/>
        </p:blipFill>
        <p:spPr bwMode="auto">
          <a:xfrm>
            <a:off x="6768663" y="2656149"/>
            <a:ext cx="3857297" cy="2872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270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1312-535C-4166-B754-028335DC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3A22-3762-4403-B983-F13861ED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sentiment analysis and classification in this project, the VADER model, a rule-based approach using a lexicon of words with sentiment scores, and the </a:t>
            </a:r>
            <a:r>
              <a:rPr lang="en-US" dirty="0" err="1"/>
              <a:t>RoBERTa</a:t>
            </a:r>
            <a:r>
              <a:rPr lang="en-US" dirty="0"/>
              <a:t> model, a deep learning approach based on the Transformer architecture fine-tuned for sentiment tasks, have been used. </a:t>
            </a:r>
          </a:p>
          <a:p>
            <a:r>
              <a:rPr lang="en-US" dirty="0"/>
              <a:t>VADER provides quick, lexicon-based sentiment analysis, while </a:t>
            </a:r>
            <a:r>
              <a:rPr lang="en-US" dirty="0" err="1"/>
              <a:t>RoBERTa</a:t>
            </a:r>
            <a:r>
              <a:rPr lang="en-US" dirty="0"/>
              <a:t> leverages contextual representations from extensive text data for more nuanced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27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5B20-904B-4954-A630-7D10A67C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 after classification using the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276A-D101-444B-9743-EDA30BA3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following shows a part of classified reviews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D57D485-92F3-4576-AEC6-3DABC0AE52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6648" y="2694939"/>
            <a:ext cx="10187152" cy="33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0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A82A2-289E-4DBF-92EE-9EAE9654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3400"/>
              <a:t>Conclusions based on classification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3A67-8E16-4FF6-9E64-6F0B8304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IN" sz="2200"/>
              <a:t>Comparing reviews from different countries</a:t>
            </a:r>
          </a:p>
          <a:p>
            <a:pPr marL="0" indent="0">
              <a:buNone/>
            </a:pPr>
            <a:endParaRPr lang="en-IN" sz="2200"/>
          </a:p>
        </p:txBody>
      </p:sp>
      <p:pic>
        <p:nvPicPr>
          <p:cNvPr id="4" name="Picture 3" descr="A graph of blue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9ADAF604-7993-4FA5-B28F-127CB71AEE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936" y="2414563"/>
            <a:ext cx="10917936" cy="37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0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E69A-9FD4-4183-9016-D44EB1E6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352"/>
            <a:ext cx="10515600" cy="5819611"/>
          </a:xfrm>
        </p:spPr>
        <p:txBody>
          <a:bodyPr/>
          <a:lstStyle/>
          <a:p>
            <a:r>
              <a:rPr lang="en-IN" dirty="0"/>
              <a:t>Review of each product vs their sentiment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98A56554-DD54-45CB-B524-E9174BD436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39309"/>
            <a:ext cx="10515600" cy="37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0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9C7C-5016-4BF7-A5D8-67145C32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Sentiment of the product and price of the product</a:t>
            </a:r>
            <a:endParaRPr lang="en-IN" sz="2200"/>
          </a:p>
        </p:txBody>
      </p:sp>
      <p:pic>
        <p:nvPicPr>
          <p:cNvPr id="4" name="Picture 3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820FD91C-C4EE-4F95-A4C3-01CDAB52E1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4296" y="960920"/>
            <a:ext cx="6903720" cy="49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9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90C06-0B79-4C6A-ABA3-7BD7CCF5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Times New Roman</vt:lpstr>
      <vt:lpstr>Office Theme</vt:lpstr>
      <vt:lpstr>INTEL PRODUCTS SENTIMENT ANALYSIS FROM ONLINE REVIEWS</vt:lpstr>
      <vt:lpstr>Collection of Data</vt:lpstr>
      <vt:lpstr>Analysis of the Data</vt:lpstr>
      <vt:lpstr>Sentiment Analysis Approach</vt:lpstr>
      <vt:lpstr>Results after classification using the models</vt:lpstr>
      <vt:lpstr>Conclusions based on classification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PRODUCTS SENTIMENT ANALYSIS FROM ONLINE REVIEWS</dc:title>
  <dc:creator>GOVINDARAJU V</dc:creator>
  <cp:lastModifiedBy>GOVINDARAJU V</cp:lastModifiedBy>
  <cp:revision>1</cp:revision>
  <dcterms:created xsi:type="dcterms:W3CDTF">2024-07-15T16:05:06Z</dcterms:created>
  <dcterms:modified xsi:type="dcterms:W3CDTF">2024-07-15T16:27:00Z</dcterms:modified>
</cp:coreProperties>
</file>