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1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5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6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A0E-ECA0-A749-A173-B3E05C229911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368B-15AC-F44D-B43A-81EA7719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6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A0E-ECA0-A749-A173-B3E05C229911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368B-15AC-F44D-B43A-81EA7719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6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A0E-ECA0-A749-A173-B3E05C229911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368B-15AC-F44D-B43A-81EA7719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31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A0E-ECA0-A749-A173-B3E05C229911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368B-15AC-F44D-B43A-81EA7719E8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1635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A0E-ECA0-A749-A173-B3E05C229911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368B-15AC-F44D-B43A-81EA7719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38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A0E-ECA0-A749-A173-B3E05C229911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368B-15AC-F44D-B43A-81EA7719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1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A0E-ECA0-A749-A173-B3E05C229911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368B-15AC-F44D-B43A-81EA7719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77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A0E-ECA0-A749-A173-B3E05C229911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368B-15AC-F44D-B43A-81EA7719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72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A0E-ECA0-A749-A173-B3E05C229911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368B-15AC-F44D-B43A-81EA7719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5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A0E-ECA0-A749-A173-B3E05C229911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368B-15AC-F44D-B43A-81EA7719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A0E-ECA0-A749-A173-B3E05C229911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368B-15AC-F44D-B43A-81EA7719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4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A0E-ECA0-A749-A173-B3E05C229911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368B-15AC-F44D-B43A-81EA7719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5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A0E-ECA0-A749-A173-B3E05C229911}" type="datetimeFigureOut">
              <a:rPr lang="en-US" smtClean="0"/>
              <a:t>4/22/19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368B-15AC-F44D-B43A-81EA7719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4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A0E-ECA0-A749-A173-B3E05C229911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368B-15AC-F44D-B43A-81EA7719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4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A0E-ECA0-A749-A173-B3E05C229911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368B-15AC-F44D-B43A-81EA7719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4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A0E-ECA0-A749-A173-B3E05C229911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368B-15AC-F44D-B43A-81EA7719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3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A0E-ECA0-A749-A173-B3E05C229911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368B-15AC-F44D-B43A-81EA7719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5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26CA0E-ECA0-A749-A173-B3E05C229911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4368B-15AC-F44D-B43A-81EA7719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61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  <p:sldLayoutId id="2147483986" r:id="rId15"/>
    <p:sldLayoutId id="2147483987" r:id="rId16"/>
    <p:sldLayoutId id="21474839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859FEF9A-9073-4D0C-AE3F-4B05B7C78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9A868E46-760C-4803-96E3-94D7FF55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33678-B522-5745-BA6A-3B4ED37F4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333500"/>
            <a:ext cx="2914380" cy="4191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Group No 6</a:t>
            </a:r>
          </a:p>
          <a:p>
            <a:pPr algn="r">
              <a:buFont typeface="Wingdings 3" charset="2"/>
              <a:buChar char=""/>
            </a:pPr>
            <a:r>
              <a:rPr lang="en-US" dirty="0" err="1">
                <a:solidFill>
                  <a:schemeClr val="tx1"/>
                </a:solidFill>
              </a:rPr>
              <a:t>Adhish</a:t>
            </a:r>
            <a:r>
              <a:rPr lang="en-US" dirty="0">
                <a:solidFill>
                  <a:schemeClr val="tx1"/>
                </a:solidFill>
              </a:rPr>
              <a:t> Shrivastava – as3003 </a:t>
            </a:r>
          </a:p>
          <a:p>
            <a:pPr algn="r"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Nidhi </a:t>
            </a:r>
            <a:r>
              <a:rPr lang="en-US" dirty="0" err="1">
                <a:solidFill>
                  <a:schemeClr val="tx1"/>
                </a:solidFill>
              </a:rPr>
              <a:t>Arun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Harwani</a:t>
            </a:r>
            <a:r>
              <a:rPr lang="en-US" dirty="0">
                <a:solidFill>
                  <a:schemeClr val="tx1"/>
                </a:solidFill>
              </a:rPr>
              <a:t> – nh417 </a:t>
            </a:r>
          </a:p>
          <a:p>
            <a:pPr algn="r"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Sukumar </a:t>
            </a:r>
            <a:r>
              <a:rPr lang="en-US" dirty="0" err="1">
                <a:solidFill>
                  <a:schemeClr val="tx1"/>
                </a:solidFill>
              </a:rPr>
              <a:t>Gaonkar</a:t>
            </a:r>
            <a:r>
              <a:rPr lang="en-US" dirty="0">
                <a:solidFill>
                  <a:schemeClr val="tx1"/>
                </a:solidFill>
              </a:rPr>
              <a:t> – sg1425 </a:t>
            </a:r>
          </a:p>
        </p:txBody>
      </p:sp>
      <p:cxnSp>
        <p:nvCxnSpPr>
          <p:cNvPr id="27" name="Straight Connector 11">
            <a:extLst>
              <a:ext uri="{FF2B5EF4-FFF2-40B4-BE49-F238E27FC236}">
                <a16:creationId xmlns:a16="http://schemas.microsoft.com/office/drawing/2014/main" id="{C632DB3C-29C8-435B-832E-2A000331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1021" y="1828800"/>
            <a:ext cx="0" cy="3200400"/>
          </a:xfrm>
          <a:prstGeom prst="line">
            <a:avLst/>
          </a:prstGeom>
          <a:ln w="19050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F0F755-B391-B44F-B458-076FCA71B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2707" y="1333500"/>
            <a:ext cx="6240580" cy="4191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b="0" i="0" kern="1200" dirty="0">
                <a:latin typeface="+mj-lt"/>
                <a:ea typeface="+mj-ea"/>
                <a:cs typeface="+mj-cs"/>
              </a:rPr>
              <a:t>MongoDB order with Sort() &amp; Limit() Query </a:t>
            </a:r>
            <a:br>
              <a:rPr lang="en-US" sz="6100" b="0" i="0" kern="1200" dirty="0">
                <a:latin typeface="+mj-lt"/>
                <a:ea typeface="+mj-ea"/>
                <a:cs typeface="+mj-cs"/>
              </a:rPr>
            </a:br>
            <a:endParaRPr lang="en-US" sz="6100" b="0" i="0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35386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630A7-268E-A144-8A54-D4A864EE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Limit and Sort Query Example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0AB99A1-D0CA-BE4B-830C-24C779DCE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14949" y="240727"/>
            <a:ext cx="6408588" cy="637654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41165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A08D0-48FB-E74B-8AC3-4AFD08954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3059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AE69-F9FD-CF43-8750-9641D3FF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database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1D60-A6E9-134D-80E7-999EE2167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and use a database in MongoDB we use the following syntax:</a:t>
            </a:r>
          </a:p>
          <a:p>
            <a:pPr lvl="1"/>
            <a:r>
              <a:rPr lang="en-US" dirty="0"/>
              <a:t>Mongo (to open the mongo shell on the terminal)</a:t>
            </a:r>
          </a:p>
          <a:p>
            <a:pPr lvl="1"/>
            <a:r>
              <a:rPr lang="en-US" dirty="0"/>
              <a:t>Use CS527</a:t>
            </a:r>
          </a:p>
          <a:p>
            <a:r>
              <a:rPr lang="en-US" dirty="0"/>
              <a:t>The above command creates a new database if not present, or uses the already created one.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4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0A35-9EAB-BE42-AE57-11B58464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from JSON File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D21B-F501-D44B-94A8-6F3A9033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the </a:t>
            </a:r>
            <a:r>
              <a:rPr lang="en-US" dirty="0" err="1"/>
              <a:t>Fact_Table_Tourney_Compact</a:t>
            </a:r>
            <a:r>
              <a:rPr lang="en-US" dirty="0"/>
              <a:t> for our examples. </a:t>
            </a:r>
          </a:p>
          <a:p>
            <a:r>
              <a:rPr lang="en-US" dirty="0"/>
              <a:t>To import the data from a </a:t>
            </a:r>
            <a:r>
              <a:rPr lang="en-US" dirty="0" err="1"/>
              <a:t>json</a:t>
            </a:r>
            <a:r>
              <a:rPr lang="en-US" dirty="0"/>
              <a:t> file into the MongoDB database, we use the following command on a new terminal where the path is set to the path of the </a:t>
            </a:r>
            <a:r>
              <a:rPr lang="en-US" dirty="0" err="1"/>
              <a:t>json</a:t>
            </a:r>
            <a:r>
              <a:rPr lang="en-US" dirty="0"/>
              <a:t> file. </a:t>
            </a:r>
          </a:p>
          <a:p>
            <a:pPr lvl="1"/>
            <a:r>
              <a:rPr lang="en-IN" dirty="0" err="1"/>
              <a:t>mongoimport</a:t>
            </a:r>
            <a:r>
              <a:rPr lang="en-IN" dirty="0"/>
              <a:t> --</a:t>
            </a:r>
            <a:r>
              <a:rPr lang="en-IN" dirty="0" err="1"/>
              <a:t>db</a:t>
            </a:r>
            <a:r>
              <a:rPr lang="en-IN" dirty="0"/>
              <a:t> </a:t>
            </a:r>
            <a:r>
              <a:rPr lang="en-IN" dirty="0" err="1"/>
              <a:t>dbName</a:t>
            </a:r>
            <a:r>
              <a:rPr lang="en-IN" dirty="0"/>
              <a:t> --collection </a:t>
            </a:r>
            <a:r>
              <a:rPr lang="en-IN" dirty="0" err="1"/>
              <a:t>collectionName</a:t>
            </a:r>
            <a:r>
              <a:rPr lang="en-IN" dirty="0"/>
              <a:t> --file </a:t>
            </a:r>
            <a:r>
              <a:rPr lang="en-IN" dirty="0" err="1"/>
              <a:t>fileName.json</a:t>
            </a:r>
            <a:endParaRPr lang="en-IN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B4EB6-9AEE-744B-8B4C-01CA48D0E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47" y="4352081"/>
            <a:ext cx="11162809" cy="106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4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2DE9C-8529-134D-8726-8F03F668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NCAA Collection</a:t>
            </a:r>
          </a:p>
        </p:txBody>
      </p:sp>
      <p:sp>
        <p:nvSpPr>
          <p:cNvPr id="81" name="Content Placeholder 60">
            <a:extLst>
              <a:ext uri="{FF2B5EF4-FFF2-40B4-BE49-F238E27FC236}">
                <a16:creationId xmlns:a16="http://schemas.microsoft.com/office/drawing/2014/main" id="{05C1CD61-B04D-4ADA-B95C-41D70C319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Using the following command, we can get all the documents in that collection. </a:t>
            </a:r>
          </a:p>
          <a:p>
            <a:pPr lvl="1"/>
            <a:r>
              <a:rPr lang="en-US" dirty="0" err="1">
                <a:solidFill>
                  <a:srgbClr val="EBEBEB"/>
                </a:solidFill>
              </a:rPr>
              <a:t>db.NCAA.find</a:t>
            </a:r>
            <a:r>
              <a:rPr lang="en-US" dirty="0">
                <a:solidFill>
                  <a:srgbClr val="EBEBEB"/>
                </a:solidFill>
              </a:rPr>
              <a:t>().pretty()</a:t>
            </a:r>
          </a:p>
        </p:txBody>
      </p:sp>
      <p:sp>
        <p:nvSpPr>
          <p:cNvPr id="66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9BCB1-9A87-7346-8E2A-8F60C8F58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213" y="0"/>
            <a:ext cx="5267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00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43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CF192-F6F1-3640-BF03-93912D01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Limit() Query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DB36-A652-754A-8D6B-24D139818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IN" dirty="0"/>
              <a:t>To limit the records in MongoDB, you need to use </a:t>
            </a:r>
            <a:r>
              <a:rPr lang="en-IN" b="1" dirty="0"/>
              <a:t>limit() </a:t>
            </a:r>
            <a:r>
              <a:rPr lang="en-IN" dirty="0"/>
              <a:t>method. </a:t>
            </a:r>
          </a:p>
          <a:p>
            <a:r>
              <a:rPr lang="en-IN" dirty="0"/>
              <a:t>The method accepts one number type argument, which is the number of documents that you want to be displayed.</a:t>
            </a:r>
          </a:p>
          <a:p>
            <a:r>
              <a:rPr lang="en-IN" dirty="0"/>
              <a:t>For example, we can use the following query to get only one document using limit()</a:t>
            </a:r>
          </a:p>
          <a:p>
            <a:pPr lvl="1"/>
            <a:r>
              <a:rPr lang="en-IN" dirty="0" err="1"/>
              <a:t>db.NCAA.find</a:t>
            </a:r>
            <a:r>
              <a:rPr lang="en-IN" dirty="0"/>
              <a:t>().pretty().limit(1)</a:t>
            </a:r>
          </a:p>
          <a:p>
            <a:r>
              <a:rPr lang="en-IN" dirty="0"/>
              <a:t>By changing the number in the limit function, we can decide the number of documents we wish to see</a:t>
            </a:r>
          </a:p>
        </p:txBody>
      </p:sp>
    </p:spTree>
    <p:extLst>
      <p:ext uri="{BB962C8B-B14F-4D97-AF65-F5344CB8AC3E}">
        <p14:creationId xmlns:p14="http://schemas.microsoft.com/office/powerpoint/2010/main" val="328662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22956-587D-2D43-B094-6666572C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Limit Query Example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F017EB-B863-F54D-9F7E-52E53E83D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r="-2" b="4259"/>
          <a:stretch/>
        </p:blipFill>
        <p:spPr>
          <a:xfrm>
            <a:off x="416079" y="457190"/>
            <a:ext cx="6552129" cy="59436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84032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67948-CC1B-F047-BF4F-136A9E26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Sort() Query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FBC78-7741-0443-BCBF-651FFB731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IN" dirty="0"/>
              <a:t>To sort documents in MongoDB, you need to use </a:t>
            </a:r>
            <a:r>
              <a:rPr lang="en-IN" b="1" dirty="0"/>
              <a:t>sort()</a:t>
            </a:r>
            <a:r>
              <a:rPr lang="en-IN" dirty="0"/>
              <a:t> method. </a:t>
            </a:r>
          </a:p>
          <a:p>
            <a:r>
              <a:rPr lang="en-IN" dirty="0"/>
              <a:t>The method accepts a document containing a list of fields along with their sorting order. </a:t>
            </a:r>
          </a:p>
          <a:p>
            <a:r>
              <a:rPr lang="en-IN" dirty="0"/>
              <a:t>To specify sorting order 1 and -1 are used. </a:t>
            </a:r>
          </a:p>
          <a:p>
            <a:pPr lvl="1"/>
            <a:r>
              <a:rPr lang="en-IN" dirty="0"/>
              <a:t>1 is used for ascending order while -1 is used for descending order.</a:t>
            </a:r>
            <a:endParaRPr lang="en-US" dirty="0"/>
          </a:p>
          <a:p>
            <a:r>
              <a:rPr lang="en-US" dirty="0"/>
              <a:t>For example, to sort the NCAA documents in descending order of Seasons, we use the following query:</a:t>
            </a:r>
          </a:p>
          <a:p>
            <a:pPr lvl="1"/>
            <a:r>
              <a:rPr lang="en-US" dirty="0" err="1"/>
              <a:t>db.NCAA.find</a:t>
            </a:r>
            <a:r>
              <a:rPr lang="en-US" dirty="0"/>
              <a:t>().pretty().sort({“Season” : -1})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998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3C533-4A76-7547-BF4B-36B9948C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Sort Query Example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06D7303-93C0-EF48-8CC9-61C7715E0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194863" y="101621"/>
            <a:ext cx="5357080" cy="665475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5420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6E574-1F80-BE4E-A5E8-86FA78E1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72" y="779874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Limit and Sort Query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E3388-B00D-E44F-9EE2-28E7B6CB9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0" y="804671"/>
            <a:ext cx="6611299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Now, if we wish to see only the first 5 documents after sorting them in the descending or ascending order, then we can use both limit and sort functions together.</a:t>
            </a:r>
          </a:p>
          <a:p>
            <a:r>
              <a:rPr lang="en-US" dirty="0"/>
              <a:t>For example, if we want only the first document after sorting them in the descending order of Seasons, it can be done using the following query:</a:t>
            </a:r>
          </a:p>
          <a:p>
            <a:pPr lvl="1"/>
            <a:r>
              <a:rPr lang="en-US" dirty="0" err="1"/>
              <a:t>db.NCAA.find</a:t>
            </a:r>
            <a:r>
              <a:rPr lang="en-US" dirty="0"/>
              <a:t>().pretty().sort({“Season” : -1}).limit(1)</a:t>
            </a:r>
          </a:p>
        </p:txBody>
      </p:sp>
    </p:spTree>
    <p:extLst>
      <p:ext uri="{BB962C8B-B14F-4D97-AF65-F5344CB8AC3E}">
        <p14:creationId xmlns:p14="http://schemas.microsoft.com/office/powerpoint/2010/main" val="461231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292</Words>
  <Application>Microsoft Macintosh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MongoDB order with Sort() &amp; Limit() Query  </vt:lpstr>
      <vt:lpstr>Creating a database </vt:lpstr>
      <vt:lpstr>Importing from JSON File </vt:lpstr>
      <vt:lpstr>NCAA Collection</vt:lpstr>
      <vt:lpstr>Limit() Query </vt:lpstr>
      <vt:lpstr>Limit Query Example</vt:lpstr>
      <vt:lpstr>Sort() Query </vt:lpstr>
      <vt:lpstr>Sort Query Example</vt:lpstr>
      <vt:lpstr>Limit and Sort Query together</vt:lpstr>
      <vt:lpstr>Limit and Sort Query Example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order with Sort() &amp; Limit() Query  </dc:title>
  <dc:creator>Nidhi Arun Harwani</dc:creator>
  <cp:lastModifiedBy>Nidhi Arun Harwani</cp:lastModifiedBy>
  <cp:revision>1</cp:revision>
  <dcterms:created xsi:type="dcterms:W3CDTF">2019-04-22T17:41:43Z</dcterms:created>
  <dcterms:modified xsi:type="dcterms:W3CDTF">2019-04-22T17:43:33Z</dcterms:modified>
</cp:coreProperties>
</file>