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5" r:id="rId20"/>
    <p:sldId id="272" r:id="rId21"/>
    <p:sldId id="276" r:id="rId22"/>
    <p:sldId id="273" r:id="rId23"/>
    <p:sldId id="27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91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20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05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6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11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7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05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54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04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22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4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6F07-7A79-4863-82B2-9E44E092548E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EAFA-B12E-45E8-A920-36476C16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5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on Self driving car reviews on twitter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-Supervised learning as my dataset contains labels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42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Evaluation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have total 12 models to compare before we apply ensemble learning.</a:t>
            </a:r>
          </a:p>
          <a:p>
            <a:r>
              <a:rPr lang="en-CA" dirty="0" smtClean="0"/>
              <a:t>We will first look at confusion matrix for all of our base model to select final base model.</a:t>
            </a:r>
          </a:p>
          <a:p>
            <a:r>
              <a:rPr lang="en-CA" dirty="0" smtClean="0"/>
              <a:t>To simplify, I would like to show only better models of each category.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98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Bag of words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</a:p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3143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6" y="2348880"/>
            <a:ext cx="4657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397753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4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TF-IDF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Support Vector Machine Model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1337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94576"/>
            <a:ext cx="46005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6" y="3789040"/>
            <a:ext cx="4608512" cy="28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6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SMOTE OVER Sampling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Logistic Regression model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31051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742" y="2196864"/>
            <a:ext cx="4581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9" y="3624089"/>
            <a:ext cx="4537616" cy="27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6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SMOTE under sampling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Support Vector Machine model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31432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834" y="2215152"/>
            <a:ext cx="45243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3" y="3933056"/>
            <a:ext cx="452479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0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Over Sampling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Logistic regression model</a:t>
            </a:r>
          </a:p>
          <a:p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0956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4862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27909"/>
            <a:ext cx="4903679" cy="297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5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Under sampling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Support Vector Machine model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31051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132856"/>
            <a:ext cx="45053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64101"/>
            <a:ext cx="5073099" cy="300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2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Curve for RUS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1723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77" y="4941168"/>
            <a:ext cx="2009391" cy="160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7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Curve for all </a:t>
            </a:r>
            <a:r>
              <a:rPr lang="en-CA" dirty="0" err="1" smtClean="0"/>
              <a:t>svm</a:t>
            </a:r>
            <a:r>
              <a:rPr lang="en-CA" dirty="0" smtClean="0"/>
              <a:t> models</a:t>
            </a:r>
            <a:endParaRPr lang="en-C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70" y="1641951"/>
            <a:ext cx="5890260" cy="444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4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Ensemble Learning: Bagging</a:t>
            </a:r>
            <a:endParaRPr lang="en-CA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" y="1977231"/>
            <a:ext cx="757428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Knowing the 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dataset for self driving cars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1054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607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Curve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5533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6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Ensemble learning: Boosting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662238"/>
            <a:ext cx="62674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3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curve after boosting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40" y="1561360"/>
            <a:ext cx="71913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0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Ensemble Learning: Stacking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67151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6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Interpretability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8" y="1628800"/>
            <a:ext cx="762060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75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cleaning process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 of Special characters &amp;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Removal of white spaces</a:t>
            </a:r>
          </a:p>
          <a:p>
            <a:r>
              <a:rPr lang="en-US" dirty="0" smtClean="0"/>
              <a:t>Removal of upper case letters</a:t>
            </a:r>
          </a:p>
          <a:p>
            <a:r>
              <a:rPr lang="en-US" dirty="0" smtClean="0"/>
              <a:t>Tokenization of text</a:t>
            </a:r>
          </a:p>
          <a:p>
            <a:r>
              <a:rPr lang="en-US" dirty="0" smtClean="0"/>
              <a:t>Lemmatization to get root word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50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data balanced???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5068"/>
            <a:ext cx="3131820" cy="180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29000"/>
            <a:ext cx="3856646" cy="302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86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klearn</a:t>
            </a:r>
            <a:r>
              <a:rPr lang="en-US" dirty="0" smtClean="0"/>
              <a:t> feature extraction for generating Bag of words model</a:t>
            </a:r>
          </a:p>
          <a:p>
            <a:r>
              <a:rPr lang="en-US" dirty="0" smtClean="0"/>
              <a:t>Visualize Vectors generated</a:t>
            </a:r>
          </a:p>
          <a:p>
            <a:r>
              <a:rPr lang="en-US" dirty="0" smtClean="0"/>
              <a:t>Apply TF-IDF on result to generate weights of each words</a:t>
            </a:r>
          </a:p>
          <a:p>
            <a:r>
              <a:rPr lang="en-US" dirty="0" smtClean="0"/>
              <a:t>Visualize using </a:t>
            </a:r>
            <a:r>
              <a:rPr lang="en-US" dirty="0" err="1" smtClean="0"/>
              <a:t>matplotlib</a:t>
            </a:r>
            <a:r>
              <a:rPr lang="en-US" dirty="0" smtClean="0"/>
              <a:t> which words are used most.</a:t>
            </a:r>
          </a:p>
          <a:p>
            <a:r>
              <a:rPr lang="en-US" dirty="0" smtClean="0"/>
              <a:t>Apply Logistic regression model for learning.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32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Bag of words model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574280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60332"/>
            <a:ext cx="3114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09657"/>
            <a:ext cx="31146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140968"/>
            <a:ext cx="333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Logistic Regression Model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31409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</a:t>
            </a:r>
            <a:r>
              <a:rPr lang="en-CA" dirty="0" smtClean="0"/>
              <a:t>upport </a:t>
            </a:r>
            <a:r>
              <a:rPr lang="en-CA" dirty="0"/>
              <a:t>V</a:t>
            </a:r>
            <a:r>
              <a:rPr lang="en-CA" dirty="0" smtClean="0"/>
              <a:t>ector Machine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TF-IDF model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92658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31146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93096"/>
            <a:ext cx="31337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35010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Logistic Regression Model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3501008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Support Vector Machine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6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After Applying SMOTE</a:t>
            </a:r>
            <a:endParaRPr lang="en-C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229600" cy="29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30765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627205"/>
            <a:ext cx="31146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933056"/>
            <a:ext cx="31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Logistic Regression Model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965160" y="39341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Support Vector Machine Model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34888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Smote is applied on top of </a:t>
            </a:r>
            <a:r>
              <a:rPr lang="en-CA" dirty="0" err="1" smtClean="0"/>
              <a:t>tf-idf</a:t>
            </a:r>
            <a:r>
              <a:rPr lang="en-CA" dirty="0" smtClean="0"/>
              <a:t>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3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Unsupervised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3338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52768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2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254</Words>
  <Application>Microsoft Office PowerPoint</Application>
  <PresentationFormat>On-screen Show (4:3)</PresentationFormat>
  <Paragraphs>52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Sentiment Analysis on Self driving car reviews on twitter</vt:lpstr>
      <vt:lpstr>Knowing the dataset</vt:lpstr>
      <vt:lpstr>Data cleaning process </vt:lpstr>
      <vt:lpstr>Is data balanced???</vt:lpstr>
      <vt:lpstr>Feature Engineering</vt:lpstr>
      <vt:lpstr>Bag of words model</vt:lpstr>
      <vt:lpstr>TF-IDF model</vt:lpstr>
      <vt:lpstr>After Applying SMOTE</vt:lpstr>
      <vt:lpstr>Unsupervised learning</vt:lpstr>
      <vt:lpstr>Model Evaluation</vt:lpstr>
      <vt:lpstr>Bag of words model</vt:lpstr>
      <vt:lpstr>TF-IDF Model</vt:lpstr>
      <vt:lpstr>SMOTE OVER Sampling</vt:lpstr>
      <vt:lpstr>SMOTE under sampling</vt:lpstr>
      <vt:lpstr>Random Over Sampling</vt:lpstr>
      <vt:lpstr>Random Under sampling</vt:lpstr>
      <vt:lpstr>Learning Curve for RUS model</vt:lpstr>
      <vt:lpstr>Learning Curve for all svm models</vt:lpstr>
      <vt:lpstr>Ensemble Learning: Bagging</vt:lpstr>
      <vt:lpstr>Learning Curve</vt:lpstr>
      <vt:lpstr>Ensemble learning: Boosting</vt:lpstr>
      <vt:lpstr>Learning curve after boosting</vt:lpstr>
      <vt:lpstr>Ensemble Learning: Stacking</vt:lpstr>
      <vt:lpstr>Interpretability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Self driving car reviews on twitter</dc:title>
  <dc:creator>Nidhi  Joshi</dc:creator>
  <cp:lastModifiedBy>Nidhi  Joshi</cp:lastModifiedBy>
  <cp:revision>21</cp:revision>
  <dcterms:created xsi:type="dcterms:W3CDTF">2019-12-01T20:43:47Z</dcterms:created>
  <dcterms:modified xsi:type="dcterms:W3CDTF">2020-01-06T18:37:06Z</dcterms:modified>
</cp:coreProperties>
</file>