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8D63-C289-452D-9A72-EF02DA21D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28471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SOFTWARE SOLUTIONS FOR LATITUDE MUSIC EVENT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E8AF-6A71-4963-89CE-DB92AABB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082903"/>
            <a:ext cx="8915399" cy="1820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												</a:t>
            </a:r>
            <a:r>
              <a:rPr lang="en-US" sz="2200" b="1" dirty="0" err="1"/>
              <a:t>ProP</a:t>
            </a:r>
            <a:r>
              <a:rPr lang="en-US" sz="2200" b="1" dirty="0"/>
              <a:t> Group 17</a:t>
            </a:r>
          </a:p>
          <a:p>
            <a:r>
              <a:rPr lang="en-US" dirty="0"/>
              <a:t>										Nidhi Sharma – 3233006 (Group lead)</a:t>
            </a:r>
          </a:p>
          <a:p>
            <a:r>
              <a:rPr lang="en-US" dirty="0"/>
              <a:t>										Tra Nguyen – 3467848</a:t>
            </a:r>
          </a:p>
          <a:p>
            <a:r>
              <a:rPr lang="en-US" dirty="0"/>
              <a:t>										</a:t>
            </a:r>
            <a:r>
              <a:rPr lang="en-US" dirty="0" err="1"/>
              <a:t>Luay</a:t>
            </a:r>
            <a:r>
              <a:rPr lang="en-US" dirty="0"/>
              <a:t> </a:t>
            </a:r>
            <a:r>
              <a:rPr lang="en-US" dirty="0" err="1"/>
              <a:t>Shatara</a:t>
            </a:r>
            <a:r>
              <a:rPr lang="en-US" dirty="0"/>
              <a:t> – 3504255</a:t>
            </a:r>
          </a:p>
          <a:p>
            <a:r>
              <a:rPr lang="en-US" dirty="0"/>
              <a:t>										</a:t>
            </a:r>
            <a:r>
              <a:rPr lang="en-US" dirty="0" err="1"/>
              <a:t>Jharna</a:t>
            </a:r>
            <a:r>
              <a:rPr lang="en-US" dirty="0"/>
              <a:t> </a:t>
            </a:r>
            <a:r>
              <a:rPr lang="en-US" dirty="0" err="1"/>
              <a:t>Chhutari</a:t>
            </a:r>
            <a:r>
              <a:rPr lang="en-US" dirty="0"/>
              <a:t> - 3259668</a:t>
            </a:r>
          </a:p>
        </p:txBody>
      </p:sp>
    </p:spTree>
    <p:extLst>
      <p:ext uri="{BB962C8B-B14F-4D97-AF65-F5344CB8AC3E}">
        <p14:creationId xmlns:p14="http://schemas.microsoft.com/office/powerpoint/2010/main" val="26223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ACA6-F75C-4554-B11F-F4EC0BE5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1502-6000-411E-BB9C-635C46D3D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kinds of ticket on sale. Buying online is always cheaper than at gate</a:t>
            </a:r>
          </a:p>
          <a:p>
            <a:pPr lvl="1"/>
            <a:r>
              <a:rPr lang="en-US" dirty="0"/>
              <a:t>Regular ticket</a:t>
            </a:r>
          </a:p>
          <a:p>
            <a:pPr lvl="1"/>
            <a:r>
              <a:rPr lang="en-US" dirty="0"/>
              <a:t>VIP ticket (with 20% discount on food, drink, souvenir &amp; loan items)</a:t>
            </a:r>
          </a:p>
          <a:p>
            <a:pPr lvl="1"/>
            <a:r>
              <a:rPr lang="en-US" dirty="0"/>
              <a:t>Group ticket (for a group of 6 people)</a:t>
            </a:r>
          </a:p>
          <a:p>
            <a:r>
              <a:rPr lang="en-US" dirty="0"/>
              <a:t>Camping spot reservation</a:t>
            </a:r>
          </a:p>
          <a:p>
            <a:pPr lvl="1"/>
            <a:r>
              <a:rPr lang="en-US" dirty="0"/>
              <a:t>By individual (for regular &amp; VIP ticket holder)</a:t>
            </a:r>
          </a:p>
          <a:p>
            <a:pPr lvl="1"/>
            <a:r>
              <a:rPr lang="en-US" dirty="0"/>
              <a:t>By group (for group ticket holder)</a:t>
            </a:r>
          </a:p>
          <a:p>
            <a:r>
              <a:rPr lang="en-US" dirty="0"/>
              <a:t>Services during event</a:t>
            </a:r>
          </a:p>
          <a:p>
            <a:pPr lvl="1"/>
            <a:r>
              <a:rPr lang="en-US" dirty="0"/>
              <a:t>Shop selling food, drink &amp; souvenir</a:t>
            </a:r>
          </a:p>
          <a:p>
            <a:pPr lvl="1"/>
            <a:r>
              <a:rPr lang="en-US" dirty="0"/>
              <a:t>Vending machine selling snack &amp; non-alcoholic drink</a:t>
            </a:r>
          </a:p>
          <a:p>
            <a:pPr lvl="1"/>
            <a:r>
              <a:rPr lang="en-US" dirty="0"/>
              <a:t>Shop lending items such as camera &amp; charger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3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63AE-9DCB-4DCE-ADD2-538B1EA8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48CF-755A-4B00-8B11-2EB87A7D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7374"/>
            <a:ext cx="8915400" cy="47165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82A8FB-2540-496F-ADA0-0AD9556D409A}"/>
              </a:ext>
            </a:extLst>
          </p:cNvPr>
          <p:cNvSpPr/>
          <p:nvPr/>
        </p:nvSpPr>
        <p:spPr>
          <a:xfrm>
            <a:off x="6016489" y="5062328"/>
            <a:ext cx="1855305" cy="808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EAA88-DBEF-4205-AACD-3933271D225B}"/>
              </a:ext>
            </a:extLst>
          </p:cNvPr>
          <p:cNvSpPr/>
          <p:nvPr/>
        </p:nvSpPr>
        <p:spPr>
          <a:xfrm>
            <a:off x="3101012" y="2796206"/>
            <a:ext cx="1550504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7E355-93B2-4105-9A4F-654D521D113D}"/>
              </a:ext>
            </a:extLst>
          </p:cNvPr>
          <p:cNvSpPr/>
          <p:nvPr/>
        </p:nvSpPr>
        <p:spPr>
          <a:xfrm>
            <a:off x="6175516" y="2796206"/>
            <a:ext cx="1855305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class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91340-BC63-43A7-9905-B133787444D7}"/>
              </a:ext>
            </a:extLst>
          </p:cNvPr>
          <p:cNvSpPr/>
          <p:nvPr/>
        </p:nvSpPr>
        <p:spPr>
          <a:xfrm>
            <a:off x="9086818" y="3657597"/>
            <a:ext cx="1895061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Latitude vending machine for visitors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008919-6217-4497-8924-D8B936EEF0FB}"/>
              </a:ext>
            </a:extLst>
          </p:cNvPr>
          <p:cNvCxnSpPr/>
          <p:nvPr/>
        </p:nvCxnSpPr>
        <p:spPr>
          <a:xfrm>
            <a:off x="3856385" y="3750362"/>
            <a:ext cx="2385391" cy="1431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7DF4BE-23DF-419D-88B2-7BCAEDF7A76F}"/>
              </a:ext>
            </a:extLst>
          </p:cNvPr>
          <p:cNvCxnSpPr>
            <a:stCxn id="6" idx="2"/>
          </p:cNvCxnSpPr>
          <p:nvPr/>
        </p:nvCxnSpPr>
        <p:spPr>
          <a:xfrm>
            <a:off x="7103169" y="3750362"/>
            <a:ext cx="0" cy="1311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CC6DC-2C31-4E64-86C4-19D05F1583F2}"/>
              </a:ext>
            </a:extLst>
          </p:cNvPr>
          <p:cNvSpPr/>
          <p:nvPr/>
        </p:nvSpPr>
        <p:spPr>
          <a:xfrm>
            <a:off x="9086817" y="2162157"/>
            <a:ext cx="1895061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app for employees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6B778F-81D7-4647-911A-FDA89531BB0E}"/>
              </a:ext>
            </a:extLst>
          </p:cNvPr>
          <p:cNvCxnSpPr>
            <a:stCxn id="6" idx="3"/>
          </p:cNvCxnSpPr>
          <p:nvPr/>
        </p:nvCxnSpPr>
        <p:spPr>
          <a:xfrm flipV="1">
            <a:off x="8030821" y="2639235"/>
            <a:ext cx="1055996" cy="634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36079-29A3-4F4D-A4E2-C75FD024106E}"/>
              </a:ext>
            </a:extLst>
          </p:cNvPr>
          <p:cNvCxnSpPr/>
          <p:nvPr/>
        </p:nvCxnSpPr>
        <p:spPr>
          <a:xfrm>
            <a:off x="8030821" y="3423630"/>
            <a:ext cx="1055996" cy="742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2">
            <a:extLst>
              <a:ext uri="{FF2B5EF4-FFF2-40B4-BE49-F238E27FC236}">
                <a16:creationId xmlns:a16="http://schemas.microsoft.com/office/drawing/2014/main" id="{3BD442D4-90A6-4DAE-B29A-A385913F2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334D7-FA29-48E7-88A5-75957E9A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Applications’ remarks </a:t>
            </a:r>
            <a:endParaRPr lang="en-US" dirty="0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7A66A327-F1AE-4833-BBAE-4D26A790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540B-288A-4E0D-8FFF-051D6D9B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005070" cy="407929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Personalized GUI according to employees’ level &amp; workplace </a:t>
            </a:r>
          </a:p>
          <a:p>
            <a:r>
              <a:rPr lang="en-US" sz="1600" dirty="0"/>
              <a:t>Visitors’ balance instantly updated after receiving </a:t>
            </a:r>
            <a:r>
              <a:rPr lang="en-US" sz="1600" dirty="0" err="1"/>
              <a:t>logFile</a:t>
            </a:r>
            <a:r>
              <a:rPr lang="en-US" sz="1600" dirty="0"/>
              <a:t> from bank</a:t>
            </a:r>
          </a:p>
          <a:p>
            <a:r>
              <a:rPr lang="en-US" sz="1600" dirty="0"/>
              <a:t>Shop managers and/ or event managers can adjust price/ renting fee of event items during event. Such changes wouldn’t affect previous orders stored in database</a:t>
            </a:r>
          </a:p>
          <a:p>
            <a:r>
              <a:rPr lang="en-US" sz="1600" dirty="0"/>
              <a:t>Shop managers and/ or event managers can create new items for sale/ rent. These items would be updated for shops and/ or vending machines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C32BDE6F-9F74-4F75-9365-38ED6844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8" y="645106"/>
            <a:ext cx="2345376" cy="164504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88B43-5817-49D5-AFD2-486AABBB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56" y="809258"/>
            <a:ext cx="1950720" cy="131673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AAA2A7C-8A38-444A-A208-BCE29262F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8" y="2454299"/>
            <a:ext cx="2345376" cy="164504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38DB-F6E0-438F-B189-E7C53433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56" y="2618451"/>
            <a:ext cx="1950720" cy="131673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14D6CA9-D2A7-4F3A-90E1-53E3BCEC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8" y="4263492"/>
            <a:ext cx="2345376" cy="164504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B90FF-A099-49E9-9858-891D0BD00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30" y="4427644"/>
            <a:ext cx="1957971" cy="1316736"/>
          </a:xfrm>
          <a:prstGeom prst="rect">
            <a:avLst/>
          </a:prstGeom>
        </p:spPr>
      </p:pic>
      <p:sp>
        <p:nvSpPr>
          <p:cNvPr id="49" name="Rectangle 42">
            <a:extLst>
              <a:ext uri="{FF2B5EF4-FFF2-40B4-BE49-F238E27FC236}">
                <a16:creationId xmlns:a16="http://schemas.microsoft.com/office/drawing/2014/main" id="{BD003387-75C1-4410-8EB2-12C8B991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320" y="645106"/>
            <a:ext cx="4114800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55A2D-68D4-4B6A-AED1-DC89A4D95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912" y="1986602"/>
            <a:ext cx="3785616" cy="2564754"/>
          </a:xfrm>
          <a:prstGeom prst="rect">
            <a:avLst/>
          </a:prstGeom>
        </p:spPr>
      </p:pic>
      <p:sp>
        <p:nvSpPr>
          <p:cNvPr id="45" name="Freeform 11">
            <a:extLst>
              <a:ext uri="{FF2B5EF4-FFF2-40B4-BE49-F238E27FC236}">
                <a16:creationId xmlns:a16="http://schemas.microsoft.com/office/drawing/2014/main" id="{CC8129C0-4BC5-4AA5-A62E-8BB50F3F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2FF1-EFEA-4201-8BB9-63A101F0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27" y="651874"/>
            <a:ext cx="4790008" cy="1280890"/>
          </a:xfrm>
        </p:spPr>
        <p:txBody>
          <a:bodyPr>
            <a:normAutofit/>
          </a:bodyPr>
          <a:lstStyle/>
          <a:p>
            <a:r>
              <a:rPr lang="en-US" dirty="0"/>
              <a:t>Applications’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262B-EB02-4D95-A97F-688BB1B7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47" y="2363134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Search tool to help cashier easily find products </a:t>
            </a:r>
          </a:p>
          <a:p>
            <a:r>
              <a:rPr lang="en-US" dirty="0"/>
              <a:t>Button Add is only clickable if the according item is in stock</a:t>
            </a:r>
          </a:p>
          <a:p>
            <a:r>
              <a:rPr lang="en-US" dirty="0"/>
              <a:t>Sorting stock by different criteria to help shop managers and/or event managers come up with suitable strategy to maximize revenue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01572-2B3A-4ED4-89E8-459302B8C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2" b="-3"/>
          <a:stretch/>
        </p:blipFill>
        <p:spPr>
          <a:xfrm>
            <a:off x="7089913" y="624111"/>
            <a:ext cx="4414699" cy="2627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B12F-DCC4-4AA8-8B57-6A5C13569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2" b="-3"/>
          <a:stretch/>
        </p:blipFill>
        <p:spPr>
          <a:xfrm>
            <a:off x="7089913" y="3416024"/>
            <a:ext cx="4414699" cy="2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38366E-95F8-46E8-93DB-54245641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/>
              <a:t>Applications’ remark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C73C5-535A-4C0B-88C0-5283F8041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" b="-2"/>
          <a:stretch/>
        </p:blipFill>
        <p:spPr>
          <a:xfrm>
            <a:off x="-2650" y="10"/>
            <a:ext cx="4646985" cy="3428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C110-4C4B-49AF-B618-A87262472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5" b="3"/>
          <a:stretch/>
        </p:blipFill>
        <p:spPr>
          <a:xfrm>
            <a:off x="-1552" y="3429000"/>
            <a:ext cx="4646985" cy="34290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3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6934" y="3429000"/>
            <a:ext cx="4662638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FEE6-E6F4-4A0C-B8CA-B3673169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/>
              <a:t>VendingMachine (VM) app would be used by visitors at event =&gt; help reduce visitor queue &amp; nr. of employees working at shops</a:t>
            </a:r>
          </a:p>
          <a:p>
            <a:pPr lvl="1"/>
            <a:r>
              <a:rPr lang="en-US"/>
              <a:t>Visitors need scan RFID tag before selecting item</a:t>
            </a:r>
          </a:p>
          <a:p>
            <a:pPr lvl="1"/>
            <a:r>
              <a:rPr lang="en-US"/>
              <a:t>Items which are out-of-stock wouldn’t be shown in selection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768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SOFTWARE SOLUTIONS FOR LATITUDE MUSIC EVENT 2019</vt:lpstr>
      <vt:lpstr>Event highlights</vt:lpstr>
      <vt:lpstr>Our solutions</vt:lpstr>
      <vt:lpstr>Applications’ remarks </vt:lpstr>
      <vt:lpstr>Applications’ remarks</vt:lpstr>
      <vt:lpstr>Applications’ 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SOLUTIONS FOR LATITUDE MUSIC EVENT 2019</dc:title>
  <dc:creator>Nguyên,Tra T.T.</dc:creator>
  <cp:lastModifiedBy>Nguyên,Tra T.T.</cp:lastModifiedBy>
  <cp:revision>1</cp:revision>
  <dcterms:created xsi:type="dcterms:W3CDTF">2019-01-12T11:35:39Z</dcterms:created>
  <dcterms:modified xsi:type="dcterms:W3CDTF">2019-01-12T11:37:18Z</dcterms:modified>
</cp:coreProperties>
</file>