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050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3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2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4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6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7883-17C5-413F-9584-313EC7E3AB5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65C2-DA6B-4258-898C-A259651A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0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A77A-E997-44F0-B22B-AA8DD14F2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BIRTH OF MAKSAD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ACACF-5B8E-40BA-B9B1-2232DD44D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2532" y="4102718"/>
            <a:ext cx="9448800" cy="6858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BY NABEEL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MAKSAD NHUI BHULNA BHJAIJAAN</a:t>
            </a:r>
          </a:p>
        </p:txBody>
      </p:sp>
    </p:spTree>
    <p:extLst>
      <p:ext uri="{BB962C8B-B14F-4D97-AF65-F5344CB8AC3E}">
        <p14:creationId xmlns:p14="http://schemas.microsoft.com/office/powerpoint/2010/main" val="331748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FC6-A0AC-47AD-BCF1-9C02302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F6D4-4C25-4E10-B8F7-79B24C52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21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Century Gothic</vt:lpstr>
      <vt:lpstr>Vapor Trail</vt:lpstr>
      <vt:lpstr>BIRTH OF MAKSAD TIMES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 OF MAKSAD TIMES</dc:title>
  <dc:creator>DESKTOP</dc:creator>
  <cp:lastModifiedBy>DESKTOP</cp:lastModifiedBy>
  <cp:revision>1</cp:revision>
  <dcterms:created xsi:type="dcterms:W3CDTF">2024-02-27T08:16:35Z</dcterms:created>
  <dcterms:modified xsi:type="dcterms:W3CDTF">2024-02-27T08:18:53Z</dcterms:modified>
</cp:coreProperties>
</file>